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</p:sldMasterIdLst>
  <p:notesMasterIdLst>
    <p:notesMasterId r:id="rId21"/>
  </p:notesMasterIdLst>
  <p:sldIdLst>
    <p:sldId id="572" r:id="rId3"/>
    <p:sldId id="11688" r:id="rId4"/>
    <p:sldId id="11693" r:id="rId5"/>
    <p:sldId id="11694" r:id="rId6"/>
    <p:sldId id="273" r:id="rId7"/>
    <p:sldId id="258" r:id="rId8"/>
    <p:sldId id="11652" r:id="rId9"/>
    <p:sldId id="11695" r:id="rId10"/>
    <p:sldId id="11653" r:id="rId11"/>
    <p:sldId id="11696" r:id="rId12"/>
    <p:sldId id="11684" r:id="rId13"/>
    <p:sldId id="11685" r:id="rId14"/>
    <p:sldId id="11655" r:id="rId15"/>
    <p:sldId id="11659" r:id="rId16"/>
    <p:sldId id="11686" r:id="rId17"/>
    <p:sldId id="11692" r:id="rId18"/>
    <p:sldId id="11689" r:id="rId19"/>
    <p:sldId id="116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l 3530" userId="8bb29dd29252cc9b" providerId="LiveId" clId="{E18B1210-29C0-4320-9C73-9DAF2A1228F1}"/>
    <pc:docChg chg="delSld delMainMaster">
      <pc:chgData name="Dell 3530" userId="8bb29dd29252cc9b" providerId="LiveId" clId="{E18B1210-29C0-4320-9C73-9DAF2A1228F1}" dt="2025-12-23T17:25:01.088" v="2" actId="47"/>
      <pc:docMkLst>
        <pc:docMk/>
      </pc:docMkLst>
      <pc:sldChg chg="del">
        <pc:chgData name="Dell 3530" userId="8bb29dd29252cc9b" providerId="LiveId" clId="{E18B1210-29C0-4320-9C73-9DAF2A1228F1}" dt="2025-12-23T17:24:56.701" v="0" actId="47"/>
        <pc:sldMkLst>
          <pc:docMk/>
          <pc:sldMk cId="2215847410" sldId="7737"/>
        </pc:sldMkLst>
      </pc:sldChg>
      <pc:sldChg chg="del">
        <pc:chgData name="Dell 3530" userId="8bb29dd29252cc9b" providerId="LiveId" clId="{E18B1210-29C0-4320-9C73-9DAF2A1228F1}" dt="2025-12-23T17:25:00.159" v="1" actId="47"/>
        <pc:sldMkLst>
          <pc:docMk/>
          <pc:sldMk cId="234108108" sldId="7743"/>
        </pc:sldMkLst>
      </pc:sldChg>
      <pc:sldChg chg="del">
        <pc:chgData name="Dell 3530" userId="8bb29dd29252cc9b" providerId="LiveId" clId="{E18B1210-29C0-4320-9C73-9DAF2A1228F1}" dt="2025-12-23T17:25:01.088" v="2" actId="47"/>
        <pc:sldMkLst>
          <pc:docMk/>
          <pc:sldMk cId="2645831161" sldId="7745"/>
        </pc:sldMkLst>
      </pc:sldChg>
      <pc:sldMasterChg chg="del delSldLayout">
        <pc:chgData name="Dell 3530" userId="8bb29dd29252cc9b" providerId="LiveId" clId="{E18B1210-29C0-4320-9C73-9DAF2A1228F1}" dt="2025-12-23T17:25:01.088" v="2" actId="47"/>
        <pc:sldMasterMkLst>
          <pc:docMk/>
          <pc:sldMasterMk cId="885888415" sldId="2147483679"/>
        </pc:sldMasterMkLst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621577087" sldId="2147483680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2448105657" sldId="2147483681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374343576" sldId="2147483682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4014357995" sldId="2147483683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334480904" sldId="2147483684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1543173749" sldId="2147483685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1978448514" sldId="2147483686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2430768526" sldId="2147483687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503795048" sldId="2147483688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1161419722" sldId="2147483689"/>
          </pc:sldLayoutMkLst>
        </pc:sldLayoutChg>
        <pc:sldLayoutChg chg="del">
          <pc:chgData name="Dell 3530" userId="8bb29dd29252cc9b" providerId="LiveId" clId="{E18B1210-29C0-4320-9C73-9DAF2A1228F1}" dt="2025-12-23T17:25:01.088" v="2" actId="47"/>
          <pc:sldLayoutMkLst>
            <pc:docMk/>
            <pc:sldMasterMk cId="885888415" sldId="2147483679"/>
            <pc:sldLayoutMk cId="497186945" sldId="21474836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14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0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4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6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0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3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7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1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.png"/><Relationship Id="rId2" Type="http://schemas.openxmlformats.org/officeDocument/2006/relationships/image" Target="../media/image6.png"/><Relationship Id="rId1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CC76D1-2252-BC53-30CC-F7D995490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47BF411-274B-219B-0951-0D2DB1E4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F270733-58C2-206A-3D4D-9F3488FA3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5BA001B-CAB5-1272-C175-76F5B1757B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DE620D8B-F20D-65B1-467A-5B99917F9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sp>
        <p:nvSpPr>
          <p:cNvPr id="16" name="矩形: 圆角 37">
            <a:extLst>
              <a:ext uri="{FF2B5EF4-FFF2-40B4-BE49-F238E27FC236}">
                <a16:creationId xmlns:a16="http://schemas.microsoft.com/office/drawing/2014/main" id="{64A53471-1C57-953A-3051-3441F0D89AAD}"/>
              </a:ext>
            </a:extLst>
          </p:cNvPr>
          <p:cNvSpPr/>
          <p:nvPr userDrawn="1"/>
        </p:nvSpPr>
        <p:spPr>
          <a:xfrm>
            <a:off x="434388" y="411480"/>
            <a:ext cx="11323224" cy="603504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7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8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5F27724-85A5-0C48-5F29-B8363DE86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BB8036D-F039-C51B-905D-452F7E57B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830403-249E-C5BC-B96B-B8DCA68A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6DD57E-0F7E-6A43-0E0F-4329FA085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13CC81-BF5E-82AC-1B38-D4EF64E28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434388" y="411480"/>
            <a:ext cx="11323224" cy="603504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3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7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65D78092-CD4E-C052-8A21-84988C3D0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5E66DF05-9D5C-54D7-4BB1-4FEDC01A9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21AFE78B-8FE1-F35D-14A7-6B0BAA96D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2DC6880C-C995-2EFD-5B71-E1B5D3D43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367E1157-4D1D-761E-7FEF-B3AA8E9E9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sp>
        <p:nvSpPr>
          <p:cNvPr id="12" name="矩形: 圆角 37">
            <a:extLst>
              <a:ext uri="{FF2B5EF4-FFF2-40B4-BE49-F238E27FC236}">
                <a16:creationId xmlns:a16="http://schemas.microsoft.com/office/drawing/2014/main" id="{402540F0-5D7B-8354-74BC-DE643071E683}"/>
              </a:ext>
            </a:extLst>
          </p:cNvPr>
          <p:cNvSpPr/>
          <p:nvPr userDrawn="1"/>
        </p:nvSpPr>
        <p:spPr>
          <a:xfrm>
            <a:off x="434388" y="411480"/>
            <a:ext cx="11323224" cy="603504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DCCEA2-5306-C06E-95EE-21B025997A5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8619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7BE8FF-50F7-2345-DD67-1B18CB48A3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8619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3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9.png"/><Relationship Id="rId5" Type="http://schemas.openxmlformats.org/officeDocument/2006/relationships/image" Target="../media/image52.jpe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38.svg"/><Relationship Id="rId10" Type="http://schemas.openxmlformats.org/officeDocument/2006/relationships/image" Target="../media/image39.jpe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26.sv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10.png"/><Relationship Id="rId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openxmlformats.org/officeDocument/2006/relationships/image" Target="../media/image54.png"/><Relationship Id="rId9" Type="http://schemas.openxmlformats.org/officeDocument/2006/relationships/image" Target="../media/image8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26.sv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12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26.sv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3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9.png"/><Relationship Id="rId5" Type="http://schemas.openxmlformats.org/officeDocument/2006/relationships/image" Target="../media/image36.jp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38.svg"/><Relationship Id="rId10" Type="http://schemas.openxmlformats.org/officeDocument/2006/relationships/image" Target="../media/image39.jpe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69C0D9-2ACD-4390-B8BF-2B48C1335673}"/>
              </a:ext>
            </a:extLst>
          </p:cNvPr>
          <p:cNvGrpSpPr/>
          <p:nvPr/>
        </p:nvGrpSpPr>
        <p:grpSpPr>
          <a:xfrm>
            <a:off x="914562" y="686997"/>
            <a:ext cx="10649674" cy="858903"/>
            <a:chOff x="1198341" y="1120642"/>
            <a:chExt cx="4546380" cy="85890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29C4B5-04E4-4979-9D27-CCDFAB7C8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341" y="1120642"/>
              <a:ext cx="4510041" cy="8589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B92C79-31C7-44F2-9B26-CF551AE758FA}"/>
                </a:ext>
              </a:extLst>
            </p:cNvPr>
            <p:cNvSpPr txBox="1"/>
            <p:nvPr/>
          </p:nvSpPr>
          <p:spPr>
            <a:xfrm>
              <a:off x="1198341" y="1120642"/>
              <a:ext cx="45463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- </a:t>
              </a: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cá: </a:t>
              </a: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rán cá, kho cá, lọc cá, hấp cá, nướng cá,…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 descr="Mẹo hướng dẫn chi tiết 7 cách rán cá giòn rụm, thơm ngon và đặc biệt k –  Mishio Kachi Việt Nam">
            <a:extLst>
              <a:ext uri="{FF2B5EF4-FFF2-40B4-BE49-F238E27FC236}">
                <a16:creationId xmlns:a16="http://schemas.microsoft.com/office/drawing/2014/main" id="{42CAAC53-DAAD-F83C-26D1-140F5C47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6" y="1902010"/>
            <a:ext cx="5715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í quyết CÁ KHO TỘ bất bại kho cá gì cũng ngon | Caramelized Fish Recipe">
            <a:extLst>
              <a:ext uri="{FF2B5EF4-FFF2-40B4-BE49-F238E27FC236}">
                <a16:creationId xmlns:a16="http://schemas.microsoft.com/office/drawing/2014/main" id="{CA9C1157-C482-4274-5B7A-84A8FB85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88" y="1935125"/>
            <a:ext cx="5472223" cy="382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3890FE-5FDA-4355-F555-691724283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660" y="5603122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184273" y="412955"/>
            <a:ext cx="10000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chỉ hoạt động dưới đây vào 2 nhóm.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0A451809-920F-4947-85FC-648AC8DFEC18}"/>
              </a:ext>
            </a:extLst>
          </p:cNvPr>
          <p:cNvSpPr/>
          <p:nvPr/>
        </p:nvSpPr>
        <p:spPr>
          <a:xfrm>
            <a:off x="935665" y="1935126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F43FB4F0-F087-410D-B59A-F0DB0B624A4B}"/>
              </a:ext>
            </a:extLst>
          </p:cNvPr>
          <p:cNvSpPr/>
          <p:nvPr/>
        </p:nvSpPr>
        <p:spPr>
          <a:xfrm>
            <a:off x="3055603" y="203081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xào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C14264E7-8A6B-4666-975D-1967934400A1}"/>
              </a:ext>
            </a:extLst>
          </p:cNvPr>
          <p:cNvSpPr/>
          <p:nvPr/>
        </p:nvSpPr>
        <p:spPr>
          <a:xfrm>
            <a:off x="5022626" y="2073349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9E6E5E7-E607-40D8-B349-2F4EFE3A1112}"/>
              </a:ext>
            </a:extLst>
          </p:cNvPr>
          <p:cNvSpPr/>
          <p:nvPr/>
        </p:nvSpPr>
        <p:spPr>
          <a:xfrm>
            <a:off x="6872692" y="207866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8FE3E3E5-6432-4466-86BF-3B3B0A2D59E6}"/>
              </a:ext>
            </a:extLst>
          </p:cNvPr>
          <p:cNvSpPr/>
          <p:nvPr/>
        </p:nvSpPr>
        <p:spPr>
          <a:xfrm>
            <a:off x="8722758" y="2052084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hầm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315EADA7-0E5A-4A19-B7E0-E051E6D3E7BA}"/>
              </a:ext>
            </a:extLst>
          </p:cNvPr>
          <p:cNvSpPr/>
          <p:nvPr/>
        </p:nvSpPr>
        <p:spPr>
          <a:xfrm>
            <a:off x="950357" y="3365205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800CEA4-D292-49B1-A6B4-64EF33F9FA8A}"/>
              </a:ext>
            </a:extLst>
          </p:cNvPr>
          <p:cNvSpPr/>
          <p:nvPr/>
        </p:nvSpPr>
        <p:spPr>
          <a:xfrm>
            <a:off x="3055602" y="3429000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ED6E26-EA3C-4391-9E82-406F461C382C}"/>
              </a:ext>
            </a:extLst>
          </p:cNvPr>
          <p:cNvSpPr/>
          <p:nvPr/>
        </p:nvSpPr>
        <p:spPr>
          <a:xfrm>
            <a:off x="5160847" y="3503428"/>
            <a:ext cx="171184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31353965-341F-4084-989E-F8E65D4BDE76}"/>
              </a:ext>
            </a:extLst>
          </p:cNvPr>
          <p:cNvSpPr/>
          <p:nvPr/>
        </p:nvSpPr>
        <p:spPr>
          <a:xfrm>
            <a:off x="7372423" y="3503428"/>
            <a:ext cx="1350335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luộc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992F17F-8B5C-4455-A6BC-EE20AB166BBC}"/>
              </a:ext>
            </a:extLst>
          </p:cNvPr>
          <p:cNvSpPr/>
          <p:nvPr/>
        </p:nvSpPr>
        <p:spPr>
          <a:xfrm>
            <a:off x="9520200" y="3535325"/>
            <a:ext cx="1569558" cy="903767"/>
          </a:xfrm>
          <a:prstGeom prst="wav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xuống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368C26-4052-4743-BE1E-DB795D331388}"/>
              </a:ext>
            </a:extLst>
          </p:cNvPr>
          <p:cNvSpPr/>
          <p:nvPr/>
        </p:nvSpPr>
        <p:spPr>
          <a:xfrm>
            <a:off x="265814" y="4699591"/>
            <a:ext cx="4646428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291A9E-5E92-4913-8193-6CFCC739A44C}"/>
              </a:ext>
            </a:extLst>
          </p:cNvPr>
          <p:cNvSpPr/>
          <p:nvPr/>
        </p:nvSpPr>
        <p:spPr>
          <a:xfrm>
            <a:off x="6378276" y="4699591"/>
            <a:ext cx="4711481" cy="21584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4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78;p35">
            <a:extLst>
              <a:ext uri="{FF2B5EF4-FFF2-40B4-BE49-F238E27FC236}">
                <a16:creationId xmlns:a16="http://schemas.microsoft.com/office/drawing/2014/main" id="{20797F78-93BF-D3A0-B03D-4375B585F4A2}"/>
              </a:ext>
            </a:extLst>
          </p:cNvPr>
          <p:cNvSpPr txBox="1"/>
          <p:nvPr/>
        </p:nvSpPr>
        <p:spPr>
          <a:xfrm>
            <a:off x="1502743" y="730366"/>
            <a:ext cx="9004465" cy="10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3. Chọn từ ở bài tập 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54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0B7AB-6853-88A1-B4AF-404CCCFB7DE3}"/>
              </a:ext>
            </a:extLst>
          </p:cNvPr>
          <p:cNvSpPr txBox="1"/>
          <p:nvPr/>
        </p:nvSpPr>
        <p:spPr>
          <a:xfrm>
            <a:off x="556846" y="2540206"/>
            <a:ext cx="11134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Chủ nhật, mẹ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mua thức ăn. Nam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 giúp mẹ. Nam nhặt rau, còn mẹ rửa cá và thái thịt. Rồi mẹ bắt đầu nấu nướng, mẹ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cá,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rau,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thịt. Chẳng mấy chốc, gian bếp đã thơm lừng mùi thức ăn.</a:t>
            </a:r>
          </a:p>
          <a:p>
            <a:pPr algn="just">
              <a:lnSpc>
                <a:spcPct val="150000"/>
              </a:lnSpc>
            </a:pPr>
            <a:endParaRPr lang="vi-VN" sz="3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그래픽 54">
            <a:extLst>
              <a:ext uri="{FF2B5EF4-FFF2-40B4-BE49-F238E27FC236}">
                <a16:creationId xmlns:a16="http://schemas.microsoft.com/office/drawing/2014/main" id="{1E9CF8D9-5FC7-57A3-53E3-45D618B29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6543" y="6313428"/>
            <a:ext cx="441984" cy="393986"/>
          </a:xfrm>
          <a:prstGeom prst="rect">
            <a:avLst/>
          </a:prstGeom>
        </p:spPr>
      </p:pic>
      <p:pic>
        <p:nvPicPr>
          <p:cNvPr id="6" name="그래픽 75">
            <a:extLst>
              <a:ext uri="{FF2B5EF4-FFF2-40B4-BE49-F238E27FC236}">
                <a16:creationId xmlns:a16="http://schemas.microsoft.com/office/drawing/2014/main" id="{CFA879E8-FE04-6DAC-CA39-D26D53373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1792" y="5792639"/>
            <a:ext cx="1319462" cy="658391"/>
          </a:xfrm>
          <a:prstGeom prst="rect">
            <a:avLst/>
          </a:prstGeom>
        </p:spPr>
      </p:pic>
      <p:sp>
        <p:nvSpPr>
          <p:cNvPr id="7" name="ô 1">
            <a:extLst>
              <a:ext uri="{FF2B5EF4-FFF2-40B4-BE49-F238E27FC236}">
                <a16:creationId xmlns:a16="http://schemas.microsoft.com/office/drawing/2014/main" id="{2AA6FAA5-502A-F2E8-B6AD-34800DF342A4}"/>
              </a:ext>
            </a:extLst>
          </p:cNvPr>
          <p:cNvSpPr/>
          <p:nvPr/>
        </p:nvSpPr>
        <p:spPr>
          <a:xfrm>
            <a:off x="5225332" y="2741845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ô 1">
            <a:extLst>
              <a:ext uri="{FF2B5EF4-FFF2-40B4-BE49-F238E27FC236}">
                <a16:creationId xmlns:a16="http://schemas.microsoft.com/office/drawing/2014/main" id="{AB760B56-F6B5-4333-1E9D-83E8746FF5F6}"/>
              </a:ext>
            </a:extLst>
          </p:cNvPr>
          <p:cNvSpPr/>
          <p:nvPr/>
        </p:nvSpPr>
        <p:spPr>
          <a:xfrm>
            <a:off x="10230861" y="2741845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gh">
            <a:extLst>
              <a:ext uri="{FF2B5EF4-FFF2-40B4-BE49-F238E27FC236}">
                <a16:creationId xmlns:a16="http://schemas.microsoft.com/office/drawing/2014/main" id="{12E45DF7-8F5C-EA01-E09F-3E9770F451D7}"/>
              </a:ext>
            </a:extLst>
          </p:cNvPr>
          <p:cNvSpPr txBox="1"/>
          <p:nvPr/>
        </p:nvSpPr>
        <p:spPr>
          <a:xfrm>
            <a:off x="5109769" y="2702848"/>
            <a:ext cx="66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ô 1">
            <a:extLst>
              <a:ext uri="{FF2B5EF4-FFF2-40B4-BE49-F238E27FC236}">
                <a16:creationId xmlns:a16="http://schemas.microsoft.com/office/drawing/2014/main" id="{D623DF54-3BF8-29F3-3B9F-CE14B1C9A368}"/>
              </a:ext>
            </a:extLst>
          </p:cNvPr>
          <p:cNvSpPr/>
          <p:nvPr/>
        </p:nvSpPr>
        <p:spPr>
          <a:xfrm>
            <a:off x="5291710" y="4239515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1" name="Ngh">
            <a:extLst>
              <a:ext uri="{FF2B5EF4-FFF2-40B4-BE49-F238E27FC236}">
                <a16:creationId xmlns:a16="http://schemas.microsoft.com/office/drawing/2014/main" id="{98338CEE-61D7-8B54-886A-66B72C804F17}"/>
              </a:ext>
            </a:extLst>
          </p:cNvPr>
          <p:cNvSpPr txBox="1"/>
          <p:nvPr/>
        </p:nvSpPr>
        <p:spPr>
          <a:xfrm>
            <a:off x="9569745" y="2700648"/>
            <a:ext cx="177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ô 1">
            <a:extLst>
              <a:ext uri="{FF2B5EF4-FFF2-40B4-BE49-F238E27FC236}">
                <a16:creationId xmlns:a16="http://schemas.microsoft.com/office/drawing/2014/main" id="{51094523-8503-E9F6-6EE0-646E126AC78B}"/>
              </a:ext>
            </a:extLst>
          </p:cNvPr>
          <p:cNvSpPr/>
          <p:nvPr/>
        </p:nvSpPr>
        <p:spPr>
          <a:xfrm>
            <a:off x="6832752" y="4238964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Ngh">
            <a:extLst>
              <a:ext uri="{FF2B5EF4-FFF2-40B4-BE49-F238E27FC236}">
                <a16:creationId xmlns:a16="http://schemas.microsoft.com/office/drawing/2014/main" id="{C5B639ED-6EF2-D734-C45B-826AB145C7BB}"/>
              </a:ext>
            </a:extLst>
          </p:cNvPr>
          <p:cNvSpPr txBox="1"/>
          <p:nvPr/>
        </p:nvSpPr>
        <p:spPr>
          <a:xfrm>
            <a:off x="4963992" y="4152367"/>
            <a:ext cx="110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Ngh">
            <a:extLst>
              <a:ext uri="{FF2B5EF4-FFF2-40B4-BE49-F238E27FC236}">
                <a16:creationId xmlns:a16="http://schemas.microsoft.com/office/drawing/2014/main" id="{9B17E1DC-6292-860A-5B2E-19FA849980ED}"/>
              </a:ext>
            </a:extLst>
          </p:cNvPr>
          <p:cNvSpPr txBox="1"/>
          <p:nvPr/>
        </p:nvSpPr>
        <p:spPr>
          <a:xfrm>
            <a:off x="6482434" y="4152367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ô 1">
            <a:extLst>
              <a:ext uri="{FF2B5EF4-FFF2-40B4-BE49-F238E27FC236}">
                <a16:creationId xmlns:a16="http://schemas.microsoft.com/office/drawing/2014/main" id="{8FA38E45-40DD-9E9E-FE71-B7B5A8571BB4}"/>
              </a:ext>
            </a:extLst>
          </p:cNvPr>
          <p:cNvSpPr/>
          <p:nvPr/>
        </p:nvSpPr>
        <p:spPr>
          <a:xfrm>
            <a:off x="8499681" y="4238964"/>
            <a:ext cx="432902" cy="4115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gh">
            <a:extLst>
              <a:ext uri="{FF2B5EF4-FFF2-40B4-BE49-F238E27FC236}">
                <a16:creationId xmlns:a16="http://schemas.microsoft.com/office/drawing/2014/main" id="{F5B8ED41-7C58-3C5F-A76C-6EF06133E0B2}"/>
              </a:ext>
            </a:extLst>
          </p:cNvPr>
          <p:cNvSpPr txBox="1"/>
          <p:nvPr/>
        </p:nvSpPr>
        <p:spPr>
          <a:xfrm>
            <a:off x="8342115" y="4152367"/>
            <a:ext cx="122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3124034" y="1333923"/>
            <a:ext cx="6224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4574" y="1409091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951651" y="1295400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1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7D92B4-D905-5934-EBD5-50E599BD38D4}"/>
              </a:ext>
            </a:extLst>
          </p:cNvPr>
          <p:cNvSpPr txBox="1"/>
          <p:nvPr/>
        </p:nvSpPr>
        <p:spPr>
          <a:xfrm>
            <a:off x="604146" y="1377652"/>
            <a:ext cx="108135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Chủ nhật, mẹ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 mua thức ăn. Nam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 giúp mẹ. Nam nhặt rau, còn mẹ rửa cá và thái thịt. Rồi mẹ bắt đầu nấu nướng, mẹ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luộc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rau,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hầm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thịt. Chẳng mấy chốc, gian bếp đã thơm lừng mùi thức ăn.</a:t>
            </a:r>
          </a:p>
        </p:txBody>
      </p:sp>
    </p:spTree>
    <p:extLst>
      <p:ext uri="{BB962C8B-B14F-4D97-AF65-F5344CB8AC3E}">
        <p14:creationId xmlns:p14="http://schemas.microsoft.com/office/powerpoint/2010/main" val="5226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5CAB2FF8-90F3-5CD0-65CA-474DCA4ABB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281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F80BF2B-799B-4696-976B-2CC203E55F99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2EED9FBA-DF4E-4382-BF9C-C03F3A05A558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2B639-8589-4175-953E-76F19BB59885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2CB556-77FD-4AF6-9FDB-0A42A535A405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F0123B-D763-4B7C-B97E-DAB7E6FA4B5C}"/>
              </a:ext>
            </a:extLst>
          </p:cNvPr>
          <p:cNvCxnSpPr>
            <a:stCxn id="5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60983E4-2D3C-4824-BBBC-E674BE5F43F9}"/>
              </a:ext>
            </a:extLst>
          </p:cNvPr>
          <p:cNvSpPr/>
          <p:nvPr/>
        </p:nvSpPr>
        <p:spPr>
          <a:xfrm>
            <a:off x="7010396" y="942975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chuyển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B100FF5-4830-47E8-A474-6C11336B0C68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A354FC5-9248-41AF-A331-7703B911C297}"/>
              </a:ext>
            </a:extLst>
          </p:cNvPr>
          <p:cNvSpPr/>
          <p:nvPr/>
        </p:nvSpPr>
        <p:spPr>
          <a:xfrm>
            <a:off x="7010396" y="2362200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700B13-B070-4E1D-9D7B-D10FA9C3F576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22EA2B3-2C39-447B-BF9F-DFE1825507B0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7" grpId="0" animBg="1"/>
      <p:bldP spid="30" grpId="0" animBg="1"/>
      <p:bldP spid="32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3127908B-559C-5220-5D1A-CC54762ABC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23" y="2603665"/>
            <a:ext cx="7161172" cy="24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865E15EF-A4D1-47C7-D2AA-AA87A14653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1" y="1400915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493520" y="1066800"/>
            <a:ext cx="9204960" cy="45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3" y="5068030"/>
            <a:ext cx="2467479" cy="16449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C883979-10DB-8A3D-E97C-9D7B886736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30" y="4507739"/>
            <a:ext cx="3596651" cy="2119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88" y="-181909"/>
            <a:ext cx="1523956" cy="150886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91544" y="-476716"/>
            <a:ext cx="2888112" cy="107300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0512A-5176-C5D5-2DD6-DA46464F76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4540" y="0"/>
            <a:ext cx="4834547" cy="2542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2B7B0-CF98-F7E1-1BA5-5DD259576B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533" y="2243105"/>
            <a:ext cx="11138357" cy="511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B2062-979C-A267-62A3-34A6B538E2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8260" y="1520541"/>
            <a:ext cx="3365284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4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8" name="Picture 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443846F1-3A67-E3C0-5779-86E282B0E8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84" y="1939238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22DBFA-F7DB-4DDF-B1FD-EBB0D14C0848}"/>
              </a:ext>
            </a:extLst>
          </p:cNvPr>
          <p:cNvSpPr txBox="1"/>
          <p:nvPr/>
        </p:nvSpPr>
        <p:spPr>
          <a:xfrm>
            <a:off x="1524001" y="455036"/>
            <a:ext cx="958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 1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những từ ngữ chỉ hoạt động kết hợp được với mỗi từ chỉ sự vật sau: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BA7FE-3084-4217-BFB5-FEBE1E80A48B}"/>
              </a:ext>
            </a:extLst>
          </p:cNvPr>
          <p:cNvSpPr/>
          <p:nvPr/>
        </p:nvSpPr>
        <p:spPr>
          <a:xfrm>
            <a:off x="1192696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42D8C-5061-441D-9B74-4E59858E4D45}"/>
              </a:ext>
            </a:extLst>
          </p:cNvPr>
          <p:cNvSpPr/>
          <p:nvPr/>
        </p:nvSpPr>
        <p:spPr>
          <a:xfrm>
            <a:off x="5088835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Thịt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AB2129-6040-44C2-B2CC-4ABDA07CCABA}"/>
              </a:ext>
            </a:extLst>
          </p:cNvPr>
          <p:cNvSpPr/>
          <p:nvPr/>
        </p:nvSpPr>
        <p:spPr>
          <a:xfrm>
            <a:off x="8597348" y="2545246"/>
            <a:ext cx="1709530" cy="795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BE94B-73F1-4A4A-A423-57D00C276DFC}"/>
              </a:ext>
            </a:extLst>
          </p:cNvPr>
          <p:cNvGrpSpPr/>
          <p:nvPr/>
        </p:nvGrpSpPr>
        <p:grpSpPr>
          <a:xfrm>
            <a:off x="2495551" y="4107147"/>
            <a:ext cx="8314496" cy="858903"/>
            <a:chOff x="1466025" y="1120642"/>
            <a:chExt cx="3575897" cy="85890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D0B2D5-88DB-474B-A063-64EDC24D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FA1D58-49E6-4ABC-AA9F-45DF863C4CEE}"/>
                </a:ext>
              </a:extLst>
            </p:cNvPr>
            <p:cNvSpPr txBox="1"/>
            <p:nvPr/>
          </p:nvSpPr>
          <p:spPr>
            <a:xfrm>
              <a:off x="1601209" y="1120642"/>
              <a:ext cx="34372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M: 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rửa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nhặt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luộc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,…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8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EAA445-5162-29F1-E57B-B8755FFF20F5}"/>
              </a:ext>
            </a:extLst>
          </p:cNvPr>
          <p:cNvGrpSpPr/>
          <p:nvPr/>
        </p:nvGrpSpPr>
        <p:grpSpPr>
          <a:xfrm>
            <a:off x="2240591" y="907508"/>
            <a:ext cx="8389040" cy="1323439"/>
            <a:chOff x="1466025" y="1120642"/>
            <a:chExt cx="3575897" cy="13234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9157DA-833F-B3E8-2C41-C65F2D0F9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85890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D09561-99A8-9976-80BD-D14530EF3FF3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trồng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26" name="Picture 2" descr="Những mẹo xào rau thơm ngon, đẹp mắt">
            <a:extLst>
              <a:ext uri="{FF2B5EF4-FFF2-40B4-BE49-F238E27FC236}">
                <a16:creationId xmlns:a16="http://schemas.microsoft.com/office/drawing/2014/main" id="{29332EAC-A3E7-A21D-3AE7-E63A437D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" y="2417339"/>
            <a:ext cx="5163879" cy="28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yện Đak Pơ tỉnh Gia Lai">
            <a:extLst>
              <a:ext uri="{FF2B5EF4-FFF2-40B4-BE49-F238E27FC236}">
                <a16:creationId xmlns:a16="http://schemas.microsoft.com/office/drawing/2014/main" id="{48872FE3-475A-4F7B-1044-585800A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22" y="2254103"/>
            <a:ext cx="4175051" cy="313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F396E8C-203B-4D1C-9260-08DE3EF2189C}"/>
              </a:ext>
            </a:extLst>
          </p:cNvPr>
          <p:cNvGrpSpPr/>
          <p:nvPr/>
        </p:nvGrpSpPr>
        <p:grpSpPr>
          <a:xfrm>
            <a:off x="928037" y="360393"/>
            <a:ext cx="10446027" cy="1938992"/>
            <a:chOff x="1466025" y="1120642"/>
            <a:chExt cx="3575897" cy="1938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2998D4-E3A6-471F-AA9D-A62331DB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575897" cy="171526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A54B81-8D50-450A-94E0-1F35A25CCD77}"/>
                </a:ext>
              </a:extLst>
            </p:cNvPr>
            <p:cNvSpPr txBox="1"/>
            <p:nvPr/>
          </p:nvSpPr>
          <p:spPr>
            <a:xfrm>
              <a:off x="1519648" y="1120642"/>
              <a:ext cx="35188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- 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 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luộc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rang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hấp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thái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băm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thịt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,…</a:t>
              </a:r>
              <a:b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</a:b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Ngày nào cũng ăn thịt rang có được không?">
            <a:extLst>
              <a:ext uri="{FF2B5EF4-FFF2-40B4-BE49-F238E27FC236}">
                <a16:creationId xmlns:a16="http://schemas.microsoft.com/office/drawing/2014/main" id="{2AD116B9-38A9-8F28-6DB9-B742459B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2299520"/>
            <a:ext cx="5283273" cy="389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yệt chiêu thái thịt đúng thớ, mỏng, đẹp chuẩn không cần chỉnh">
            <a:extLst>
              <a:ext uri="{FF2B5EF4-FFF2-40B4-BE49-F238E27FC236}">
                <a16:creationId xmlns:a16="http://schemas.microsoft.com/office/drawing/2014/main" id="{C7C69D8D-7251-0465-AE01-1BFACDC9F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77" y="2792664"/>
            <a:ext cx="5656078" cy="31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368</Words>
  <Application>Microsoft Office PowerPoint</Application>
  <PresentationFormat>Widescreen</PresentationFormat>
  <Paragraphs>60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#9Slide07 HoneyCream</vt:lpstr>
      <vt:lpstr>Arial</vt:lpstr>
      <vt:lpstr>Arial-Rounded</vt:lpstr>
      <vt:lpstr>Calibri</vt:lpstr>
      <vt:lpstr>Cambria</vt:lpstr>
      <vt:lpstr>HP001 4 hàng</vt:lpstr>
      <vt:lpstr>iekie tongquti</vt:lpstr>
      <vt:lpstr>Lobster</vt:lpstr>
      <vt:lpstr>SVN-Cookies</vt:lpstr>
      <vt:lpstr>SVN-Genica Pro</vt:lpstr>
      <vt:lpstr>字魂17号-萌趣果冻体</vt:lpstr>
      <vt:lpstr>阿里巴巴普惠体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62</cp:revision>
  <dcterms:created xsi:type="dcterms:W3CDTF">2022-06-14T08:15:55Z</dcterms:created>
  <dcterms:modified xsi:type="dcterms:W3CDTF">2025-12-23T17:25:08Z</dcterms:modified>
</cp:coreProperties>
</file>