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40" r:id="rId2"/>
    <p:sldMasterId id="2147483744" r:id="rId3"/>
    <p:sldMasterId id="2147483756" r:id="rId4"/>
  </p:sldMasterIdLst>
  <p:notesMasterIdLst>
    <p:notesMasterId r:id="rId22"/>
  </p:notesMasterIdLst>
  <p:sldIdLst>
    <p:sldId id="572" r:id="rId5"/>
    <p:sldId id="331" r:id="rId6"/>
    <p:sldId id="256" r:id="rId7"/>
    <p:sldId id="11694" r:id="rId8"/>
    <p:sldId id="11686" r:id="rId9"/>
    <p:sldId id="322" r:id="rId10"/>
    <p:sldId id="11687" r:id="rId11"/>
    <p:sldId id="11688" r:id="rId12"/>
    <p:sldId id="11689" r:id="rId13"/>
    <p:sldId id="11690" r:id="rId14"/>
    <p:sldId id="11691" r:id="rId15"/>
    <p:sldId id="11692" r:id="rId16"/>
    <p:sldId id="11693" r:id="rId17"/>
    <p:sldId id="11696" r:id="rId18"/>
    <p:sldId id="11695" r:id="rId19"/>
    <p:sldId id="340" r:id="rId20"/>
    <p:sldId id="27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0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E09389-4077-46FD-BEAF-CD995D80BF5F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E70C46-D555-4ACF-AA27-F411D8B97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092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411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23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53A8FA-8D9A-458C-BA2A-8676CB7A30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06AADFA-4117-4133-A58A-8FDBF89D85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ADE843C-9007-41D0-8C85-EEB162D72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2AA8ED9-F698-435A-A9CD-5D6EBBAD3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FA8B033-33EF-4585-9DC7-B5F6D4D27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243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2372C6-F92D-4BD7-9FB2-28B4568CA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D140EFE-01C8-443A-B50D-7775222286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D48734-9EE0-4936-B632-50E9F1A04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4F3EDF-A086-41DE-ACA0-D4F18BC59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4FBF2F-65A5-48D1-9AAD-5F86DB759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144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F11278F-3619-4A31-8206-E7AA2C3FC3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41F6C2B-A732-4D7C-B6FC-3487101FD8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CF0A56-1D8B-452E-B29C-8C79CA05D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CE6DF-5146-4EA3-9ADA-8AC883ED0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1F660B-19CE-45B3-B017-64342DAAD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544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E60E4B3-FA7F-2AC2-D0DB-FD2A128BC2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2394" y="102116"/>
            <a:ext cx="1432394" cy="143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8454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03953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63021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A1B0FF-20B8-417F-6400-455A38725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85349-B5CE-44C7-B0B2-29035AF09E6E}" type="datetimeFigureOut">
              <a:rPr lang="vi-VN" smtClean="0"/>
              <a:t>24/12/2025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B91BB8-096D-9BEB-2A32-8993F80E0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078450-E4D1-F177-447B-868E47A2F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A9C7D-F69F-44F5-B15A-B9B41B7DC19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326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16DB1-780E-6E07-04F7-9D5CF08288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CAC4DB-FF1A-6457-1D9D-AAC325D376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ADECED-B5B9-25B8-3266-228B7AC23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106BF-2D93-4A32-A985-F0BB86B21356}" type="datetimeFigureOut">
              <a:rPr lang="vi-VN" smtClean="0"/>
              <a:t>24/12/2025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013107-7845-642C-0E0E-D1BFAD53C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6C9CD4-6E04-BBBD-1ABB-D90CDD563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856F5-B0E6-46B3-A323-378A1AC4CB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446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5E304-ACD9-EDA3-F9DF-404740A01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15579-13C3-FC70-5FAE-ED064081F4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80CAE8-2200-766B-661D-493501D63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106BF-2D93-4A32-A985-F0BB86B21356}" type="datetimeFigureOut">
              <a:rPr lang="vi-VN" smtClean="0"/>
              <a:t>24/12/2025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5FD76F-94A9-4498-385B-EF71BD673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4C2CA-8291-A64C-C066-942C29526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856F5-B0E6-46B3-A323-378A1AC4CB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811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4DE71-A2E1-5B73-0279-41D486140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CA7727-D51D-DAB4-CFE2-4D5A22A74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A566DA-8FD8-6754-0CB5-072AE1F25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106BF-2D93-4A32-A985-F0BB86B21356}" type="datetimeFigureOut">
              <a:rPr lang="vi-VN" smtClean="0"/>
              <a:t>24/12/2025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61D4A2-AF20-22B5-0F18-9392A5BB6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7C4AB-3307-EF3C-158C-B7F8C2DEA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856F5-B0E6-46B3-A323-378A1AC4CB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38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494B0-73A5-4827-E84D-DD69EB36C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753C61-DEF5-44BD-1165-E71BEE560B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4B718D-7D58-48F1-7411-1E1659554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77595B-105B-51EF-E6F4-F2E3F1F16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106BF-2D93-4A32-A985-F0BB86B21356}" type="datetimeFigureOut">
              <a:rPr lang="vi-VN" smtClean="0"/>
              <a:t>24/12/2025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FC1D29-8464-B959-6457-03D65E9D4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DBEB6-AB1A-6F96-0F6B-F7AE24BC6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856F5-B0E6-46B3-A323-378A1AC4CB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305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C904D1-EB75-465F-9572-62D9E974F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EFB7426-EA51-4882-88CB-6C84D9EE3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ABC412-D18D-4349-9010-4DC9DE3DF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07885D9-F736-40F6-A99B-A77977DC1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548349-CA17-4E6C-977B-F6D67A1BA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464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4E744-2DD0-C8FE-50F7-B8FE0895F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4E87A2-4C13-AE3D-6C3E-323D09E7C6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F4888F-5D4C-2791-EA52-5114319CB0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C87CBC-065D-087E-5A99-4D3E709F34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1FBA8F-A281-76C1-B633-BB1FE8735E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D84BC3-B359-C8E7-B910-B6966E1F8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106BF-2D93-4A32-A985-F0BB86B21356}" type="datetimeFigureOut">
              <a:rPr lang="vi-VN" smtClean="0"/>
              <a:t>24/12/2025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990BA4-D408-D86F-F01C-13ACD7C44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1F42FD-0A00-2C0F-C289-27960D6DF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856F5-B0E6-46B3-A323-378A1AC4CB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8000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C951B-D72E-6281-84A6-36E794CB9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0C3E63-8C78-78E6-E58E-A642BE235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106BF-2D93-4A32-A985-F0BB86B21356}" type="datetimeFigureOut">
              <a:rPr lang="vi-VN" smtClean="0"/>
              <a:t>24/12/2025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E7C3AA-DF37-4060-72BC-7A53E1FB7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6473ED-F80B-2015-2F8F-A2DEEB1F0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856F5-B0E6-46B3-A323-378A1AC4CB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521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58093D-74EC-794E-3289-F309048F9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106BF-2D93-4A32-A985-F0BB86B21356}" type="datetimeFigureOut">
              <a:rPr lang="vi-VN" smtClean="0"/>
              <a:t>24/12/2025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03FA74-41EB-D6FD-BD6C-F2FB1C127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852BD0-E375-1A8E-83EC-894A5A236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856F5-B0E6-46B3-A323-378A1AC4CB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070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FAA37-9099-9C97-F621-CFAB1873C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75F297-835F-2B26-8002-7A420D12B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317EE8-DFD3-FEB1-CA1D-BFB6661A3F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B75D38-46BF-7964-F704-2608C531A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106BF-2D93-4A32-A985-F0BB86B21356}" type="datetimeFigureOut">
              <a:rPr lang="vi-VN" smtClean="0"/>
              <a:t>24/12/2025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1E910C-1801-3815-B6E2-E401A4AF2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8A9C42-63B6-207C-71C5-EBB64578B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856F5-B0E6-46B3-A323-378A1AC4CB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301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054DE-48B7-0036-808E-358A0EE51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3F1FD8-27A3-57F6-A232-44BB990757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5B7CAE-91FF-62EF-5D10-623325D2CB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300CE3-D220-4630-ED58-CD0570400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106BF-2D93-4A32-A985-F0BB86B21356}" type="datetimeFigureOut">
              <a:rPr lang="vi-VN" smtClean="0"/>
              <a:t>24/12/2025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4ACB06-069A-2E02-D310-D0C83487C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8ED439-9936-AF3F-86FC-60DB56DBC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856F5-B0E6-46B3-A323-378A1AC4CB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0355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43382-3FD1-2769-ED5C-077894C71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651811-F6AB-44F5-1364-A803FB5A5B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1EAF55-03F1-31D8-C3C6-A90DFBDB5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106BF-2D93-4A32-A985-F0BB86B21356}" type="datetimeFigureOut">
              <a:rPr lang="vi-VN" smtClean="0"/>
              <a:t>24/12/2025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D58A6-823D-9C03-7288-BBBDA11C1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540FDC-FB2D-91CF-5DC0-F5078F0A9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856F5-B0E6-46B3-A323-378A1AC4CB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778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C7B21B-F28A-3952-2041-B6B1C7F593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B7AFC4-C97D-E0FF-2846-574FACC69E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D3B1C-BDF2-C63F-1044-253EB634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106BF-2D93-4A32-A985-F0BB86B21356}" type="datetimeFigureOut">
              <a:rPr lang="vi-VN" smtClean="0"/>
              <a:t>24/12/2025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E10FC5-D2DA-94A8-C12C-EF5240CCD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B7588E-E5AB-1CD1-7D5B-288013016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856F5-B0E6-46B3-A323-378A1AC4CB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120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87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70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03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60A803-F33A-476D-82E3-9FC384934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533D403-4B05-46BE-9DE3-022A846F2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FB60EC-179E-4403-880D-1D448F33F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0EFB2C6-FCBD-4DA8-A813-E2E98C040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8CB9C5-F588-405A-B214-2DD9DF47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420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44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08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55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9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61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49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7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19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70958F-493D-48C2-8F22-9E686823D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93542B4-F694-4E3D-AFDD-9A1DE6B658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3DC7F82-21C3-4284-8DDE-850EAB1B25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EAE06E-0D9B-40EB-B543-02FC4371F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B21D2A-5034-41B8-B85A-625FF4179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67EF732-9096-404A-BC70-3859CB41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112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CD5443-EE0C-4346-83CC-5BA77BB6C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63155A2-EF42-498C-B5B2-A7EB678A6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BE5ECE2-1AB2-4468-9953-ACAA23DCF9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8C15DE7-1DA9-47AC-90DF-292ED456EC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A0141EB-34F6-42BE-9C06-7CF8C6A0E8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835446-5D7D-4429-A2CA-3CAB0C12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BC8FC3-BD28-4CFF-83E7-DF12E172D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907FF9D-56B2-4D2A-A814-E4919DD34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8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754DE9-9688-4768-AD07-0C36C734E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61FE703-DB18-4306-9E28-BB4D10B4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4F21828-2E14-4426-B87E-EC3B0A606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88826FA-628B-463E-BBA8-2715629BF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433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373679E-5504-4940-94F6-7DA9A5C7C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9906A0E-BF6D-4FB4-BF94-0BBFB9919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EC6906D-4BFA-4505-93AC-146CD4447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08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3FB7B5-5D75-489A-8AEC-3E788F18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FED9B4-BCCA-4CD7-A6B5-073B1A86E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83CF378-4DC5-44FA-BF3C-A201BA3373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F7540AD-CF6F-478D-997C-05935F48E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01148CA-A7F0-4465-847B-DCFD95A25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89B3869-F4A8-4CF3-8328-CB196976C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474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2BD1B8-B3C0-48CA-B2A8-00889DC0E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70F814F-DDB1-4522-82F8-DA97BA0DB4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7F8F0DF-2EF8-4D65-9B2B-2620D176A2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02EEE8F-D4A7-4A82-9FBB-F13460C5E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350A95-27D0-4A9F-A5C8-4C634965F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448E90-E654-4B9D-B5DE-60FEAF1B9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48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AFB27AF-7655-4195-BB7D-A6A3D7896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8CDC52-D608-4D0D-9712-46EC45CFA8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2E030C-8036-4C26-96D8-E8D2C56D3C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139CA-46CD-4ED7-BF46-1BEA3BCE18DE}" type="datetimeFigureOut">
              <a:rPr lang="zh-CN" altLang="en-US" smtClean="0"/>
              <a:t>2025/12/24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1D0F3E-6540-4FA9-8DAB-9E44981231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344CBB-E823-404E-881A-A71A28D3B1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3F8BA81-CB9A-9674-38E9-9AC6E7F4129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2394" y="102116"/>
            <a:ext cx="1432394" cy="143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801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589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6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D9FF7E76-E60F-525C-015D-DF218EF2425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E80687-A875-F35E-7DE1-BBBF027F0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63F784-8631-B0C8-9B0C-48D62FFEF6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D7DD3E-6C3F-02B4-98F2-345B07396D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34106BF-2D93-4A32-A985-F0BB86B21356}" type="datetimeFigureOut">
              <a:rPr lang="vi-VN" smtClean="0"/>
              <a:t>24/12/2025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FD162-FFD4-2F70-4483-5CC9286BF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0EE88-5295-A867-B2A8-65F53FE7D8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4A856F5-B0E6-46B3-A323-378A1AC4CB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86720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476EE8F8-C499-C1F5-8B98-7FA18E6C7E8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23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45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12" Type="http://schemas.openxmlformats.org/officeDocument/2006/relationships/image" Target="../media/image4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4.png"/><Relationship Id="rId11" Type="http://schemas.openxmlformats.org/officeDocument/2006/relationships/image" Target="../media/image45.png"/><Relationship Id="rId5" Type="http://schemas.openxmlformats.org/officeDocument/2006/relationships/image" Target="../media/image23.svg"/><Relationship Id="rId10" Type="http://schemas.openxmlformats.org/officeDocument/2006/relationships/image" Target="../media/image41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4.png"/><Relationship Id="rId11" Type="http://schemas.openxmlformats.org/officeDocument/2006/relationships/image" Target="../media/image45.png"/><Relationship Id="rId5" Type="http://schemas.openxmlformats.org/officeDocument/2006/relationships/image" Target="../media/image23.svg"/><Relationship Id="rId10" Type="http://schemas.openxmlformats.org/officeDocument/2006/relationships/image" Target="../media/image41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11" Type="http://schemas.openxmlformats.org/officeDocument/2006/relationships/image" Target="../media/image46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11" Type="http://schemas.openxmlformats.org/officeDocument/2006/relationships/image" Target="../media/image17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png"/><Relationship Id="rId21" Type="http://schemas.openxmlformats.org/officeDocument/2006/relationships/audio" Target="../media/audio1.wav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17" Type="http://schemas.openxmlformats.org/officeDocument/2006/relationships/image" Target="../media/image32.emf"/><Relationship Id="rId2" Type="http://schemas.openxmlformats.org/officeDocument/2006/relationships/audio" Target="../media/audio1.wav"/><Relationship Id="rId16" Type="http://schemas.openxmlformats.org/officeDocument/2006/relationships/image" Target="../media/image31.sv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svg"/><Relationship Id="rId19" Type="http://schemas.openxmlformats.org/officeDocument/2006/relationships/image" Target="../media/image34.png"/><Relationship Id="rId4" Type="http://schemas.openxmlformats.org/officeDocument/2006/relationships/image" Target="../media/image19.svg"/><Relationship Id="rId9" Type="http://schemas.openxmlformats.org/officeDocument/2006/relationships/image" Target="../media/image24.png"/><Relationship Id="rId14" Type="http://schemas.openxmlformats.org/officeDocument/2006/relationships/image" Target="../media/image29.sv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3.sv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41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Relationship Id="rId14" Type="http://schemas.openxmlformats.org/officeDocument/2006/relationships/image" Target="../media/image3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sv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5" Type="http://schemas.openxmlformats.org/officeDocument/2006/relationships/image" Target="../media/image42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44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12" Type="http://schemas.openxmlformats.org/officeDocument/2006/relationships/image" Target="../media/image4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svg"/><Relationship Id="rId15" Type="http://schemas.openxmlformats.org/officeDocument/2006/relationships/image" Target="../media/image35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Relationship Id="rId1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08" y="10458"/>
            <a:ext cx="12298016" cy="695618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2347683" y="1056713"/>
            <a:ext cx="8107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Tiểu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Đa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Phúc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SVN-Genica Pro" panose="00000900000000000000" pitchFamily="50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873308" y="1504196"/>
            <a:ext cx="11926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SincerelyYoursPianoMusicForStudying-V.A-3023555_hq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12" y="6424771"/>
            <a:ext cx="541867" cy="5418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19129" y="4701878"/>
            <a:ext cx="810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Nguyễn Hồng Nhung </a:t>
            </a:r>
          </a:p>
        </p:txBody>
      </p:sp>
      <p:sp>
        <p:nvSpPr>
          <p:cNvPr id="10" name="Title 1"/>
          <p:cNvSpPr txBox="1"/>
          <p:nvPr/>
        </p:nvSpPr>
        <p:spPr>
          <a:xfrm>
            <a:off x="1315361" y="1354263"/>
            <a:ext cx="10308590" cy="28371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thầy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cô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 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altLang="vi-VN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Tiếng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Việt – </a:t>
            </a:r>
            <a:r>
              <a:rPr lang="en-US" altLang="vi-VN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Lớp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3A2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4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3">
            <a:extLst>
              <a:ext uri="{FF2B5EF4-FFF2-40B4-BE49-F238E27FC236}">
                <a16:creationId xmlns:a16="http://schemas.microsoft.com/office/drawing/2014/main" id="{0BFA792F-5BC9-C8E1-03A4-C415B61AA282}"/>
              </a:ext>
            </a:extLst>
          </p:cNvPr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17" name="Freeform 4">
              <a:extLst>
                <a:ext uri="{FF2B5EF4-FFF2-40B4-BE49-F238E27FC236}">
                  <a16:creationId xmlns:a16="http://schemas.microsoft.com/office/drawing/2014/main" id="{4E0D255F-BE6E-6CD5-ABF0-F68E41678D20}"/>
                </a:ext>
              </a:extLst>
            </p:cNvPr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DFCE34D6-D754-8AA6-CCC4-83CB21EFFC44}"/>
                </a:ext>
              </a:extLst>
            </p:cNvPr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6">
            <a:extLst>
              <a:ext uri="{FF2B5EF4-FFF2-40B4-BE49-F238E27FC236}">
                <a16:creationId xmlns:a16="http://schemas.microsoft.com/office/drawing/2014/main" id="{BE15E10F-A7B4-D498-C29E-5CD4D5ABEDD0}"/>
              </a:ext>
            </a:extLst>
          </p:cNvPr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BAD7B5D9-8196-689B-7479-5EF1FC59A144}"/>
                </a:ext>
              </a:extLst>
            </p:cNvPr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B0B68D88-D1DE-8935-0A75-3FA9CE783D0B}"/>
                </a:ext>
              </a:extLst>
            </p:cNvPr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4" name="Freeform 9">
            <a:extLst>
              <a:ext uri="{FF2B5EF4-FFF2-40B4-BE49-F238E27FC236}">
                <a16:creationId xmlns:a16="http://schemas.microsoft.com/office/drawing/2014/main" id="{53ED5018-BCB7-7FD9-6833-FEFF40E8C274}"/>
              </a:ext>
            </a:extLst>
          </p:cNvPr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Google Shape;169;p10">
            <a:extLst>
              <a:ext uri="{FF2B5EF4-FFF2-40B4-BE49-F238E27FC236}">
                <a16:creationId xmlns:a16="http://schemas.microsoft.com/office/drawing/2014/main" id="{65F87B5F-5152-F167-F809-427AEFB35674}"/>
              </a:ext>
            </a:extLst>
          </p:cNvPr>
          <p:cNvSpPr/>
          <p:nvPr/>
        </p:nvSpPr>
        <p:spPr>
          <a:xfrm>
            <a:off x="397743" y="363753"/>
            <a:ext cx="11172457" cy="6130493"/>
          </a:xfrm>
          <a:prstGeom prst="roundRect">
            <a:avLst>
              <a:gd name="adj" fmla="val 6884"/>
            </a:avLst>
          </a:prstGeom>
          <a:solidFill>
            <a:sysClr val="window" lastClr="FFFFFF"/>
          </a:solidFill>
          <a:ln w="38100" cap="flat" cmpd="sng">
            <a:solidFill>
              <a:srgbClr val="5D3D2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53B3650-D103-808A-E00E-6F4B3B66670E}"/>
              </a:ext>
            </a:extLst>
          </p:cNvPr>
          <p:cNvGrpSpPr/>
          <p:nvPr/>
        </p:nvGrpSpPr>
        <p:grpSpPr>
          <a:xfrm>
            <a:off x="-151029" y="-404638"/>
            <a:ext cx="3145883" cy="3145883"/>
            <a:chOff x="-151029" y="-404638"/>
            <a:chExt cx="3145883" cy="3145883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35E5BB27-60B9-D5E3-1203-54922DE4D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1029" y="-404638"/>
              <a:ext cx="3145883" cy="314588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615DBF4-0858-FFF0-B755-AAA3D9E0B0EB}"/>
                </a:ext>
              </a:extLst>
            </p:cNvPr>
            <p:cNvSpPr txBox="1"/>
            <p:nvPr/>
          </p:nvSpPr>
          <p:spPr>
            <a:xfrm>
              <a:off x="616736" y="926529"/>
              <a:ext cx="1968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BÀI 2: </a:t>
              </a:r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115E0B2-9715-CCE0-6095-DE384A2DF51B}"/>
              </a:ext>
            </a:extLst>
          </p:cNvPr>
          <p:cNvSpPr/>
          <p:nvPr/>
        </p:nvSpPr>
        <p:spPr>
          <a:xfrm>
            <a:off x="389803" y="3317565"/>
            <a:ext cx="5186853" cy="211548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89C2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1205A0-391E-B625-2A4A-8BB82CCE1CA5}"/>
              </a:ext>
            </a:extLst>
          </p:cNvPr>
          <p:cNvSpPr txBox="1"/>
          <p:nvPr/>
        </p:nvSpPr>
        <p:spPr>
          <a:xfrm>
            <a:off x="1610544" y="2555996"/>
            <a:ext cx="27686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589C20"/>
                </a:solidFill>
                <a:latin typeface="Cambria" panose="02040503050406030204" pitchFamily="18" charset="0"/>
              </a:rPr>
              <a:t>ĐẶT CÂU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A7EF120-42A4-F15A-64F5-024F8CDBB216}"/>
              </a:ext>
            </a:extLst>
          </p:cNvPr>
          <p:cNvGrpSpPr/>
          <p:nvPr/>
        </p:nvGrpSpPr>
        <p:grpSpPr>
          <a:xfrm>
            <a:off x="4768263" y="73104"/>
            <a:ext cx="6417895" cy="6409744"/>
            <a:chOff x="5070470" y="224128"/>
            <a:chExt cx="6417895" cy="640974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FE172E7-6037-0A52-7CBD-51F56C67493F}"/>
                </a:ext>
              </a:extLst>
            </p:cNvPr>
            <p:cNvGrpSpPr/>
            <p:nvPr/>
          </p:nvGrpSpPr>
          <p:grpSpPr>
            <a:xfrm>
              <a:off x="5070470" y="224128"/>
              <a:ext cx="6417895" cy="6409744"/>
              <a:chOff x="537382" y="2550926"/>
              <a:chExt cx="3601746" cy="4160375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29649DD1-5C4D-9130-7FAD-8CE63465C6FF}"/>
                  </a:ext>
                </a:extLst>
              </p:cNvPr>
              <p:cNvGrpSpPr/>
              <p:nvPr/>
            </p:nvGrpSpPr>
            <p:grpSpPr>
              <a:xfrm>
                <a:off x="537382" y="2550926"/>
                <a:ext cx="3601746" cy="4160375"/>
                <a:chOff x="400467" y="2491474"/>
                <a:chExt cx="3601746" cy="4160375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D8AD1202-8298-771D-D4EC-DB1AD0455D5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0467" y="2491474"/>
                  <a:ext cx="3601746" cy="3270990"/>
                </a:xfrm>
                <a:prstGeom prst="rect">
                  <a:avLst/>
                </a:prstGeom>
              </p:spPr>
            </p:pic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A8FE4786-03E3-DCA1-69D5-0CA0DA7DF6A4}"/>
                    </a:ext>
                  </a:extLst>
                </p:cNvPr>
                <p:cNvSpPr/>
                <p:nvPr/>
              </p:nvSpPr>
              <p:spPr>
                <a:xfrm>
                  <a:off x="2379305" y="5759175"/>
                  <a:ext cx="467068" cy="892674"/>
                </a:xfrm>
                <a:prstGeom prst="rect">
                  <a:avLst/>
                </a:prstGeom>
                <a:solidFill>
                  <a:srgbClr val="5A2F2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9F956D56-80CB-6DA2-2689-DCF8187A13E1}"/>
                    </a:ext>
                  </a:extLst>
                </p:cNvPr>
                <p:cNvSpPr/>
                <p:nvPr/>
              </p:nvSpPr>
              <p:spPr>
                <a:xfrm>
                  <a:off x="1608422" y="5759175"/>
                  <a:ext cx="770883" cy="892674"/>
                </a:xfrm>
                <a:prstGeom prst="rect">
                  <a:avLst/>
                </a:prstGeom>
                <a:solidFill>
                  <a:srgbClr val="7F41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87B9D95-80D6-1572-338B-BFC64B37B78A}"/>
                  </a:ext>
                </a:extLst>
              </p:cNvPr>
              <p:cNvSpPr txBox="1"/>
              <p:nvPr/>
            </p:nvSpPr>
            <p:spPr>
              <a:xfrm>
                <a:off x="1561375" y="5869138"/>
                <a:ext cx="1553759" cy="6192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sz="2800" b="1" dirty="0">
                    <a:solidFill>
                      <a:schemeClr val="bg1"/>
                    </a:solidFill>
                    <a:latin typeface="Cambria" panose="02040503050406030204" pitchFamily="18" charset="0"/>
                  </a:rPr>
                  <a:t>TỪ NGỮ CHỈ MÀU SẮC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AA0E561-4C41-8646-3055-1F6428ADAD63}"/>
                </a:ext>
              </a:extLst>
            </p:cNvPr>
            <p:cNvSpPr txBox="1"/>
            <p:nvPr/>
          </p:nvSpPr>
          <p:spPr>
            <a:xfrm rot="19670842">
              <a:off x="6066388" y="828820"/>
              <a:ext cx="129248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xanh</a:t>
              </a:r>
              <a:endParaRPr lang="en-US" sz="3200" b="1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  <a:p>
              <a:pPr algn="ctr"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ngát</a:t>
              </a:r>
              <a:endParaRPr lang="en-US" sz="3200" b="1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6225F55-0951-C92D-ABBC-203A1EE6E450}"/>
                </a:ext>
              </a:extLst>
            </p:cNvPr>
            <p:cNvSpPr txBox="1"/>
            <p:nvPr/>
          </p:nvSpPr>
          <p:spPr>
            <a:xfrm>
              <a:off x="9300688" y="890375"/>
              <a:ext cx="109318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trắng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muốt</a:t>
              </a:r>
              <a:endParaRPr lang="en-US" sz="2800" b="1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2C2D932-614E-783A-588B-FF214DBD570F}"/>
              </a:ext>
            </a:extLst>
          </p:cNvPr>
          <p:cNvSpPr txBox="1"/>
          <p:nvPr/>
        </p:nvSpPr>
        <p:spPr>
          <a:xfrm rot="21374712">
            <a:off x="5002881" y="1677016"/>
            <a:ext cx="824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tím</a:t>
            </a:r>
            <a:endParaRPr lang="en-US" sz="24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A4C898-DD52-C502-65EA-09BC8149844B}"/>
              </a:ext>
            </a:extLst>
          </p:cNvPr>
          <p:cNvSpPr txBox="1"/>
          <p:nvPr/>
        </p:nvSpPr>
        <p:spPr>
          <a:xfrm rot="21374712">
            <a:off x="5510569" y="2388195"/>
            <a:ext cx="1585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Vàng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óng</a:t>
            </a:r>
            <a:endParaRPr lang="en-US" sz="24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E27467D-78A8-32C3-BC88-9051CC776CA4}"/>
              </a:ext>
            </a:extLst>
          </p:cNvPr>
          <p:cNvSpPr txBox="1"/>
          <p:nvPr/>
        </p:nvSpPr>
        <p:spPr>
          <a:xfrm>
            <a:off x="6708629" y="595767"/>
            <a:ext cx="15856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Đen</a:t>
            </a:r>
            <a:endParaRPr lang="en-US" sz="2400" b="1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sì</a:t>
            </a:r>
            <a:endParaRPr lang="en-US" sz="24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053EF3B-8E03-4465-F563-1B4C588402D1}"/>
              </a:ext>
            </a:extLst>
          </p:cNvPr>
          <p:cNvSpPr txBox="1"/>
          <p:nvPr/>
        </p:nvSpPr>
        <p:spPr>
          <a:xfrm>
            <a:off x="7697686" y="681644"/>
            <a:ext cx="15856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đỏ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au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17A329A-FA8F-0434-196E-6FFD0E208D85}"/>
              </a:ext>
            </a:extLst>
          </p:cNvPr>
          <p:cNvSpPr txBox="1"/>
          <p:nvPr/>
        </p:nvSpPr>
        <p:spPr>
          <a:xfrm rot="16200000">
            <a:off x="7352317" y="2038827"/>
            <a:ext cx="1152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...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441CCC9-0427-2A4C-D065-35CFD1A428EA}"/>
              </a:ext>
            </a:extLst>
          </p:cNvPr>
          <p:cNvSpPr txBox="1"/>
          <p:nvPr/>
        </p:nvSpPr>
        <p:spPr>
          <a:xfrm>
            <a:off x="8825830" y="2303821"/>
            <a:ext cx="1585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Nâu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đất</a:t>
            </a:r>
            <a:endParaRPr lang="en-US" sz="24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AD0F0A4-82A3-EDD8-A073-1CB153B5966B}"/>
              </a:ext>
            </a:extLst>
          </p:cNvPr>
          <p:cNvSpPr txBox="1"/>
          <p:nvPr/>
        </p:nvSpPr>
        <p:spPr>
          <a:xfrm>
            <a:off x="10091664" y="1513008"/>
            <a:ext cx="9544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Xanh</a:t>
            </a:r>
            <a:r>
              <a:rPr lang="en-US" sz="20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</a:p>
          <a:p>
            <a:pPr algn="ctr">
              <a:defRPr/>
            </a:pPr>
            <a:r>
              <a:rPr lang="en-US" sz="20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biếc</a:t>
            </a:r>
            <a:endParaRPr lang="en-US" sz="20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5749756-9927-7062-93B4-589B9536A946}"/>
              </a:ext>
            </a:extLst>
          </p:cNvPr>
          <p:cNvSpPr txBox="1"/>
          <p:nvPr/>
        </p:nvSpPr>
        <p:spPr>
          <a:xfrm>
            <a:off x="616736" y="3539094"/>
            <a:ext cx="47153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Trên</a:t>
            </a:r>
            <a:r>
              <a:rPr lang="en-US" sz="36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đường</a:t>
            </a:r>
            <a:r>
              <a:rPr lang="en-US" sz="36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về</a:t>
            </a:r>
            <a:r>
              <a:rPr lang="en-US" sz="36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nhà</a:t>
            </a:r>
            <a:r>
              <a:rPr lang="en-US" sz="36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em</a:t>
            </a:r>
            <a:r>
              <a:rPr lang="en-US" sz="36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một</a:t>
            </a:r>
            <a:r>
              <a:rPr lang="en-US" sz="36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hàng</a:t>
            </a:r>
            <a:r>
              <a:rPr lang="en-US" sz="36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cây</a:t>
            </a:r>
            <a:r>
              <a:rPr lang="en-US" sz="36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xanh</a:t>
            </a:r>
            <a:r>
              <a:rPr lang="en-US" sz="36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biếc</a:t>
            </a:r>
            <a:r>
              <a:rPr lang="en-US" sz="36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77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8" grpId="0"/>
      <p:bldP spid="20" grpId="0"/>
      <p:bldP spid="25" grpId="0"/>
      <p:bldP spid="27" grpId="0"/>
      <p:bldP spid="28" grpId="0"/>
      <p:bldP spid="29" grpId="0"/>
      <p:bldP spid="30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3">
            <a:extLst>
              <a:ext uri="{FF2B5EF4-FFF2-40B4-BE49-F238E27FC236}">
                <a16:creationId xmlns:a16="http://schemas.microsoft.com/office/drawing/2014/main" id="{0BFA792F-5BC9-C8E1-03A4-C415B61AA282}"/>
              </a:ext>
            </a:extLst>
          </p:cNvPr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17" name="Freeform 4">
              <a:extLst>
                <a:ext uri="{FF2B5EF4-FFF2-40B4-BE49-F238E27FC236}">
                  <a16:creationId xmlns:a16="http://schemas.microsoft.com/office/drawing/2014/main" id="{4E0D255F-BE6E-6CD5-ABF0-F68E41678D20}"/>
                </a:ext>
              </a:extLst>
            </p:cNvPr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DFCE34D6-D754-8AA6-CCC4-83CB21EFFC44}"/>
                </a:ext>
              </a:extLst>
            </p:cNvPr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6">
            <a:extLst>
              <a:ext uri="{FF2B5EF4-FFF2-40B4-BE49-F238E27FC236}">
                <a16:creationId xmlns:a16="http://schemas.microsoft.com/office/drawing/2014/main" id="{BE15E10F-A7B4-D498-C29E-5CD4D5ABEDD0}"/>
              </a:ext>
            </a:extLst>
          </p:cNvPr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BAD7B5D9-8196-689B-7479-5EF1FC59A144}"/>
                </a:ext>
              </a:extLst>
            </p:cNvPr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B0B68D88-D1DE-8935-0A75-3FA9CE783D0B}"/>
                </a:ext>
              </a:extLst>
            </p:cNvPr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6" name="Google Shape;169;p10">
            <a:extLst>
              <a:ext uri="{FF2B5EF4-FFF2-40B4-BE49-F238E27FC236}">
                <a16:creationId xmlns:a16="http://schemas.microsoft.com/office/drawing/2014/main" id="{65F87B5F-5152-F167-F809-427AEFB35674}"/>
              </a:ext>
            </a:extLst>
          </p:cNvPr>
          <p:cNvSpPr/>
          <p:nvPr/>
        </p:nvSpPr>
        <p:spPr>
          <a:xfrm>
            <a:off x="397743" y="363753"/>
            <a:ext cx="11172457" cy="6130493"/>
          </a:xfrm>
          <a:prstGeom prst="roundRect">
            <a:avLst>
              <a:gd name="adj" fmla="val 6884"/>
            </a:avLst>
          </a:prstGeom>
          <a:solidFill>
            <a:sysClr val="window" lastClr="FFFFFF"/>
          </a:solidFill>
          <a:ln w="38100" cap="flat" cmpd="sng">
            <a:solidFill>
              <a:srgbClr val="5D3D2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5F8A40F-A45B-C86E-AFE6-F4CFBE7D4DA5}"/>
              </a:ext>
            </a:extLst>
          </p:cNvPr>
          <p:cNvGrpSpPr/>
          <p:nvPr/>
        </p:nvGrpSpPr>
        <p:grpSpPr>
          <a:xfrm>
            <a:off x="-151029" y="-404638"/>
            <a:ext cx="3145883" cy="3145883"/>
            <a:chOff x="-151029" y="-404638"/>
            <a:chExt cx="3145883" cy="3145883"/>
          </a:xfrm>
        </p:grpSpPr>
        <p:pic>
          <p:nvPicPr>
            <p:cNvPr id="33" name="图片 2">
              <a:extLst>
                <a:ext uri="{FF2B5EF4-FFF2-40B4-BE49-F238E27FC236}">
                  <a16:creationId xmlns:a16="http://schemas.microsoft.com/office/drawing/2014/main" id="{61C168C5-29EC-157B-562C-14701E8C6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1029" y="-404638"/>
              <a:ext cx="3145883" cy="314588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64A990C-3C0E-1EAB-655C-5AD4C8968F0C}"/>
                </a:ext>
              </a:extLst>
            </p:cNvPr>
            <p:cNvSpPr txBox="1"/>
            <p:nvPr/>
          </p:nvSpPr>
          <p:spPr>
            <a:xfrm>
              <a:off x="616736" y="926529"/>
              <a:ext cx="1968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BÀI 2: </a:t>
              </a:r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D6F1F718-1D42-4559-5B07-082C279C8A9C}"/>
              </a:ext>
            </a:extLst>
          </p:cNvPr>
          <p:cNvSpPr/>
          <p:nvPr/>
        </p:nvSpPr>
        <p:spPr>
          <a:xfrm>
            <a:off x="469308" y="3428999"/>
            <a:ext cx="4250974" cy="1829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89C2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02D3E8F-F6C9-751C-A3B2-8F81B1C372A9}"/>
              </a:ext>
            </a:extLst>
          </p:cNvPr>
          <p:cNvSpPr txBox="1"/>
          <p:nvPr/>
        </p:nvSpPr>
        <p:spPr>
          <a:xfrm>
            <a:off x="1210485" y="2578506"/>
            <a:ext cx="27686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589C20"/>
                </a:solidFill>
                <a:latin typeface="Cambria" panose="02040503050406030204" pitchFamily="18" charset="0"/>
              </a:rPr>
              <a:t>ĐẶT CÂU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94D7841-85A3-68B6-331C-5DADF618F0E4}"/>
              </a:ext>
            </a:extLst>
          </p:cNvPr>
          <p:cNvGrpSpPr/>
          <p:nvPr/>
        </p:nvGrpSpPr>
        <p:grpSpPr>
          <a:xfrm>
            <a:off x="5070470" y="224128"/>
            <a:ext cx="6417895" cy="6409744"/>
            <a:chOff x="5070470" y="224128"/>
            <a:chExt cx="6417895" cy="6409744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BEB892AB-E1E4-EBEB-93A6-0576E6EB324E}"/>
                </a:ext>
              </a:extLst>
            </p:cNvPr>
            <p:cNvGrpSpPr/>
            <p:nvPr/>
          </p:nvGrpSpPr>
          <p:grpSpPr>
            <a:xfrm>
              <a:off x="5070470" y="224128"/>
              <a:ext cx="6417895" cy="6409744"/>
              <a:chOff x="537382" y="2550926"/>
              <a:chExt cx="3601746" cy="4160375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DC428C92-70A8-E325-F9D1-03850B69FF24}"/>
                  </a:ext>
                </a:extLst>
              </p:cNvPr>
              <p:cNvGrpSpPr/>
              <p:nvPr/>
            </p:nvGrpSpPr>
            <p:grpSpPr>
              <a:xfrm>
                <a:off x="537382" y="2550926"/>
                <a:ext cx="3601746" cy="4160375"/>
                <a:chOff x="400467" y="2491474"/>
                <a:chExt cx="3601746" cy="4160375"/>
              </a:xfrm>
            </p:grpSpPr>
            <p:pic>
              <p:nvPicPr>
                <p:cNvPr id="43" name="Picture 42">
                  <a:extLst>
                    <a:ext uri="{FF2B5EF4-FFF2-40B4-BE49-F238E27FC236}">
                      <a16:creationId xmlns:a16="http://schemas.microsoft.com/office/drawing/2014/main" id="{1A46F962-94D9-CF7E-D81C-8F1B5B4DB7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0467" y="2491474"/>
                  <a:ext cx="3601746" cy="3270990"/>
                </a:xfrm>
                <a:prstGeom prst="rect">
                  <a:avLst/>
                </a:prstGeom>
              </p:spPr>
            </p:pic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E9093DC7-716D-FEF0-4942-86CAEE756E16}"/>
                    </a:ext>
                  </a:extLst>
                </p:cNvPr>
                <p:cNvSpPr/>
                <p:nvPr/>
              </p:nvSpPr>
              <p:spPr>
                <a:xfrm>
                  <a:off x="2379305" y="5759175"/>
                  <a:ext cx="467068" cy="892674"/>
                </a:xfrm>
                <a:prstGeom prst="rect">
                  <a:avLst/>
                </a:prstGeom>
                <a:solidFill>
                  <a:srgbClr val="5A2F2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1309526E-7D1C-633B-5522-7E0A2D65862E}"/>
                    </a:ext>
                  </a:extLst>
                </p:cNvPr>
                <p:cNvSpPr/>
                <p:nvPr/>
              </p:nvSpPr>
              <p:spPr>
                <a:xfrm>
                  <a:off x="1608422" y="5759175"/>
                  <a:ext cx="770883" cy="892674"/>
                </a:xfrm>
                <a:prstGeom prst="rect">
                  <a:avLst/>
                </a:prstGeom>
                <a:solidFill>
                  <a:srgbClr val="7F41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CA54F105-0A37-0861-32FF-49AC7DA33F7C}"/>
                  </a:ext>
                </a:extLst>
              </p:cNvPr>
              <p:cNvSpPr txBox="1"/>
              <p:nvPr/>
            </p:nvSpPr>
            <p:spPr>
              <a:xfrm>
                <a:off x="1561375" y="5869138"/>
                <a:ext cx="1553759" cy="6192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sz="2800" b="1" dirty="0">
                    <a:solidFill>
                      <a:schemeClr val="bg1"/>
                    </a:solidFill>
                    <a:latin typeface="Cambria" panose="02040503050406030204" pitchFamily="18" charset="0"/>
                  </a:rPr>
                  <a:t>TỪ NGỮ CHỈ ÂM THANH</a:t>
                </a: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8B3EDBD-C960-3246-85D9-3AA1C2CE7080}"/>
                </a:ext>
              </a:extLst>
            </p:cNvPr>
            <p:cNvSpPr txBox="1"/>
            <p:nvPr/>
          </p:nvSpPr>
          <p:spPr>
            <a:xfrm rot="19084441">
              <a:off x="6093476" y="786572"/>
              <a:ext cx="109318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rì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</a:p>
            <a:p>
              <a:pPr algn="ctr">
                <a:defRPr/>
              </a:pP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rào</a:t>
              </a:r>
              <a:endParaRPr lang="en-US" sz="3200" b="1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1A997D5-0AA5-D839-AECF-6BE653BF0B19}"/>
                </a:ext>
              </a:extLst>
            </p:cNvPr>
            <p:cNvSpPr txBox="1"/>
            <p:nvPr/>
          </p:nvSpPr>
          <p:spPr>
            <a:xfrm rot="1322329">
              <a:off x="9361718" y="786570"/>
              <a:ext cx="109318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tí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</a:p>
            <a:p>
              <a:pPr algn="ctr">
                <a:defRPr/>
              </a:pP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tách</a:t>
              </a:r>
              <a:endParaRPr lang="en-US" sz="3200" b="1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E6D40001-1425-E185-E7F5-4F0B80D4E6EA}"/>
              </a:ext>
            </a:extLst>
          </p:cNvPr>
          <p:cNvSpPr txBox="1"/>
          <p:nvPr/>
        </p:nvSpPr>
        <p:spPr>
          <a:xfrm rot="21374712">
            <a:off x="5320941" y="1798699"/>
            <a:ext cx="824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ì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ầm</a:t>
            </a:r>
            <a:endParaRPr lang="en-US" sz="24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927663E-CF61-A4B7-2040-96C5BFA7E8E6}"/>
              </a:ext>
            </a:extLst>
          </p:cNvPr>
          <p:cNvSpPr txBox="1"/>
          <p:nvPr/>
        </p:nvSpPr>
        <p:spPr>
          <a:xfrm rot="21374712">
            <a:off x="5781501" y="2442610"/>
            <a:ext cx="1585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róc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rách</a:t>
            </a:r>
            <a:endParaRPr lang="en-US" sz="24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DCEE1A1-52CD-42DE-D7CC-E6F77C8BCBCE}"/>
              </a:ext>
            </a:extLst>
          </p:cNvPr>
          <p:cNvSpPr txBox="1"/>
          <p:nvPr/>
        </p:nvSpPr>
        <p:spPr>
          <a:xfrm>
            <a:off x="7010836" y="752804"/>
            <a:ext cx="15856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ầm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</a:p>
          <a:p>
            <a:pPr algn="ctr">
              <a:defRPr/>
            </a:pP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ầm</a:t>
            </a:r>
            <a:endParaRPr lang="en-US" sz="24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FC8ED88-1F86-7697-02A6-32C8D6EFBA2F}"/>
              </a:ext>
            </a:extLst>
          </p:cNvPr>
          <p:cNvSpPr txBox="1"/>
          <p:nvPr/>
        </p:nvSpPr>
        <p:spPr>
          <a:xfrm>
            <a:off x="7973426" y="759949"/>
            <a:ext cx="15856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vi 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vu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93B0ED1-DEFF-3644-E9B3-9C66C6CDFAD0}"/>
              </a:ext>
            </a:extLst>
          </p:cNvPr>
          <p:cNvSpPr txBox="1"/>
          <p:nvPr/>
        </p:nvSpPr>
        <p:spPr>
          <a:xfrm rot="16200000">
            <a:off x="7645699" y="2134665"/>
            <a:ext cx="1152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....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47CD936-609B-70F5-6C56-FAD8548E1847}"/>
              </a:ext>
            </a:extLst>
          </p:cNvPr>
          <p:cNvSpPr txBox="1"/>
          <p:nvPr/>
        </p:nvSpPr>
        <p:spPr>
          <a:xfrm>
            <a:off x="9199552" y="2578506"/>
            <a:ext cx="1585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lao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xao</a:t>
            </a:r>
            <a:endParaRPr lang="en-US" sz="24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5AAFD43-5804-EBA2-3C33-42075C269C39}"/>
              </a:ext>
            </a:extLst>
          </p:cNvPr>
          <p:cNvSpPr txBox="1"/>
          <p:nvPr/>
        </p:nvSpPr>
        <p:spPr>
          <a:xfrm>
            <a:off x="10190464" y="1825208"/>
            <a:ext cx="1322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xào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xạc</a:t>
            </a:r>
            <a:endParaRPr lang="en-US" sz="24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17802D2-5567-E4A1-C837-57C760FDF20C}"/>
              </a:ext>
            </a:extLst>
          </p:cNvPr>
          <p:cNvSpPr txBox="1"/>
          <p:nvPr/>
        </p:nvSpPr>
        <p:spPr>
          <a:xfrm>
            <a:off x="620486" y="3537876"/>
            <a:ext cx="40132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Tiếng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nước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suối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chảy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róc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rách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nghe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thật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vui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tai.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77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 tmFilter="0,0; .5, 1; 1, 1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3">
            <a:extLst>
              <a:ext uri="{FF2B5EF4-FFF2-40B4-BE49-F238E27FC236}">
                <a16:creationId xmlns:a16="http://schemas.microsoft.com/office/drawing/2014/main" id="{0BFA792F-5BC9-C8E1-03A4-C415B61AA282}"/>
              </a:ext>
            </a:extLst>
          </p:cNvPr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17" name="Freeform 4">
              <a:extLst>
                <a:ext uri="{FF2B5EF4-FFF2-40B4-BE49-F238E27FC236}">
                  <a16:creationId xmlns:a16="http://schemas.microsoft.com/office/drawing/2014/main" id="{4E0D255F-BE6E-6CD5-ABF0-F68E41678D20}"/>
                </a:ext>
              </a:extLst>
            </p:cNvPr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DFCE34D6-D754-8AA6-CCC4-83CB21EFFC44}"/>
                </a:ext>
              </a:extLst>
            </p:cNvPr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6">
            <a:extLst>
              <a:ext uri="{FF2B5EF4-FFF2-40B4-BE49-F238E27FC236}">
                <a16:creationId xmlns:a16="http://schemas.microsoft.com/office/drawing/2014/main" id="{BE15E10F-A7B4-D498-C29E-5CD4D5ABEDD0}"/>
              </a:ext>
            </a:extLst>
          </p:cNvPr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BAD7B5D9-8196-689B-7479-5EF1FC59A144}"/>
                </a:ext>
              </a:extLst>
            </p:cNvPr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B0B68D88-D1DE-8935-0A75-3FA9CE783D0B}"/>
                </a:ext>
              </a:extLst>
            </p:cNvPr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6" name="Google Shape;169;p10">
            <a:extLst>
              <a:ext uri="{FF2B5EF4-FFF2-40B4-BE49-F238E27FC236}">
                <a16:creationId xmlns:a16="http://schemas.microsoft.com/office/drawing/2014/main" id="{65F87B5F-5152-F167-F809-427AEFB35674}"/>
              </a:ext>
            </a:extLst>
          </p:cNvPr>
          <p:cNvSpPr/>
          <p:nvPr/>
        </p:nvSpPr>
        <p:spPr>
          <a:xfrm>
            <a:off x="397743" y="363753"/>
            <a:ext cx="11172457" cy="6130493"/>
          </a:xfrm>
          <a:prstGeom prst="roundRect">
            <a:avLst>
              <a:gd name="adj" fmla="val 6884"/>
            </a:avLst>
          </a:prstGeom>
          <a:solidFill>
            <a:sysClr val="window" lastClr="FFFFFF"/>
          </a:solidFill>
          <a:ln w="38100" cap="flat" cmpd="sng">
            <a:solidFill>
              <a:srgbClr val="5D3D2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55860E4-44E8-5331-FE86-99B692ACA76E}"/>
              </a:ext>
            </a:extLst>
          </p:cNvPr>
          <p:cNvGrpSpPr/>
          <p:nvPr/>
        </p:nvGrpSpPr>
        <p:grpSpPr>
          <a:xfrm>
            <a:off x="-151029" y="-404638"/>
            <a:ext cx="3145883" cy="3145883"/>
            <a:chOff x="-151029" y="-404638"/>
            <a:chExt cx="3145883" cy="3145883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FFE420B5-9F4C-6296-047C-AF874EAF0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1029" y="-404638"/>
              <a:ext cx="3145883" cy="314588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B179B07-54F2-778D-7335-3A7D1B9170A7}"/>
                </a:ext>
              </a:extLst>
            </p:cNvPr>
            <p:cNvSpPr txBox="1"/>
            <p:nvPr/>
          </p:nvSpPr>
          <p:spPr>
            <a:xfrm>
              <a:off x="616736" y="926529"/>
              <a:ext cx="1968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BÀI 2: </a:t>
              </a:r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52450A1-E6DB-BDA9-B411-96BD21641CFB}"/>
              </a:ext>
            </a:extLst>
          </p:cNvPr>
          <p:cNvSpPr/>
          <p:nvPr/>
        </p:nvSpPr>
        <p:spPr>
          <a:xfrm>
            <a:off x="469307" y="3277977"/>
            <a:ext cx="4601163" cy="198058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89C2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71153A-3EBD-ED23-50AE-DD3577D555BC}"/>
              </a:ext>
            </a:extLst>
          </p:cNvPr>
          <p:cNvSpPr txBox="1"/>
          <p:nvPr/>
        </p:nvSpPr>
        <p:spPr>
          <a:xfrm>
            <a:off x="1273047" y="2484808"/>
            <a:ext cx="27686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589C20"/>
                </a:solidFill>
                <a:latin typeface="Cambria" panose="02040503050406030204" pitchFamily="18" charset="0"/>
              </a:rPr>
              <a:t>ĐẶT CÂU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BB8EF8B-8C2D-EF9B-C8DA-9D248958FBFD}"/>
              </a:ext>
            </a:extLst>
          </p:cNvPr>
          <p:cNvGrpSpPr/>
          <p:nvPr/>
        </p:nvGrpSpPr>
        <p:grpSpPr>
          <a:xfrm>
            <a:off x="4883344" y="77192"/>
            <a:ext cx="6605021" cy="6556680"/>
            <a:chOff x="4883344" y="77192"/>
            <a:chExt cx="6605021" cy="655668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1BAD2DA-AE67-ADE7-8C6A-3BFDC7A84BD6}"/>
                </a:ext>
              </a:extLst>
            </p:cNvPr>
            <p:cNvGrpSpPr/>
            <p:nvPr/>
          </p:nvGrpSpPr>
          <p:grpSpPr>
            <a:xfrm>
              <a:off x="4883344" y="77192"/>
              <a:ext cx="6605021" cy="6556680"/>
              <a:chOff x="432366" y="2455554"/>
              <a:chExt cx="3706762" cy="4255747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7C9E347F-E37F-51DA-A7F0-D99B34E60020}"/>
                  </a:ext>
                </a:extLst>
              </p:cNvPr>
              <p:cNvGrpSpPr/>
              <p:nvPr/>
            </p:nvGrpSpPr>
            <p:grpSpPr>
              <a:xfrm>
                <a:off x="432366" y="2455554"/>
                <a:ext cx="3706762" cy="4255747"/>
                <a:chOff x="295451" y="2396102"/>
                <a:chExt cx="3706762" cy="4255747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C843D0AD-EB57-C650-1F1E-4FA8567059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5451" y="2396102"/>
                  <a:ext cx="3706762" cy="3366363"/>
                </a:xfrm>
                <a:prstGeom prst="rect">
                  <a:avLst/>
                </a:prstGeom>
              </p:spPr>
            </p:pic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E3AB74DC-97DF-275F-FD68-A4D173BCB3F3}"/>
                    </a:ext>
                  </a:extLst>
                </p:cNvPr>
                <p:cNvSpPr/>
                <p:nvPr/>
              </p:nvSpPr>
              <p:spPr>
                <a:xfrm>
                  <a:off x="2379305" y="5759175"/>
                  <a:ext cx="467068" cy="892674"/>
                </a:xfrm>
                <a:prstGeom prst="rect">
                  <a:avLst/>
                </a:prstGeom>
                <a:solidFill>
                  <a:srgbClr val="5A2F2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A5450AF7-CE68-11FE-9A40-CA64D93FD87C}"/>
                    </a:ext>
                  </a:extLst>
                </p:cNvPr>
                <p:cNvSpPr/>
                <p:nvPr/>
              </p:nvSpPr>
              <p:spPr>
                <a:xfrm>
                  <a:off x="1608422" y="5759175"/>
                  <a:ext cx="770883" cy="892674"/>
                </a:xfrm>
                <a:prstGeom prst="rect">
                  <a:avLst/>
                </a:prstGeom>
                <a:solidFill>
                  <a:srgbClr val="7F41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54341C5-E3CD-4202-5742-A8BE6100D459}"/>
                  </a:ext>
                </a:extLst>
              </p:cNvPr>
              <p:cNvSpPr txBox="1"/>
              <p:nvPr/>
            </p:nvSpPr>
            <p:spPr>
              <a:xfrm>
                <a:off x="1561375" y="5869138"/>
                <a:ext cx="1553759" cy="6192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sz="2800" b="1" dirty="0">
                    <a:solidFill>
                      <a:schemeClr val="bg1"/>
                    </a:solidFill>
                    <a:latin typeface="Cambria" panose="02040503050406030204" pitchFamily="18" charset="0"/>
                  </a:rPr>
                  <a:t>TỪ NGỮ CHỈ HƯƠNG VỊ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4F04870-C38D-4B32-6FD8-EA977C4AFDA7}"/>
                </a:ext>
              </a:extLst>
            </p:cNvPr>
            <p:cNvSpPr txBox="1"/>
            <p:nvPr/>
          </p:nvSpPr>
          <p:spPr>
            <a:xfrm>
              <a:off x="5896304" y="926529"/>
              <a:ext cx="14414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Thơm</a:t>
              </a:r>
              <a:endParaRPr lang="en-US" sz="3200" b="1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9054936-A992-32EA-9F1C-C42E1746642B}"/>
                </a:ext>
              </a:extLst>
            </p:cNvPr>
            <p:cNvSpPr txBox="1"/>
            <p:nvPr/>
          </p:nvSpPr>
          <p:spPr>
            <a:xfrm>
              <a:off x="9335991" y="1111195"/>
              <a:ext cx="10931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ngọt</a:t>
              </a:r>
              <a:endParaRPr lang="en-US" sz="3200" b="1" dirty="0">
                <a:solidFill>
                  <a:prstClr val="black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D7D82B8-168E-A03F-BC77-37813EF82DE8}"/>
              </a:ext>
            </a:extLst>
          </p:cNvPr>
          <p:cNvSpPr txBox="1"/>
          <p:nvPr/>
        </p:nvSpPr>
        <p:spPr>
          <a:xfrm>
            <a:off x="656433" y="3391106"/>
            <a:ext cx="42269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bông</a:t>
            </a:r>
            <a:r>
              <a:rPr lang="en-US" sz="36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hoa</a:t>
            </a:r>
            <a:r>
              <a:rPr lang="en-US" sz="36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mới</a:t>
            </a:r>
            <a:r>
              <a:rPr lang="en-US" sz="36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nở</a:t>
            </a:r>
            <a:r>
              <a:rPr lang="en-US" sz="36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toa </a:t>
            </a:r>
            <a:r>
              <a:rPr lang="en-US" sz="3600" b="1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hương</a:t>
            </a:r>
            <a:r>
              <a:rPr lang="en-US" sz="36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thơm</a:t>
            </a:r>
            <a:r>
              <a:rPr lang="en-US" sz="3600" b="1" dirty="0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50000"/>
                  </a:schemeClr>
                </a:solidFill>
                <a:latin typeface="Cambria" panose="02040503050406030204" pitchFamily="18" charset="0"/>
              </a:rPr>
              <a:t>ngát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3A34E3-441C-5CD7-650D-27B241590EE8}"/>
              </a:ext>
            </a:extLst>
          </p:cNvPr>
          <p:cNvSpPr txBox="1"/>
          <p:nvPr/>
        </p:nvSpPr>
        <p:spPr>
          <a:xfrm rot="21374712">
            <a:off x="5084531" y="1717543"/>
            <a:ext cx="982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đắng</a:t>
            </a:r>
            <a:endParaRPr lang="en-US" sz="24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BF88902-6BC3-B380-1FE9-1508113A0E3F}"/>
              </a:ext>
            </a:extLst>
          </p:cNvPr>
          <p:cNvSpPr txBox="1"/>
          <p:nvPr/>
        </p:nvSpPr>
        <p:spPr>
          <a:xfrm rot="21374712">
            <a:off x="5688841" y="2428609"/>
            <a:ext cx="1585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chua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chát</a:t>
            </a:r>
            <a:endParaRPr lang="en-US" sz="24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98AE5EE-97DB-49C1-8F0D-C9B29E83539E}"/>
              </a:ext>
            </a:extLst>
          </p:cNvPr>
          <p:cNvSpPr txBox="1"/>
          <p:nvPr/>
        </p:nvSpPr>
        <p:spPr>
          <a:xfrm>
            <a:off x="6873044" y="580609"/>
            <a:ext cx="1585694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cay </a:t>
            </a:r>
          </a:p>
          <a:p>
            <a:pPr algn="ctr">
              <a:defRPr/>
            </a:pPr>
            <a:r>
              <a:rPr lang="en-US" sz="23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nồng</a:t>
            </a:r>
            <a:endParaRPr lang="en-US" sz="23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2F7DC1A-CD02-C06D-B422-92CF474F160E}"/>
              </a:ext>
            </a:extLst>
          </p:cNvPr>
          <p:cNvSpPr txBox="1"/>
          <p:nvPr/>
        </p:nvSpPr>
        <p:spPr>
          <a:xfrm>
            <a:off x="7909718" y="561294"/>
            <a:ext cx="15856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ngọt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</a:p>
          <a:p>
            <a:pPr algn="ctr">
              <a:defRPr/>
            </a:pP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ngào</a:t>
            </a:r>
            <a:endParaRPr lang="en-US" sz="24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0945544-1598-C54D-4EC8-D4FDD3C45C1B}"/>
              </a:ext>
            </a:extLst>
          </p:cNvPr>
          <p:cNvSpPr txBox="1"/>
          <p:nvPr/>
        </p:nvSpPr>
        <p:spPr>
          <a:xfrm rot="16200000">
            <a:off x="7645699" y="2134665"/>
            <a:ext cx="1152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....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1488F27-B589-10D0-42AD-41FE1587FB23}"/>
              </a:ext>
            </a:extLst>
          </p:cNvPr>
          <p:cNvSpPr txBox="1"/>
          <p:nvPr/>
        </p:nvSpPr>
        <p:spPr>
          <a:xfrm>
            <a:off x="9199552" y="2529078"/>
            <a:ext cx="1585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mặn</a:t>
            </a:r>
            <a:endParaRPr lang="en-US" sz="24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B4394AB-770E-4821-9A29-FD145B2ABA3E}"/>
              </a:ext>
            </a:extLst>
          </p:cNvPr>
          <p:cNvSpPr txBox="1"/>
          <p:nvPr/>
        </p:nvSpPr>
        <p:spPr>
          <a:xfrm>
            <a:off x="10190464" y="1775780"/>
            <a:ext cx="1322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</a:rPr>
              <a:t>cay</a:t>
            </a:r>
          </a:p>
        </p:txBody>
      </p:sp>
    </p:spTree>
    <p:extLst>
      <p:ext uri="{BB962C8B-B14F-4D97-AF65-F5344CB8AC3E}">
        <p14:creationId xmlns:p14="http://schemas.microsoft.com/office/powerpoint/2010/main" val="159796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8" grpId="0"/>
      <p:bldP spid="20" grpId="0"/>
      <p:bldP spid="24" grpId="0"/>
      <p:bldP spid="25" grpId="0"/>
      <p:bldP spid="27" grpId="0"/>
      <p:bldP spid="28" grpId="0"/>
      <p:bldP spid="29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169;p10">
            <a:extLst>
              <a:ext uri="{FF2B5EF4-FFF2-40B4-BE49-F238E27FC236}">
                <a16:creationId xmlns:a16="http://schemas.microsoft.com/office/drawing/2014/main" id="{65F87B5F-5152-F167-F809-427AEFB35674}"/>
              </a:ext>
            </a:extLst>
          </p:cNvPr>
          <p:cNvSpPr/>
          <p:nvPr/>
        </p:nvSpPr>
        <p:spPr>
          <a:xfrm>
            <a:off x="397743" y="363753"/>
            <a:ext cx="11172457" cy="6130493"/>
          </a:xfrm>
          <a:prstGeom prst="roundRect">
            <a:avLst>
              <a:gd name="adj" fmla="val 6884"/>
            </a:avLst>
          </a:prstGeom>
          <a:solidFill>
            <a:sysClr val="window" lastClr="FFFFFF"/>
          </a:solidFill>
          <a:ln w="38100" cap="flat" cmpd="sng">
            <a:solidFill>
              <a:srgbClr val="5D3D2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2" name="图片 17">
            <a:extLst>
              <a:ext uri="{FF2B5EF4-FFF2-40B4-BE49-F238E27FC236}">
                <a16:creationId xmlns:a16="http://schemas.microsoft.com/office/drawing/2014/main" id="{1BD3A64E-56BB-B979-30E2-7DFE34BA14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-20570" y="6858000"/>
            <a:ext cx="12190132" cy="1552570"/>
          </a:xfrm>
          <a:prstGeom prst="rect">
            <a:avLst/>
          </a:prstGeom>
        </p:spPr>
      </p:pic>
      <p:sp>
        <p:nvSpPr>
          <p:cNvPr id="34" name="Google Shape;304;p20">
            <a:extLst>
              <a:ext uri="{FF2B5EF4-FFF2-40B4-BE49-F238E27FC236}">
                <a16:creationId xmlns:a16="http://schemas.microsoft.com/office/drawing/2014/main" id="{6CE62F54-6767-AE90-6536-9776489EABBB}"/>
              </a:ext>
            </a:extLst>
          </p:cNvPr>
          <p:cNvSpPr txBox="1">
            <a:spLocks/>
          </p:cNvSpPr>
          <p:nvPr/>
        </p:nvSpPr>
        <p:spPr>
          <a:xfrm>
            <a:off x="566708" y="430299"/>
            <a:ext cx="10715865" cy="875569"/>
          </a:xfrm>
          <a:prstGeom prst="roundRect">
            <a:avLst/>
          </a:prstGeom>
          <a:solidFill>
            <a:srgbClr val="FEEDE8"/>
          </a:solidFill>
          <a:ln w="28575">
            <a:solidFill>
              <a:srgbClr val="FB9170"/>
            </a:solidFill>
            <a:prstDash val="sysDash"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3.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Chọn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chỉ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đặc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điểm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trong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khung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thay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cho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ô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vuông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  <a:sym typeface="Odibee Sans"/>
            </a:endParaRPr>
          </a:p>
        </p:txBody>
      </p:sp>
      <p:pic>
        <p:nvPicPr>
          <p:cNvPr id="38" name="correct">
            <a:hlinkClick r:id="" action="ppaction://media"/>
            <a:extLst>
              <a:ext uri="{FF2B5EF4-FFF2-40B4-BE49-F238E27FC236}">
                <a16:creationId xmlns:a16="http://schemas.microsoft.com/office/drawing/2014/main" id="{11C3278F-C558-EDFF-43B5-CC684ECA5F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8395" y="-1417955"/>
            <a:ext cx="487363" cy="487363"/>
          </a:xfrm>
          <a:prstGeom prst="rect">
            <a:avLst/>
          </a:prstGeom>
        </p:spPr>
      </p:pic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772CB207-1792-85AD-6F18-416609D1960B}"/>
              </a:ext>
            </a:extLst>
          </p:cNvPr>
          <p:cNvSpPr/>
          <p:nvPr/>
        </p:nvSpPr>
        <p:spPr>
          <a:xfrm>
            <a:off x="2088058" y="1791996"/>
            <a:ext cx="8991600" cy="84892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xanh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um,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nhộn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nhịp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đỏ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rực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râm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ran,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sớm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6E18FF4-688C-696C-1F4E-80CD6790F908}"/>
              </a:ext>
            </a:extLst>
          </p:cNvPr>
          <p:cNvCxnSpPr>
            <a:cxnSpLocks/>
          </p:cNvCxnSpPr>
          <p:nvPr/>
        </p:nvCxnSpPr>
        <p:spPr>
          <a:xfrm>
            <a:off x="2967394" y="1152746"/>
            <a:ext cx="2455876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3F31D38F-3C16-B1FD-5B77-1570DB195117}"/>
              </a:ext>
            </a:extLst>
          </p:cNvPr>
          <p:cNvSpPr txBox="1"/>
          <p:nvPr/>
        </p:nvSpPr>
        <p:spPr>
          <a:xfrm>
            <a:off x="750732" y="2870137"/>
            <a:ext cx="1061757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  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Buổi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sáng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, Nam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đạp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xe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tới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trường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trên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con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đường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quen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thuộc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.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Hè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đã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sang,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mấy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cành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phượng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vĩ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nở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hoa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               .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Tiếng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ve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kêu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                   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giữa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những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tán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lá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sấu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                  .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Gần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đến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trường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khung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cảnh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                       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hẳn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lên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.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Mấy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em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bé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lớp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1 chia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tay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mẹ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vào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lớp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vừa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đi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vừa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ngoái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lại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: “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Mẹ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ơi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chiều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nay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mẹ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đón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con                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nhé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!”.</a:t>
            </a:r>
          </a:p>
          <a:p>
            <a:pPr algn="r">
              <a:defRPr/>
            </a:pP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(</a:t>
            </a:r>
            <a:r>
              <a:rPr lang="en-US" sz="3000" b="1" i="1" dirty="0">
                <a:solidFill>
                  <a:prstClr val="black"/>
                </a:solidFill>
                <a:latin typeface="Cambria" panose="02040503050406030204" pitchFamily="18" charset="0"/>
              </a:rPr>
              <a:t>Theo 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Kim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Ngân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)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15850D9-3886-DDFE-EC11-0BC8334DE86F}"/>
              </a:ext>
            </a:extLst>
          </p:cNvPr>
          <p:cNvSpPr/>
          <p:nvPr/>
        </p:nvSpPr>
        <p:spPr>
          <a:xfrm>
            <a:off x="3097582" y="3851860"/>
            <a:ext cx="1736103" cy="461914"/>
          </a:xfrm>
          <a:prstGeom prst="rect">
            <a:avLst/>
          </a:prstGeom>
          <a:solidFill>
            <a:srgbClr val="FCE1E8"/>
          </a:solidFill>
          <a:ln w="19050">
            <a:solidFill>
              <a:srgbClr val="CC5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E4332AE-7731-85B0-20A4-84780FB7FB8E}"/>
              </a:ext>
            </a:extLst>
          </p:cNvPr>
          <p:cNvSpPr/>
          <p:nvPr/>
        </p:nvSpPr>
        <p:spPr>
          <a:xfrm>
            <a:off x="8760469" y="3851859"/>
            <a:ext cx="1736103" cy="461915"/>
          </a:xfrm>
          <a:prstGeom prst="rect">
            <a:avLst/>
          </a:prstGeom>
          <a:solidFill>
            <a:srgbClr val="FCE1E8"/>
          </a:solidFill>
          <a:ln w="19050">
            <a:solidFill>
              <a:srgbClr val="CC5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5B9044F-B194-5004-E344-F3E350288BFC}"/>
              </a:ext>
            </a:extLst>
          </p:cNvPr>
          <p:cNvSpPr/>
          <p:nvPr/>
        </p:nvSpPr>
        <p:spPr>
          <a:xfrm>
            <a:off x="9365355" y="3345692"/>
            <a:ext cx="1736103" cy="461915"/>
          </a:xfrm>
          <a:prstGeom prst="rect">
            <a:avLst/>
          </a:prstGeom>
          <a:solidFill>
            <a:srgbClr val="FCE1E8"/>
          </a:solidFill>
          <a:ln w="19050">
            <a:solidFill>
              <a:srgbClr val="CC5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52EE72C6-9BEB-3F83-3DDB-8EB5D38924A3}"/>
              </a:ext>
            </a:extLst>
          </p:cNvPr>
          <p:cNvSpPr/>
          <p:nvPr/>
        </p:nvSpPr>
        <p:spPr>
          <a:xfrm>
            <a:off x="5218328" y="4301172"/>
            <a:ext cx="1837833" cy="461915"/>
          </a:xfrm>
          <a:prstGeom prst="rect">
            <a:avLst/>
          </a:prstGeom>
          <a:solidFill>
            <a:srgbClr val="FCE1E8"/>
          </a:solidFill>
          <a:ln w="19050">
            <a:solidFill>
              <a:srgbClr val="CC5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D67F4238-8D9A-FC48-DC2D-F0C4AF4E3D95}"/>
              </a:ext>
            </a:extLst>
          </p:cNvPr>
          <p:cNvSpPr/>
          <p:nvPr/>
        </p:nvSpPr>
        <p:spPr>
          <a:xfrm>
            <a:off x="3677821" y="5249871"/>
            <a:ext cx="1193095" cy="461915"/>
          </a:xfrm>
          <a:prstGeom prst="rect">
            <a:avLst/>
          </a:prstGeom>
          <a:solidFill>
            <a:srgbClr val="FCE1E8"/>
          </a:solidFill>
          <a:ln w="19050">
            <a:solidFill>
              <a:srgbClr val="CC5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23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45" grpId="0" animBg="1"/>
      <p:bldP spid="47" grpId="0"/>
      <p:bldP spid="48" grpId="0" animBg="1"/>
      <p:bldP spid="49" grpId="0" animBg="1"/>
      <p:bldP spid="50" grpId="0" animBg="1"/>
      <p:bldP spid="51" grpId="0" animBg="1"/>
      <p:bldP spid="5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169;p10">
            <a:extLst>
              <a:ext uri="{FF2B5EF4-FFF2-40B4-BE49-F238E27FC236}">
                <a16:creationId xmlns:a16="http://schemas.microsoft.com/office/drawing/2014/main" id="{65F87B5F-5152-F167-F809-427AEFB35674}"/>
              </a:ext>
            </a:extLst>
          </p:cNvPr>
          <p:cNvSpPr/>
          <p:nvPr/>
        </p:nvSpPr>
        <p:spPr>
          <a:xfrm>
            <a:off x="397743" y="363753"/>
            <a:ext cx="11172457" cy="6130493"/>
          </a:xfrm>
          <a:prstGeom prst="roundRect">
            <a:avLst>
              <a:gd name="adj" fmla="val 6884"/>
            </a:avLst>
          </a:prstGeom>
          <a:solidFill>
            <a:sysClr val="window" lastClr="FFFFFF"/>
          </a:solidFill>
          <a:ln w="38100" cap="flat" cmpd="sng">
            <a:solidFill>
              <a:srgbClr val="5D3D2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E56B9C-2CE5-7073-A60C-6E8648B23355}"/>
              </a:ext>
            </a:extLst>
          </p:cNvPr>
          <p:cNvSpPr txBox="1"/>
          <p:nvPr/>
        </p:nvSpPr>
        <p:spPr>
          <a:xfrm>
            <a:off x="708202" y="1721821"/>
            <a:ext cx="1061757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  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Buổi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sáng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, Nam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đạp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xe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tới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trường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trên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con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đường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quen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thuộc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.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Hè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đã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sang,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mấy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cành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phượng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vĩ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nở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hoa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               .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Tiếng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ve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kêu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                   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giữa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những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tán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lá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sấu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                  .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Gần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đến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trường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khung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cảnh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                       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hẳn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lên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.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Mấy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em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bé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lớp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1 chia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tay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mẹ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vào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lớp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vừa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đi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vừa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ngoái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lại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: “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Mẹ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ơi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chiều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nay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mẹ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đón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con                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nhé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!”.</a:t>
            </a:r>
          </a:p>
          <a:p>
            <a:pPr algn="r">
              <a:defRPr/>
            </a:pP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 (</a:t>
            </a:r>
            <a:r>
              <a:rPr lang="en-US" sz="3000" b="1" i="1" dirty="0">
                <a:solidFill>
                  <a:prstClr val="black"/>
                </a:solidFill>
                <a:latin typeface="Cambria" panose="02040503050406030204" pitchFamily="18" charset="0"/>
              </a:rPr>
              <a:t>Theo 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Kim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Ngân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857556-788D-D7C6-FE87-37748088C7CB}"/>
              </a:ext>
            </a:extLst>
          </p:cNvPr>
          <p:cNvSpPr/>
          <p:nvPr/>
        </p:nvSpPr>
        <p:spPr>
          <a:xfrm>
            <a:off x="3055052" y="2703544"/>
            <a:ext cx="1736103" cy="461914"/>
          </a:xfrm>
          <a:prstGeom prst="rect">
            <a:avLst/>
          </a:prstGeom>
          <a:solidFill>
            <a:srgbClr val="FCE1E8"/>
          </a:solidFill>
          <a:ln w="19050">
            <a:solidFill>
              <a:srgbClr val="CC5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BC3A5C0-B68D-8FB8-3A08-1133AE19C4E2}"/>
              </a:ext>
            </a:extLst>
          </p:cNvPr>
          <p:cNvSpPr/>
          <p:nvPr/>
        </p:nvSpPr>
        <p:spPr>
          <a:xfrm>
            <a:off x="8717939" y="2703543"/>
            <a:ext cx="1736103" cy="461915"/>
          </a:xfrm>
          <a:prstGeom prst="rect">
            <a:avLst/>
          </a:prstGeom>
          <a:solidFill>
            <a:srgbClr val="FCE1E8"/>
          </a:solidFill>
          <a:ln w="19050">
            <a:solidFill>
              <a:srgbClr val="CC5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AB293C-7506-A14D-951D-C2B22DA93798}"/>
              </a:ext>
            </a:extLst>
          </p:cNvPr>
          <p:cNvSpPr/>
          <p:nvPr/>
        </p:nvSpPr>
        <p:spPr>
          <a:xfrm>
            <a:off x="9322825" y="2197376"/>
            <a:ext cx="1736103" cy="461915"/>
          </a:xfrm>
          <a:prstGeom prst="rect">
            <a:avLst/>
          </a:prstGeom>
          <a:solidFill>
            <a:srgbClr val="FCE1E8"/>
          </a:solidFill>
          <a:ln w="19050">
            <a:solidFill>
              <a:srgbClr val="CC5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8FEC18-B7C7-86A0-F708-BE953693F79F}"/>
              </a:ext>
            </a:extLst>
          </p:cNvPr>
          <p:cNvSpPr/>
          <p:nvPr/>
        </p:nvSpPr>
        <p:spPr>
          <a:xfrm>
            <a:off x="5175798" y="3152856"/>
            <a:ext cx="1837833" cy="461915"/>
          </a:xfrm>
          <a:prstGeom prst="rect">
            <a:avLst/>
          </a:prstGeom>
          <a:solidFill>
            <a:srgbClr val="FCE1E8"/>
          </a:solidFill>
          <a:ln w="19050">
            <a:solidFill>
              <a:srgbClr val="CC5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9C4144-D259-5614-7BCD-0EA19E07F0D9}"/>
              </a:ext>
            </a:extLst>
          </p:cNvPr>
          <p:cNvSpPr/>
          <p:nvPr/>
        </p:nvSpPr>
        <p:spPr>
          <a:xfrm>
            <a:off x="3635291" y="4101555"/>
            <a:ext cx="1193095" cy="461915"/>
          </a:xfrm>
          <a:prstGeom prst="rect">
            <a:avLst/>
          </a:prstGeom>
          <a:solidFill>
            <a:srgbClr val="FCE1E8"/>
          </a:solidFill>
          <a:ln w="19050">
            <a:solidFill>
              <a:srgbClr val="CC5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C3C69F-807C-4979-3FEF-A5F176950D86}"/>
              </a:ext>
            </a:extLst>
          </p:cNvPr>
          <p:cNvSpPr txBox="1"/>
          <p:nvPr/>
        </p:nvSpPr>
        <p:spPr>
          <a:xfrm>
            <a:off x="9473609" y="2147777"/>
            <a:ext cx="14885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rực</a:t>
            </a:r>
            <a:endParaRPr lang="en-US" sz="3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E17E97-F577-98E9-DB30-F0008AFFE1BE}"/>
              </a:ext>
            </a:extLst>
          </p:cNvPr>
          <p:cNvSpPr txBox="1"/>
          <p:nvPr/>
        </p:nvSpPr>
        <p:spPr>
          <a:xfrm>
            <a:off x="3125972" y="2636874"/>
            <a:ext cx="17543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râm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BE17F6-D2C2-7A73-477A-F574EBA8C8ED}"/>
              </a:ext>
            </a:extLst>
          </p:cNvPr>
          <p:cNvSpPr txBox="1"/>
          <p:nvPr/>
        </p:nvSpPr>
        <p:spPr>
          <a:xfrm>
            <a:off x="8718697" y="2626241"/>
            <a:ext cx="17543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um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27C6B5-ED3C-4B66-1F8D-F19BDCC3AE86}"/>
              </a:ext>
            </a:extLst>
          </p:cNvPr>
          <p:cNvSpPr txBox="1"/>
          <p:nvPr/>
        </p:nvSpPr>
        <p:spPr>
          <a:xfrm>
            <a:off x="5103627" y="3072808"/>
            <a:ext cx="20627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nhộn</a:t>
            </a:r>
            <a:r>
              <a:rPr lang="en-US" sz="3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nhịp</a:t>
            </a:r>
            <a:endParaRPr lang="en-US" sz="3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769DC8-921B-4234-4072-FFA13AA346AD}"/>
              </a:ext>
            </a:extLst>
          </p:cNvPr>
          <p:cNvSpPr txBox="1"/>
          <p:nvPr/>
        </p:nvSpPr>
        <p:spPr>
          <a:xfrm>
            <a:off x="3721394" y="4051004"/>
            <a:ext cx="20627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sớm</a:t>
            </a:r>
            <a:endParaRPr lang="en-US" sz="3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34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背景图案&#10;&#10;描述已自动生成">
            <a:extLst>
              <a:ext uri="{FF2B5EF4-FFF2-40B4-BE49-F238E27FC236}">
                <a16:creationId xmlns:a16="http://schemas.microsoft.com/office/drawing/2014/main" id="{702212F3-6F4A-A397-EDE6-63A4C9963E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"/>
            <a:ext cx="12192000" cy="6871063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>
            <a:extLst>
              <a:ext uri="{FF2B5EF4-FFF2-40B4-BE49-F238E27FC236}">
                <a16:creationId xmlns:a16="http://schemas.microsoft.com/office/drawing/2014/main" id="{7FC27442-CF8A-AE10-8736-5BD5A3F244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4" y="-184004"/>
            <a:ext cx="6096012" cy="6096012"/>
          </a:xfrm>
          <a:prstGeom prst="rect">
            <a:avLst/>
          </a:prstGeom>
        </p:spPr>
      </p:pic>
      <p:pic>
        <p:nvPicPr>
          <p:cNvPr id="19" name="图片 18" descr="图片包含 游戏机, 大, 飞机&#10;&#10;描述已自动生成">
            <a:extLst>
              <a:ext uri="{FF2B5EF4-FFF2-40B4-BE49-F238E27FC236}">
                <a16:creationId xmlns:a16="http://schemas.microsoft.com/office/drawing/2014/main" id="{36C7C38C-D220-FB5B-CF82-373DF60B65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0" y="3443514"/>
            <a:ext cx="12192000" cy="3428274"/>
          </a:xfrm>
          <a:prstGeom prst="rect">
            <a:avLst/>
          </a:prstGeom>
        </p:spPr>
      </p:pic>
      <p:pic>
        <p:nvPicPr>
          <p:cNvPr id="37" name="图片 36" descr="图片包含 背景图案&#10;&#10;描述已自动生成">
            <a:extLst>
              <a:ext uri="{FF2B5EF4-FFF2-40B4-BE49-F238E27FC236}">
                <a16:creationId xmlns:a16="http://schemas.microsoft.com/office/drawing/2014/main" id="{D1759CEC-B018-5639-331C-DE9FB02B2C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21" t="16500" r="15715" b="64690"/>
          <a:stretch/>
        </p:blipFill>
        <p:spPr>
          <a:xfrm>
            <a:off x="9437099" y="2794945"/>
            <a:ext cx="803678" cy="907144"/>
          </a:xfrm>
          <a:prstGeom prst="rect">
            <a:avLst/>
          </a:prstGeom>
        </p:spPr>
      </p:pic>
      <p:pic>
        <p:nvPicPr>
          <p:cNvPr id="38" name="图片 37" descr="图片包含 背景图案&#10;&#10;描述已自动生成">
            <a:extLst>
              <a:ext uri="{FF2B5EF4-FFF2-40B4-BE49-F238E27FC236}">
                <a16:creationId xmlns:a16="http://schemas.microsoft.com/office/drawing/2014/main" id="{1DE59149-4979-C575-060C-3CE41F49615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6" t="47935" r="7390" b="33017"/>
          <a:stretch/>
        </p:blipFill>
        <p:spPr>
          <a:xfrm rot="19245056">
            <a:off x="10284496" y="3952646"/>
            <a:ext cx="1306135" cy="816401"/>
          </a:xfrm>
          <a:prstGeom prst="rect">
            <a:avLst/>
          </a:prstGeom>
        </p:spPr>
      </p:pic>
      <p:pic>
        <p:nvPicPr>
          <p:cNvPr id="39" name="图片 38" descr="图片包含 背景图案&#10;&#10;描述已自动生成">
            <a:extLst>
              <a:ext uri="{FF2B5EF4-FFF2-40B4-BE49-F238E27FC236}">
                <a16:creationId xmlns:a16="http://schemas.microsoft.com/office/drawing/2014/main" id="{CE2A5718-CAE0-0F44-3F2C-C49437C74A1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6" t="34595" r="59985" b="46119"/>
          <a:stretch/>
        </p:blipFill>
        <p:spPr>
          <a:xfrm>
            <a:off x="612252" y="1573212"/>
            <a:ext cx="1596572" cy="1068780"/>
          </a:xfrm>
          <a:prstGeom prst="rect">
            <a:avLst/>
          </a:prstGeom>
        </p:spPr>
      </p:pic>
      <p:pic>
        <p:nvPicPr>
          <p:cNvPr id="40" name="图片 39" descr="图片包含 背景图案&#10;&#10;描述已自动生成">
            <a:extLst>
              <a:ext uri="{FF2B5EF4-FFF2-40B4-BE49-F238E27FC236}">
                <a16:creationId xmlns:a16="http://schemas.microsoft.com/office/drawing/2014/main" id="{9EDECF50-D6F9-6903-CC44-9B455A8CEAC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5" t="57176" r="73809" b="22110"/>
          <a:stretch/>
        </p:blipFill>
        <p:spPr>
          <a:xfrm rot="20395039">
            <a:off x="1598062" y="3767978"/>
            <a:ext cx="962900" cy="1262744"/>
          </a:xfrm>
          <a:prstGeom prst="rect">
            <a:avLst/>
          </a:prstGeom>
        </p:spPr>
      </p:pic>
      <p:pic>
        <p:nvPicPr>
          <p:cNvPr id="5" name="图片 4" descr="卡通人物&#10;&#10;描述已自动生成">
            <a:extLst>
              <a:ext uri="{FF2B5EF4-FFF2-40B4-BE49-F238E27FC236}">
                <a16:creationId xmlns:a16="http://schemas.microsoft.com/office/drawing/2014/main" id="{3213EC1E-5349-BF93-5EF4-80765808996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322" y="3960663"/>
            <a:ext cx="2742083" cy="2742083"/>
          </a:xfrm>
          <a:prstGeom prst="rect">
            <a:avLst/>
          </a:prstGeom>
        </p:spPr>
      </p:pic>
      <p:pic>
        <p:nvPicPr>
          <p:cNvPr id="21" name="图片 20" descr="图片包含 背景图案&#10;&#10;描述已自动生成">
            <a:extLst>
              <a:ext uri="{FF2B5EF4-FFF2-40B4-BE49-F238E27FC236}">
                <a16:creationId xmlns:a16="http://schemas.microsoft.com/office/drawing/2014/main" id="{934EE7F4-4061-6A0D-22EE-301C8DAE557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9" t="9417" r="45253" b="69984"/>
          <a:stretch/>
        </p:blipFill>
        <p:spPr>
          <a:xfrm>
            <a:off x="10533870" y="814048"/>
            <a:ext cx="807385" cy="821795"/>
          </a:xfrm>
          <a:prstGeom prst="rect">
            <a:avLst/>
          </a:prstGeom>
        </p:spPr>
      </p:pic>
      <p:pic>
        <p:nvPicPr>
          <p:cNvPr id="3" name="Picture 2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C6957151-F3CB-A5D5-DBE9-D85B6E143C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090" y="3094074"/>
            <a:ext cx="4363851" cy="146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95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E04D6B50-74CD-4C1A-A820-6137F26F80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-1752541"/>
            <a:ext cx="12190132" cy="2264898"/>
          </a:xfrm>
          <a:prstGeom prst="rect">
            <a:avLst/>
          </a:prstGeom>
        </p:spPr>
      </p:pic>
      <p:sp>
        <p:nvSpPr>
          <p:cNvPr id="21" name="Cloud 20">
            <a:extLst>
              <a:ext uri="{FF2B5EF4-FFF2-40B4-BE49-F238E27FC236}">
                <a16:creationId xmlns:a16="http://schemas.microsoft.com/office/drawing/2014/main" id="{2195C38E-A8BF-4FA5-A55C-0CCF84A6D822}"/>
              </a:ext>
            </a:extLst>
          </p:cNvPr>
          <p:cNvSpPr/>
          <p:nvPr/>
        </p:nvSpPr>
        <p:spPr>
          <a:xfrm>
            <a:off x="371476" y="2433637"/>
            <a:ext cx="2981324" cy="1990725"/>
          </a:xfrm>
          <a:prstGeom prst="cloud">
            <a:avLst/>
          </a:prstGeom>
          <a:solidFill>
            <a:srgbClr val="A3DEFF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học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FE3FB01D-8273-42C8-A3B9-8693051AEDF9}"/>
              </a:ext>
            </a:extLst>
          </p:cNvPr>
          <p:cNvSpPr/>
          <p:nvPr/>
        </p:nvSpPr>
        <p:spPr>
          <a:xfrm>
            <a:off x="3562350" y="2271712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9EED26D-5D1F-483D-BA5F-BA1DEADBC126}"/>
              </a:ext>
            </a:extLst>
          </p:cNvPr>
          <p:cNvSpPr/>
          <p:nvPr/>
        </p:nvSpPr>
        <p:spPr>
          <a:xfrm>
            <a:off x="4000497" y="1714500"/>
            <a:ext cx="2247903" cy="1314450"/>
          </a:xfrm>
          <a:prstGeom prst="rect">
            <a:avLst/>
          </a:prstGeom>
          <a:solidFill>
            <a:srgbClr val="A3DEFF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ngữ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đặc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điểm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AEF0665-E8D0-44F1-9BBC-1405B0A3BD5F}"/>
              </a:ext>
            </a:extLst>
          </p:cNvPr>
          <p:cNvSpPr/>
          <p:nvPr/>
        </p:nvSpPr>
        <p:spPr>
          <a:xfrm>
            <a:off x="4000497" y="4610100"/>
            <a:ext cx="2362203" cy="1031078"/>
          </a:xfrm>
          <a:prstGeom prst="rect">
            <a:avLst/>
          </a:prstGeom>
          <a:solidFill>
            <a:srgbClr val="A3DEFF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nêu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đặc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điểm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64CF8A1-3F7A-4C53-9A2C-2463BBE86BF0}"/>
              </a:ext>
            </a:extLst>
          </p:cNvPr>
          <p:cNvCxnSpPr>
            <a:stCxn id="31" idx="3"/>
          </p:cNvCxnSpPr>
          <p:nvPr/>
        </p:nvCxnSpPr>
        <p:spPr>
          <a:xfrm flipV="1">
            <a:off x="6248400" y="1600200"/>
            <a:ext cx="761998" cy="771525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96C73C3D-3497-4A71-9C25-1F21FF9D697F}"/>
              </a:ext>
            </a:extLst>
          </p:cNvPr>
          <p:cNvSpPr/>
          <p:nvPr/>
        </p:nvSpPr>
        <p:spPr>
          <a:xfrm>
            <a:off x="7010396" y="942975"/>
            <a:ext cx="3333754" cy="760811"/>
          </a:xfrm>
          <a:prstGeom prst="rect">
            <a:avLst/>
          </a:prstGeom>
          <a:solidFill>
            <a:srgbClr val="A3DEFF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chỉ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màu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sắc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3CA3247-5240-436A-BE3A-1BB5A4C0F990}"/>
              </a:ext>
            </a:extLst>
          </p:cNvPr>
          <p:cNvCxnSpPr>
            <a:cxnSpLocks/>
          </p:cNvCxnSpPr>
          <p:nvPr/>
        </p:nvCxnSpPr>
        <p:spPr>
          <a:xfrm>
            <a:off x="6248400" y="2424113"/>
            <a:ext cx="838196" cy="9524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FFEE5E89-9CDF-4215-A2CA-58B834F3BDE4}"/>
              </a:ext>
            </a:extLst>
          </p:cNvPr>
          <p:cNvSpPr/>
          <p:nvPr/>
        </p:nvSpPr>
        <p:spPr>
          <a:xfrm>
            <a:off x="7086596" y="1985962"/>
            <a:ext cx="3918102" cy="666750"/>
          </a:xfrm>
          <a:prstGeom prst="rect">
            <a:avLst/>
          </a:prstGeom>
          <a:solidFill>
            <a:srgbClr val="A3DEFF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chỉ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âm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thanh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ADD3548-1136-4083-85AC-5F1BABDA69E5}"/>
              </a:ext>
            </a:extLst>
          </p:cNvPr>
          <p:cNvCxnSpPr>
            <a:cxnSpLocks/>
          </p:cNvCxnSpPr>
          <p:nvPr/>
        </p:nvCxnSpPr>
        <p:spPr>
          <a:xfrm flipV="1">
            <a:off x="6372222" y="5154213"/>
            <a:ext cx="971552" cy="1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69257D4E-D29B-4104-B22D-BE8E86136372}"/>
              </a:ext>
            </a:extLst>
          </p:cNvPr>
          <p:cNvSpPr/>
          <p:nvPr/>
        </p:nvSpPr>
        <p:spPr>
          <a:xfrm>
            <a:off x="7362823" y="4424362"/>
            <a:ext cx="3333754" cy="1314450"/>
          </a:xfrm>
          <a:prstGeom prst="rect">
            <a:avLst/>
          </a:prstGeom>
          <a:solidFill>
            <a:srgbClr val="A3DEFF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Đặt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nêu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đặc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điểm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E0D6ADE-F74D-4664-B463-0E977A651F5A}"/>
              </a:ext>
            </a:extLst>
          </p:cNvPr>
          <p:cNvCxnSpPr>
            <a:cxnSpLocks/>
          </p:cNvCxnSpPr>
          <p:nvPr/>
        </p:nvCxnSpPr>
        <p:spPr>
          <a:xfrm>
            <a:off x="6248400" y="2501206"/>
            <a:ext cx="838196" cy="867668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D4853443-AAEC-4C4B-8764-AFCAC0A0338F}"/>
              </a:ext>
            </a:extLst>
          </p:cNvPr>
          <p:cNvSpPr/>
          <p:nvPr/>
        </p:nvSpPr>
        <p:spPr>
          <a:xfrm>
            <a:off x="7086596" y="2921199"/>
            <a:ext cx="3333754" cy="666750"/>
          </a:xfrm>
          <a:prstGeom prst="rect">
            <a:avLst/>
          </a:prstGeom>
          <a:solidFill>
            <a:srgbClr val="A3DEFF"/>
          </a:solidFill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chỉ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hương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vị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21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9" grpId="0" animBg="1"/>
      <p:bldP spid="31" grpId="0" animBg="1"/>
      <p:bldP spid="32" grpId="0" animBg="1"/>
      <p:bldP spid="34" grpId="0" animBg="1"/>
      <p:bldP spid="36" grpId="0" animBg="1"/>
      <p:bldP spid="38" grpId="0" animBg="1"/>
      <p:bldP spid="4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85DA9-94C6-DA6C-B04A-E4D918F583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2A38E-ED34-E361-64CE-F0799D1F14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child and child with butterflies and a net in a field of sunflowers&#10;&#10;Description automatically generated">
            <a:extLst>
              <a:ext uri="{FF2B5EF4-FFF2-40B4-BE49-F238E27FC236}">
                <a16:creationId xmlns:a16="http://schemas.microsoft.com/office/drawing/2014/main" id="{AA734CF2-9565-FEBF-D37E-92D13F3A6B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13"/>
          <a:stretch/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0595F8-C98C-9F5B-BF1A-B1943C9F4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930" y="1089018"/>
            <a:ext cx="10047079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37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背景图案&#10;&#10;描述已自动生成">
            <a:extLst>
              <a:ext uri="{FF2B5EF4-FFF2-40B4-BE49-F238E27FC236}">
                <a16:creationId xmlns:a16="http://schemas.microsoft.com/office/drawing/2014/main" id="{702212F3-6F4A-A397-EDE6-63A4C9963E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"/>
            <a:ext cx="12192000" cy="6871063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>
            <a:extLst>
              <a:ext uri="{FF2B5EF4-FFF2-40B4-BE49-F238E27FC236}">
                <a16:creationId xmlns:a16="http://schemas.microsoft.com/office/drawing/2014/main" id="{7FC27442-CF8A-AE10-8736-5BD5A3F244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4" y="-184004"/>
            <a:ext cx="6096012" cy="6096012"/>
          </a:xfrm>
          <a:prstGeom prst="rect">
            <a:avLst/>
          </a:prstGeom>
        </p:spPr>
      </p:pic>
      <p:pic>
        <p:nvPicPr>
          <p:cNvPr id="19" name="图片 18" descr="图片包含 游戏机, 大, 飞机&#10;&#10;描述已自动生成">
            <a:extLst>
              <a:ext uri="{FF2B5EF4-FFF2-40B4-BE49-F238E27FC236}">
                <a16:creationId xmlns:a16="http://schemas.microsoft.com/office/drawing/2014/main" id="{36C7C38C-D220-FB5B-CF82-373DF60B65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0" y="3443514"/>
            <a:ext cx="12192000" cy="3428274"/>
          </a:xfrm>
          <a:prstGeom prst="rect">
            <a:avLst/>
          </a:prstGeom>
        </p:spPr>
      </p:pic>
      <p:pic>
        <p:nvPicPr>
          <p:cNvPr id="37" name="图片 36" descr="图片包含 背景图案&#10;&#10;描述已自动生成">
            <a:extLst>
              <a:ext uri="{FF2B5EF4-FFF2-40B4-BE49-F238E27FC236}">
                <a16:creationId xmlns:a16="http://schemas.microsoft.com/office/drawing/2014/main" id="{D1759CEC-B018-5639-331C-DE9FB02B2C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21" t="16500" r="15715" b="64690"/>
          <a:stretch/>
        </p:blipFill>
        <p:spPr>
          <a:xfrm>
            <a:off x="9437099" y="2794945"/>
            <a:ext cx="803678" cy="907144"/>
          </a:xfrm>
          <a:prstGeom prst="rect">
            <a:avLst/>
          </a:prstGeom>
        </p:spPr>
      </p:pic>
      <p:pic>
        <p:nvPicPr>
          <p:cNvPr id="38" name="图片 37" descr="图片包含 背景图案&#10;&#10;描述已自动生成">
            <a:extLst>
              <a:ext uri="{FF2B5EF4-FFF2-40B4-BE49-F238E27FC236}">
                <a16:creationId xmlns:a16="http://schemas.microsoft.com/office/drawing/2014/main" id="{1DE59149-4979-C575-060C-3CE41F49615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6" t="47935" r="7390" b="33017"/>
          <a:stretch/>
        </p:blipFill>
        <p:spPr>
          <a:xfrm rot="19245056">
            <a:off x="10284496" y="3952646"/>
            <a:ext cx="1306135" cy="816401"/>
          </a:xfrm>
          <a:prstGeom prst="rect">
            <a:avLst/>
          </a:prstGeom>
        </p:spPr>
      </p:pic>
      <p:pic>
        <p:nvPicPr>
          <p:cNvPr id="39" name="图片 38" descr="图片包含 背景图案&#10;&#10;描述已自动生成">
            <a:extLst>
              <a:ext uri="{FF2B5EF4-FFF2-40B4-BE49-F238E27FC236}">
                <a16:creationId xmlns:a16="http://schemas.microsoft.com/office/drawing/2014/main" id="{CE2A5718-CAE0-0F44-3F2C-C49437C74A1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6" t="34595" r="59985" b="46119"/>
          <a:stretch/>
        </p:blipFill>
        <p:spPr>
          <a:xfrm>
            <a:off x="612252" y="1573212"/>
            <a:ext cx="1596572" cy="1068780"/>
          </a:xfrm>
          <a:prstGeom prst="rect">
            <a:avLst/>
          </a:prstGeom>
        </p:spPr>
      </p:pic>
      <p:pic>
        <p:nvPicPr>
          <p:cNvPr id="40" name="图片 39" descr="图片包含 背景图案&#10;&#10;描述已自动生成">
            <a:extLst>
              <a:ext uri="{FF2B5EF4-FFF2-40B4-BE49-F238E27FC236}">
                <a16:creationId xmlns:a16="http://schemas.microsoft.com/office/drawing/2014/main" id="{9EDECF50-D6F9-6903-CC44-9B455A8CEAC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5" t="57176" r="73809" b="22110"/>
          <a:stretch/>
        </p:blipFill>
        <p:spPr>
          <a:xfrm rot="20395039">
            <a:off x="1598062" y="3767978"/>
            <a:ext cx="962900" cy="1262744"/>
          </a:xfrm>
          <a:prstGeom prst="rect">
            <a:avLst/>
          </a:prstGeom>
        </p:spPr>
      </p:pic>
      <p:pic>
        <p:nvPicPr>
          <p:cNvPr id="5" name="图片 4" descr="卡通人物&#10;&#10;描述已自动生成">
            <a:extLst>
              <a:ext uri="{FF2B5EF4-FFF2-40B4-BE49-F238E27FC236}">
                <a16:creationId xmlns:a16="http://schemas.microsoft.com/office/drawing/2014/main" id="{3213EC1E-5349-BF93-5EF4-80765808996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322" y="3960663"/>
            <a:ext cx="2742083" cy="2742083"/>
          </a:xfrm>
          <a:prstGeom prst="rect">
            <a:avLst/>
          </a:prstGeom>
        </p:spPr>
      </p:pic>
      <p:pic>
        <p:nvPicPr>
          <p:cNvPr id="21" name="图片 20" descr="图片包含 背景图案&#10;&#10;描述已自动生成">
            <a:extLst>
              <a:ext uri="{FF2B5EF4-FFF2-40B4-BE49-F238E27FC236}">
                <a16:creationId xmlns:a16="http://schemas.microsoft.com/office/drawing/2014/main" id="{934EE7F4-4061-6A0D-22EE-301C8DAE557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9" t="9417" r="45253" b="69984"/>
          <a:stretch/>
        </p:blipFill>
        <p:spPr>
          <a:xfrm>
            <a:off x="10533870" y="814048"/>
            <a:ext cx="807385" cy="8217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FBA4360-D527-E521-6763-8D38D54787C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34946" y="2864238"/>
            <a:ext cx="9998307" cy="276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13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85DA9-94C6-DA6C-B04A-E4D918F583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2A38E-ED34-E361-64CE-F0799D1F14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child and child with butterflies and a net in a field of sunflowers&#10;&#10;Description automatically generated">
            <a:extLst>
              <a:ext uri="{FF2B5EF4-FFF2-40B4-BE49-F238E27FC236}">
                <a16:creationId xmlns:a16="http://schemas.microsoft.com/office/drawing/2014/main" id="{AA734CF2-9565-FEBF-D37E-92D13F3A6B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13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3A0738-599E-9B26-B394-0DA5F6917D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6725" y="566342"/>
            <a:ext cx="3517697" cy="12924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356B97-84AF-BD4C-AE68-BC61CCBEEF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016" y="3615513"/>
            <a:ext cx="10577477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51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背景图案&#10;&#10;描述已自动生成">
            <a:extLst>
              <a:ext uri="{FF2B5EF4-FFF2-40B4-BE49-F238E27FC236}">
                <a16:creationId xmlns:a16="http://schemas.microsoft.com/office/drawing/2014/main" id="{702212F3-6F4A-A397-EDE6-63A4C9963E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"/>
            <a:ext cx="12192000" cy="6871063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>
            <a:extLst>
              <a:ext uri="{FF2B5EF4-FFF2-40B4-BE49-F238E27FC236}">
                <a16:creationId xmlns:a16="http://schemas.microsoft.com/office/drawing/2014/main" id="{7FC27442-CF8A-AE10-8736-5BD5A3F244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4" y="-184004"/>
            <a:ext cx="6096012" cy="6096012"/>
          </a:xfrm>
          <a:prstGeom prst="rect">
            <a:avLst/>
          </a:prstGeom>
        </p:spPr>
      </p:pic>
      <p:pic>
        <p:nvPicPr>
          <p:cNvPr id="19" name="图片 18" descr="图片包含 游戏机, 大, 飞机&#10;&#10;描述已自动生成">
            <a:extLst>
              <a:ext uri="{FF2B5EF4-FFF2-40B4-BE49-F238E27FC236}">
                <a16:creationId xmlns:a16="http://schemas.microsoft.com/office/drawing/2014/main" id="{36C7C38C-D220-FB5B-CF82-373DF60B65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0" y="3443514"/>
            <a:ext cx="12192000" cy="3428274"/>
          </a:xfrm>
          <a:prstGeom prst="rect">
            <a:avLst/>
          </a:prstGeom>
        </p:spPr>
      </p:pic>
      <p:pic>
        <p:nvPicPr>
          <p:cNvPr id="37" name="图片 36" descr="图片包含 背景图案&#10;&#10;描述已自动生成">
            <a:extLst>
              <a:ext uri="{FF2B5EF4-FFF2-40B4-BE49-F238E27FC236}">
                <a16:creationId xmlns:a16="http://schemas.microsoft.com/office/drawing/2014/main" id="{D1759CEC-B018-5639-331C-DE9FB02B2C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21" t="16500" r="15715" b="64690"/>
          <a:stretch/>
        </p:blipFill>
        <p:spPr>
          <a:xfrm>
            <a:off x="9437099" y="2794945"/>
            <a:ext cx="803678" cy="907144"/>
          </a:xfrm>
          <a:prstGeom prst="rect">
            <a:avLst/>
          </a:prstGeom>
        </p:spPr>
      </p:pic>
      <p:pic>
        <p:nvPicPr>
          <p:cNvPr id="38" name="图片 37" descr="图片包含 背景图案&#10;&#10;描述已自动生成">
            <a:extLst>
              <a:ext uri="{FF2B5EF4-FFF2-40B4-BE49-F238E27FC236}">
                <a16:creationId xmlns:a16="http://schemas.microsoft.com/office/drawing/2014/main" id="{1DE59149-4979-C575-060C-3CE41F49615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6" t="47935" r="7390" b="33017"/>
          <a:stretch/>
        </p:blipFill>
        <p:spPr>
          <a:xfrm rot="19245056">
            <a:off x="10284496" y="3952646"/>
            <a:ext cx="1306135" cy="816401"/>
          </a:xfrm>
          <a:prstGeom prst="rect">
            <a:avLst/>
          </a:prstGeom>
        </p:spPr>
      </p:pic>
      <p:pic>
        <p:nvPicPr>
          <p:cNvPr id="39" name="图片 38" descr="图片包含 背景图案&#10;&#10;描述已自动生成">
            <a:extLst>
              <a:ext uri="{FF2B5EF4-FFF2-40B4-BE49-F238E27FC236}">
                <a16:creationId xmlns:a16="http://schemas.microsoft.com/office/drawing/2014/main" id="{CE2A5718-CAE0-0F44-3F2C-C49437C74A1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6" t="34595" r="59985" b="46119"/>
          <a:stretch/>
        </p:blipFill>
        <p:spPr>
          <a:xfrm>
            <a:off x="612252" y="1573212"/>
            <a:ext cx="1596572" cy="1068780"/>
          </a:xfrm>
          <a:prstGeom prst="rect">
            <a:avLst/>
          </a:prstGeom>
        </p:spPr>
      </p:pic>
      <p:pic>
        <p:nvPicPr>
          <p:cNvPr id="40" name="图片 39" descr="图片包含 背景图案&#10;&#10;描述已自动生成">
            <a:extLst>
              <a:ext uri="{FF2B5EF4-FFF2-40B4-BE49-F238E27FC236}">
                <a16:creationId xmlns:a16="http://schemas.microsoft.com/office/drawing/2014/main" id="{9EDECF50-D6F9-6903-CC44-9B455A8CEAC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5" t="57176" r="73809" b="22110"/>
          <a:stretch/>
        </p:blipFill>
        <p:spPr>
          <a:xfrm rot="20395039">
            <a:off x="1598062" y="3767978"/>
            <a:ext cx="962900" cy="1262744"/>
          </a:xfrm>
          <a:prstGeom prst="rect">
            <a:avLst/>
          </a:prstGeom>
        </p:spPr>
      </p:pic>
      <p:pic>
        <p:nvPicPr>
          <p:cNvPr id="5" name="图片 4" descr="卡通人物&#10;&#10;描述已自动生成">
            <a:extLst>
              <a:ext uri="{FF2B5EF4-FFF2-40B4-BE49-F238E27FC236}">
                <a16:creationId xmlns:a16="http://schemas.microsoft.com/office/drawing/2014/main" id="{3213EC1E-5349-BF93-5EF4-80765808996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322" y="3960663"/>
            <a:ext cx="2742083" cy="2742083"/>
          </a:xfrm>
          <a:prstGeom prst="rect">
            <a:avLst/>
          </a:prstGeom>
        </p:spPr>
      </p:pic>
      <p:pic>
        <p:nvPicPr>
          <p:cNvPr id="21" name="图片 20" descr="图片包含 背景图案&#10;&#10;描述已自动生成">
            <a:extLst>
              <a:ext uri="{FF2B5EF4-FFF2-40B4-BE49-F238E27FC236}">
                <a16:creationId xmlns:a16="http://schemas.microsoft.com/office/drawing/2014/main" id="{934EE7F4-4061-6A0D-22EE-301C8DAE557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9" t="9417" r="45253" b="69984"/>
          <a:stretch/>
        </p:blipFill>
        <p:spPr>
          <a:xfrm>
            <a:off x="10533870" y="814048"/>
            <a:ext cx="807385" cy="821795"/>
          </a:xfrm>
          <a:prstGeom prst="rect">
            <a:avLst/>
          </a:prstGeom>
        </p:spPr>
      </p:pic>
      <p:pic>
        <p:nvPicPr>
          <p:cNvPr id="4" name="Picture 3" descr="A neon colored word on a black background&#10;&#10;AI-generated content may be incorrect.">
            <a:extLst>
              <a:ext uri="{FF2B5EF4-FFF2-40B4-BE49-F238E27FC236}">
                <a16:creationId xmlns:a16="http://schemas.microsoft.com/office/drawing/2014/main" id="{ED5717AF-3828-4E24-7896-E4059E396D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800" y="3147237"/>
            <a:ext cx="4910749" cy="166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07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2">
            <a:extLst>
              <a:ext uri="{FF2B5EF4-FFF2-40B4-BE49-F238E27FC236}">
                <a16:creationId xmlns:a16="http://schemas.microsoft.com/office/drawing/2014/main" id="{9CF92600-DFC8-775F-934B-5C3E99A1BB99}"/>
              </a:ext>
            </a:extLst>
          </p:cNvPr>
          <p:cNvSpPr/>
          <p:nvPr/>
        </p:nvSpPr>
        <p:spPr>
          <a:xfrm>
            <a:off x="396593" y="161771"/>
            <a:ext cx="11109607" cy="6332476"/>
          </a:xfrm>
          <a:custGeom>
            <a:avLst/>
            <a:gdLst/>
            <a:ahLst/>
            <a:cxnLst/>
            <a:rect l="l" t="t" r="r" b="b"/>
            <a:pathLst>
              <a:path w="16664410" h="9498714">
                <a:moveTo>
                  <a:pt x="0" y="0"/>
                </a:moveTo>
                <a:lnTo>
                  <a:pt x="16664410" y="0"/>
                </a:lnTo>
                <a:lnTo>
                  <a:pt x="16664410" y="9498714"/>
                </a:lnTo>
                <a:lnTo>
                  <a:pt x="0" y="94987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15" name="Group 3">
            <a:extLst>
              <a:ext uri="{FF2B5EF4-FFF2-40B4-BE49-F238E27FC236}">
                <a16:creationId xmlns:a16="http://schemas.microsoft.com/office/drawing/2014/main" id="{0BFA792F-5BC9-C8E1-03A4-C415B61AA282}"/>
              </a:ext>
            </a:extLst>
          </p:cNvPr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17" name="Freeform 4">
              <a:extLst>
                <a:ext uri="{FF2B5EF4-FFF2-40B4-BE49-F238E27FC236}">
                  <a16:creationId xmlns:a16="http://schemas.microsoft.com/office/drawing/2014/main" id="{4E0D255F-BE6E-6CD5-ABF0-F68E41678D20}"/>
                </a:ext>
              </a:extLst>
            </p:cNvPr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vi-VN" sz="1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DFCE34D6-D754-8AA6-CCC4-83CB21EFFC44}"/>
                </a:ext>
              </a:extLst>
            </p:cNvPr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vi-VN" sz="1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1" name="Group 6">
            <a:extLst>
              <a:ext uri="{FF2B5EF4-FFF2-40B4-BE49-F238E27FC236}">
                <a16:creationId xmlns:a16="http://schemas.microsoft.com/office/drawing/2014/main" id="{BE15E10F-A7B4-D498-C29E-5CD4D5ABEDD0}"/>
              </a:ext>
            </a:extLst>
          </p:cNvPr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BAD7B5D9-8196-689B-7479-5EF1FC59A144}"/>
                </a:ext>
              </a:extLst>
            </p:cNvPr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vi-VN" sz="1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B0B68D88-D1DE-8935-0A75-3FA9CE783D0B}"/>
                </a:ext>
              </a:extLst>
            </p:cNvPr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vi-VN" sz="1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4" name="Freeform 9">
            <a:extLst>
              <a:ext uri="{FF2B5EF4-FFF2-40B4-BE49-F238E27FC236}">
                <a16:creationId xmlns:a16="http://schemas.microsoft.com/office/drawing/2014/main" id="{53ED5018-BCB7-7FD9-6833-FEFF40E8C274}"/>
              </a:ext>
            </a:extLst>
          </p:cNvPr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5" name="Freeform 10">
            <a:extLst>
              <a:ext uri="{FF2B5EF4-FFF2-40B4-BE49-F238E27FC236}">
                <a16:creationId xmlns:a16="http://schemas.microsoft.com/office/drawing/2014/main" id="{2F240672-F29F-DA99-3CF0-ED004623E3FB}"/>
              </a:ext>
            </a:extLst>
          </p:cNvPr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6" name="Google Shape;169;p10">
            <a:extLst>
              <a:ext uri="{FF2B5EF4-FFF2-40B4-BE49-F238E27FC236}">
                <a16:creationId xmlns:a16="http://schemas.microsoft.com/office/drawing/2014/main" id="{65F87B5F-5152-F167-F809-427AEFB35674}"/>
              </a:ext>
            </a:extLst>
          </p:cNvPr>
          <p:cNvSpPr/>
          <p:nvPr/>
        </p:nvSpPr>
        <p:spPr>
          <a:xfrm>
            <a:off x="397743" y="363753"/>
            <a:ext cx="11172457" cy="6130493"/>
          </a:xfrm>
          <a:prstGeom prst="roundRect">
            <a:avLst>
              <a:gd name="adj" fmla="val 6884"/>
            </a:avLst>
          </a:prstGeom>
          <a:solidFill>
            <a:sysClr val="window" lastClr="FFFFFF"/>
          </a:solidFill>
          <a:ln w="38100" cap="flat" cmpd="sng">
            <a:solidFill>
              <a:srgbClr val="5D3D2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DC433A9-B9AB-32EB-1B28-13E76CA32653}"/>
              </a:ext>
            </a:extLst>
          </p:cNvPr>
          <p:cNvGrpSpPr/>
          <p:nvPr/>
        </p:nvGrpSpPr>
        <p:grpSpPr>
          <a:xfrm>
            <a:off x="329987" y="-99384"/>
            <a:ext cx="11839575" cy="1281245"/>
            <a:chOff x="451895" y="489110"/>
            <a:chExt cx="6963058" cy="1979938"/>
          </a:xfrm>
        </p:grpSpPr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042E9FE3-FE1D-7D86-E115-50B12BE996F2}"/>
                </a:ext>
              </a:extLst>
            </p:cNvPr>
            <p:cNvSpPr/>
            <p:nvPr/>
          </p:nvSpPr>
          <p:spPr bwMode="auto">
            <a:xfrm>
              <a:off x="451895" y="705781"/>
              <a:ext cx="6963058" cy="1763267"/>
            </a:xfrm>
            <a:custGeom>
              <a:avLst/>
              <a:gdLst>
                <a:gd name="T0" fmla="*/ 360 w 2379"/>
                <a:gd name="T1" fmla="*/ 78 h 1260"/>
                <a:gd name="T2" fmla="*/ 141 w 2379"/>
                <a:gd name="T3" fmla="*/ 488 h 1260"/>
                <a:gd name="T4" fmla="*/ 189 w 2379"/>
                <a:gd name="T5" fmla="*/ 818 h 1260"/>
                <a:gd name="T6" fmla="*/ 454 w 2379"/>
                <a:gd name="T7" fmla="*/ 1194 h 1260"/>
                <a:gd name="T8" fmla="*/ 1705 w 2379"/>
                <a:gd name="T9" fmla="*/ 1177 h 1260"/>
                <a:gd name="T10" fmla="*/ 2349 w 2379"/>
                <a:gd name="T11" fmla="*/ 1068 h 1260"/>
                <a:gd name="T12" fmla="*/ 2300 w 2379"/>
                <a:gd name="T13" fmla="*/ 517 h 1260"/>
                <a:gd name="T14" fmla="*/ 1942 w 2379"/>
                <a:gd name="T15" fmla="*/ 60 h 1260"/>
                <a:gd name="T16" fmla="*/ 1215 w 2379"/>
                <a:gd name="T17" fmla="*/ 152 h 1260"/>
                <a:gd name="T18" fmla="*/ 360 w 2379"/>
                <a:gd name="T19" fmla="*/ 78 h 1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79" h="1260">
                  <a:moveTo>
                    <a:pt x="360" y="78"/>
                  </a:moveTo>
                  <a:cubicBezTo>
                    <a:pt x="189" y="79"/>
                    <a:pt x="0" y="144"/>
                    <a:pt x="141" y="488"/>
                  </a:cubicBezTo>
                  <a:cubicBezTo>
                    <a:pt x="198" y="627"/>
                    <a:pt x="190" y="731"/>
                    <a:pt x="189" y="818"/>
                  </a:cubicBezTo>
                  <a:cubicBezTo>
                    <a:pt x="186" y="972"/>
                    <a:pt x="95" y="1211"/>
                    <a:pt x="454" y="1194"/>
                  </a:cubicBezTo>
                  <a:cubicBezTo>
                    <a:pt x="791" y="1178"/>
                    <a:pt x="1367" y="1146"/>
                    <a:pt x="1705" y="1177"/>
                  </a:cubicBezTo>
                  <a:cubicBezTo>
                    <a:pt x="2167" y="1219"/>
                    <a:pt x="2326" y="1260"/>
                    <a:pt x="2349" y="1068"/>
                  </a:cubicBezTo>
                  <a:cubicBezTo>
                    <a:pt x="2372" y="876"/>
                    <a:pt x="2199" y="882"/>
                    <a:pt x="2300" y="517"/>
                  </a:cubicBezTo>
                  <a:cubicBezTo>
                    <a:pt x="2379" y="234"/>
                    <a:pt x="2197" y="0"/>
                    <a:pt x="1942" y="60"/>
                  </a:cubicBezTo>
                  <a:cubicBezTo>
                    <a:pt x="1637" y="132"/>
                    <a:pt x="1487" y="122"/>
                    <a:pt x="1215" y="152"/>
                  </a:cubicBezTo>
                  <a:cubicBezTo>
                    <a:pt x="970" y="179"/>
                    <a:pt x="753" y="74"/>
                    <a:pt x="360" y="78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方正卡通简体" panose="03000509000000000000" pitchFamily="65" charset="-122"/>
              </a:endParaRPr>
            </a:p>
          </p:txBody>
        </p:sp>
        <p:sp>
          <p:nvSpPr>
            <p:cNvPr id="35" name="Google Shape;304;p20">
              <a:extLst>
                <a:ext uri="{FF2B5EF4-FFF2-40B4-BE49-F238E27FC236}">
                  <a16:creationId xmlns:a16="http://schemas.microsoft.com/office/drawing/2014/main" id="{5089B258-24B8-CA4D-5FE9-8F480917163D}"/>
                </a:ext>
              </a:extLst>
            </p:cNvPr>
            <p:cNvSpPr txBox="1">
              <a:spLocks/>
            </p:cNvSpPr>
            <p:nvPr/>
          </p:nvSpPr>
          <p:spPr>
            <a:xfrm>
              <a:off x="881732" y="489110"/>
              <a:ext cx="6103383" cy="15291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lvl="0"/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Odibee Sans"/>
                </a:rPr>
                <a:t>1. </a:t>
              </a:r>
              <a:r>
                <a:rPr lang="vi-VN" sz="36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Tìm những từ ngữ chỉ đặc điểm của con đường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Odibee San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8E5C563-A12F-F970-A3CD-C3585DE47970}"/>
              </a:ext>
            </a:extLst>
          </p:cNvPr>
          <p:cNvGrpSpPr/>
          <p:nvPr/>
        </p:nvGrpSpPr>
        <p:grpSpPr>
          <a:xfrm>
            <a:off x="6604386" y="1084484"/>
            <a:ext cx="3510548" cy="1551980"/>
            <a:chOff x="419741" y="2346695"/>
            <a:chExt cx="3510548" cy="1551980"/>
          </a:xfrm>
        </p:grpSpPr>
        <p:pic>
          <p:nvPicPr>
            <p:cNvPr id="37" name="图片 4">
              <a:extLst>
                <a:ext uri="{FF2B5EF4-FFF2-40B4-BE49-F238E27FC236}">
                  <a16:creationId xmlns:a16="http://schemas.microsoft.com/office/drawing/2014/main" id="{0D4F3A08-CAF8-640A-DBF9-5860D65AA6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 b="17551"/>
            <a:stretch/>
          </p:blipFill>
          <p:spPr>
            <a:xfrm rot="21182847">
              <a:off x="419741" y="2346695"/>
              <a:ext cx="3510548" cy="1551980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135440D-A9D2-23B6-ECBA-9ED5FE43AC71}"/>
                </a:ext>
              </a:extLst>
            </p:cNvPr>
            <p:cNvSpPr/>
            <p:nvPr/>
          </p:nvSpPr>
          <p:spPr>
            <a:xfrm>
              <a:off x="1119277" y="2902181"/>
              <a:ext cx="221887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M.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Mấp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mô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48F72571-4446-BE8F-727A-35A30606BD6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005" y="3068133"/>
            <a:ext cx="6539995" cy="374904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BA0856D-B42B-7B85-9C48-EB14A0DC824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148464" y="2657376"/>
            <a:ext cx="6712278" cy="1652159"/>
          </a:xfrm>
          <a:prstGeom prst="rect">
            <a:avLst/>
          </a:prstGeom>
        </p:spPr>
      </p:pic>
      <p:sp>
        <p:nvSpPr>
          <p:cNvPr id="41" name="文本框 13">
            <a:extLst>
              <a:ext uri="{FF2B5EF4-FFF2-40B4-BE49-F238E27FC236}">
                <a16:creationId xmlns:a16="http://schemas.microsoft.com/office/drawing/2014/main" id="{C14E83D4-356F-D401-DC87-A7A7FB742D3E}"/>
              </a:ext>
            </a:extLst>
          </p:cNvPr>
          <p:cNvSpPr txBox="1"/>
          <p:nvPr/>
        </p:nvSpPr>
        <p:spPr>
          <a:xfrm>
            <a:off x="953833" y="3909783"/>
            <a:ext cx="4508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Thống</a:t>
            </a:r>
            <a:r>
              <a:rPr lang="en-US" altLang="zh-C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nhất</a:t>
            </a:r>
            <a:r>
              <a:rPr lang="en-US" altLang="zh-C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ý </a:t>
            </a:r>
            <a:r>
              <a:rPr lang="en-US" altLang="zh-CN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kiến</a:t>
            </a:r>
            <a:r>
              <a:rPr lang="en-US" altLang="zh-C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trong</a:t>
            </a:r>
            <a:r>
              <a:rPr lang="en-US" altLang="zh-C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nhóm</a:t>
            </a:r>
            <a:r>
              <a:rPr lang="en-US" altLang="zh-C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  <a:endParaRPr lang="zh-CN" altLang="en-US" sz="3200" dirty="0">
              <a:solidFill>
                <a:prstClr val="black"/>
              </a:solidFill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2" name="文本框 14">
            <a:extLst>
              <a:ext uri="{FF2B5EF4-FFF2-40B4-BE49-F238E27FC236}">
                <a16:creationId xmlns:a16="http://schemas.microsoft.com/office/drawing/2014/main" id="{752A12C0-0F64-4755-82D7-E1731C0AC4EB}"/>
              </a:ext>
            </a:extLst>
          </p:cNvPr>
          <p:cNvSpPr txBox="1"/>
          <p:nvPr/>
        </p:nvSpPr>
        <p:spPr>
          <a:xfrm>
            <a:off x="953833" y="2342370"/>
            <a:ext cx="44906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029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Mỗi</a:t>
            </a:r>
            <a:r>
              <a:rPr lang="en-029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bạn</a:t>
            </a:r>
            <a:r>
              <a:rPr lang="en-029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tìm</a:t>
            </a:r>
            <a:r>
              <a:rPr lang="en-029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1 - 2 </a:t>
            </a:r>
            <a:r>
              <a:rPr lang="en-029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lang="en-029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ngữ</a:t>
            </a:r>
            <a:r>
              <a:rPr lang="en-029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thuộc</a:t>
            </a:r>
            <a:r>
              <a:rPr lang="en-029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mỗi</a:t>
            </a:r>
            <a:r>
              <a:rPr lang="en-029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nhóm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viết vào thẻ từ đơn.</a:t>
            </a:r>
            <a:endParaRPr lang="en-US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D016254-1852-35A6-F7CF-56E63C2193F9}"/>
              </a:ext>
            </a:extLst>
          </p:cNvPr>
          <p:cNvSpPr txBox="1"/>
          <p:nvPr/>
        </p:nvSpPr>
        <p:spPr>
          <a:xfrm>
            <a:off x="953833" y="5005494"/>
            <a:ext cx="44874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029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Chia </a:t>
            </a:r>
            <a:r>
              <a:rPr lang="en-029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sẻ</a:t>
            </a:r>
            <a:r>
              <a:rPr lang="en-029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kết</a:t>
            </a:r>
            <a:r>
              <a:rPr lang="en-029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quả</a:t>
            </a:r>
            <a:r>
              <a:rPr lang="en-029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trước</a:t>
            </a:r>
            <a:r>
              <a:rPr lang="en-029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lớp</a:t>
            </a:r>
            <a:r>
              <a:rPr lang="en-029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44" name="Picture 6">
            <a:extLst>
              <a:ext uri="{FF2B5EF4-FFF2-40B4-BE49-F238E27FC236}">
                <a16:creationId xmlns:a16="http://schemas.microsoft.com/office/drawing/2014/main" id="{84F7AD96-41FD-D77E-6761-9FC612068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42" y="2407268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>
            <a:extLst>
              <a:ext uri="{FF2B5EF4-FFF2-40B4-BE49-F238E27FC236}">
                <a16:creationId xmlns:a16="http://schemas.microsoft.com/office/drawing/2014/main" id="{D90F0809-8447-2BC8-4149-355A9967B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29" y="3912438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">
            <a:extLst>
              <a:ext uri="{FF2B5EF4-FFF2-40B4-BE49-F238E27FC236}">
                <a16:creationId xmlns:a16="http://schemas.microsoft.com/office/drawing/2014/main" id="{99FCBE3F-3AA4-6367-9EC0-0D03C73DD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6" y="4977526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文本框 20">
            <a:extLst>
              <a:ext uri="{FF2B5EF4-FFF2-40B4-BE49-F238E27FC236}">
                <a16:creationId xmlns:a16="http://schemas.microsoft.com/office/drawing/2014/main" id="{2700C8CE-4BE4-012E-2E6C-E3935A71A77B}"/>
              </a:ext>
            </a:extLst>
          </p:cNvPr>
          <p:cNvSpPr txBox="1">
            <a:spLocks/>
          </p:cNvSpPr>
          <p:nvPr/>
        </p:nvSpPr>
        <p:spPr>
          <a:xfrm>
            <a:off x="690825" y="1607133"/>
            <a:ext cx="5541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Kĩ</a:t>
            </a:r>
            <a:r>
              <a:rPr lang="en-US" altLang="zh-CN" sz="4000" b="1" dirty="0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thuật</a:t>
            </a:r>
            <a:r>
              <a:rPr lang="en-US" altLang="zh-CN" sz="4000" b="1" dirty="0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Khă</a:t>
            </a:r>
            <a:r>
              <a:rPr lang="en-US" altLang="zh-CN" sz="4000" b="1" dirty="0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 </a:t>
            </a: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trải</a:t>
            </a:r>
            <a:r>
              <a:rPr lang="en-US" altLang="zh-CN" sz="4000" b="1" dirty="0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bàn</a:t>
            </a:r>
            <a:endParaRPr lang="en-US" altLang="zh-CN" sz="4000" b="1" dirty="0">
              <a:solidFill>
                <a:srgbClr val="FF6699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B01BA07-FF6C-FEB3-13E7-E6F80CD931E3}"/>
              </a:ext>
            </a:extLst>
          </p:cNvPr>
          <p:cNvCxnSpPr>
            <a:cxnSpLocks/>
          </p:cNvCxnSpPr>
          <p:nvPr/>
        </p:nvCxnSpPr>
        <p:spPr>
          <a:xfrm>
            <a:off x="4383212" y="734175"/>
            <a:ext cx="6524625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8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1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42" grpId="0"/>
          <p:bldP spid="43" grpId="0"/>
          <p:bldP spid="4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8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1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42" grpId="0"/>
          <p:bldP spid="43" grpId="0"/>
          <p:bldP spid="47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E04D6B50-74CD-4C1A-A820-6137F26F80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-1752541"/>
            <a:ext cx="12190132" cy="2264898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D0204351-A3E0-44E1-83E7-F72DDFDEF265}"/>
              </a:ext>
            </a:extLst>
          </p:cNvPr>
          <p:cNvGrpSpPr/>
          <p:nvPr/>
        </p:nvGrpSpPr>
        <p:grpSpPr>
          <a:xfrm>
            <a:off x="0" y="-150606"/>
            <a:ext cx="12191999" cy="7019030"/>
            <a:chOff x="-868219" y="4377416"/>
            <a:chExt cx="12191999" cy="6836149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1B8D1D1-BEC3-45BF-85C4-2C03C3A48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868219" y="4377416"/>
              <a:ext cx="12191999" cy="6836149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D8AC167-2B69-4E1E-B0E4-967EC2E3EB6A}"/>
                </a:ext>
              </a:extLst>
            </p:cNvPr>
            <p:cNvSpPr/>
            <p:nvPr/>
          </p:nvSpPr>
          <p:spPr>
            <a:xfrm>
              <a:off x="4705933" y="9291782"/>
              <a:ext cx="1708723" cy="886691"/>
            </a:xfrm>
            <a:prstGeom prst="rect">
              <a:avLst/>
            </a:prstGeom>
            <a:solidFill>
              <a:srgbClr val="C1F4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A36CBD96-6DC9-4884-90B3-3D390C2D9752}"/>
              </a:ext>
            </a:extLst>
          </p:cNvPr>
          <p:cNvSpPr/>
          <p:nvPr/>
        </p:nvSpPr>
        <p:spPr>
          <a:xfrm>
            <a:off x="2734795" y="142188"/>
            <a:ext cx="7477186" cy="976328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TRÒ CHƠI TUNG BÓNG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2EEDAAD-7410-4ABD-8E96-AD55A2AC56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0566" y="3890421"/>
            <a:ext cx="8357430" cy="263918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74D2049-AD05-4904-A428-12E216ED71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877" y="1856510"/>
            <a:ext cx="2349918" cy="4902055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D73B09F6-EADC-47A4-A3EC-028BF8C5CA25}"/>
              </a:ext>
            </a:extLst>
          </p:cNvPr>
          <p:cNvGrpSpPr/>
          <p:nvPr/>
        </p:nvGrpSpPr>
        <p:grpSpPr>
          <a:xfrm>
            <a:off x="1562100" y="527517"/>
            <a:ext cx="6207181" cy="1910551"/>
            <a:chOff x="4104189" y="1480665"/>
            <a:chExt cx="6207181" cy="1910551"/>
          </a:xfrm>
        </p:grpSpPr>
        <p:sp>
          <p:nvSpPr>
            <p:cNvPr id="37" name="Thought Bubble: Cloud 36">
              <a:extLst>
                <a:ext uri="{FF2B5EF4-FFF2-40B4-BE49-F238E27FC236}">
                  <a16:creationId xmlns:a16="http://schemas.microsoft.com/office/drawing/2014/main" id="{00E48FD1-FDD4-41CC-A10F-3DF09BAA1E19}"/>
                </a:ext>
              </a:extLst>
            </p:cNvPr>
            <p:cNvSpPr/>
            <p:nvPr/>
          </p:nvSpPr>
          <p:spPr>
            <a:xfrm>
              <a:off x="4104189" y="1480665"/>
              <a:ext cx="6207181" cy="1910551"/>
            </a:xfrm>
            <a:prstGeom prst="cloudCallout">
              <a:avLst>
                <a:gd name="adj1" fmla="val -48197"/>
                <a:gd name="adj2" fmla="val 48400"/>
              </a:avLst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839ED49-C746-4A34-97F2-E6A13E214121}"/>
                </a:ext>
              </a:extLst>
            </p:cNvPr>
            <p:cNvSpPr txBox="1"/>
            <p:nvPr/>
          </p:nvSpPr>
          <p:spPr>
            <a:xfrm>
              <a:off x="4738703" y="1677669"/>
              <a:ext cx="513352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Khi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nhận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được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bóng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,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em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hãy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nói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1 </a:t>
              </a:r>
              <a:r>
                <a:rPr lang="vi-VN" sz="3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từ ngữ chỉ đặc điểm của con đường</a:t>
              </a:r>
              <a:r>
                <a:rPr lang="en-US" sz="3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. 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01F24D-77D7-4B10-BDE9-2D842666ADF1}"/>
              </a:ext>
            </a:extLst>
          </p:cNvPr>
          <p:cNvGrpSpPr/>
          <p:nvPr/>
        </p:nvGrpSpPr>
        <p:grpSpPr>
          <a:xfrm>
            <a:off x="4219263" y="2390431"/>
            <a:ext cx="3753472" cy="1159175"/>
            <a:chOff x="4337055" y="1474390"/>
            <a:chExt cx="3753472" cy="1159175"/>
          </a:xfrm>
        </p:grpSpPr>
        <p:sp>
          <p:nvSpPr>
            <p:cNvPr id="40" name="Thought Bubble: Cloud 39">
              <a:extLst>
                <a:ext uri="{FF2B5EF4-FFF2-40B4-BE49-F238E27FC236}">
                  <a16:creationId xmlns:a16="http://schemas.microsoft.com/office/drawing/2014/main" id="{CCFF0381-3EF0-4453-8FD8-AC2AC52A1E65}"/>
                </a:ext>
              </a:extLst>
            </p:cNvPr>
            <p:cNvSpPr/>
            <p:nvPr/>
          </p:nvSpPr>
          <p:spPr>
            <a:xfrm>
              <a:off x="4337055" y="1474390"/>
              <a:ext cx="3753472" cy="1159175"/>
            </a:xfrm>
            <a:prstGeom prst="cloudCallout">
              <a:avLst>
                <a:gd name="adj1" fmla="val -38602"/>
                <a:gd name="adj2" fmla="val 71492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309996F-B087-4563-98A9-9E3DAAA6B339}"/>
                </a:ext>
              </a:extLst>
            </p:cNvPr>
            <p:cNvSpPr txBox="1"/>
            <p:nvPr/>
          </p:nvSpPr>
          <p:spPr>
            <a:xfrm>
              <a:off x="4584868" y="1686554"/>
              <a:ext cx="34091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mấp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mô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621B8AAA-2554-4C69-82AC-0A054E48BC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9" b="91502" l="10000" r="91548">
                        <a14:foregroundMark x1="52738" y1="15716" x2="30833" y2="31665"/>
                        <a14:foregroundMark x1="36548" y1="18626" x2="11667" y2="56694"/>
                        <a14:foregroundMark x1="11667" y1="56694" x2="11667" y2="56927"/>
                        <a14:foregroundMark x1="40000" y1="40279" x2="30357" y2="65308"/>
                        <a14:foregroundMark x1="36310" y1="29919" x2="25357" y2="68917"/>
                        <a14:foregroundMark x1="25357" y1="68917" x2="51667" y2="67171"/>
                        <a14:foregroundMark x1="51667" y1="67171" x2="66190" y2="38533"/>
                        <a14:foregroundMark x1="66190" y1="38533" x2="28690" y2="59022"/>
                        <a14:foregroundMark x1="28690" y1="59022" x2="70357" y2="52852"/>
                        <a14:foregroundMark x1="70357" y1="52852" x2="57143" y2="29453"/>
                        <a14:foregroundMark x1="57143" y1="29453" x2="52619" y2="29802"/>
                        <a14:foregroundMark x1="34167" y1="11409" x2="40714" y2="10128"/>
                        <a14:foregroundMark x1="41429" y1="10012" x2="41429" y2="10012"/>
                        <a14:foregroundMark x1="33452" y1="9779" x2="72976" y2="30384"/>
                        <a14:foregroundMark x1="50595" y1="14668" x2="59167" y2="16298"/>
                        <a14:foregroundMark x1="59167" y1="16298" x2="69405" y2="27241"/>
                        <a14:foregroundMark x1="69405" y1="27241" x2="65952" y2="16298"/>
                        <a14:foregroundMark x1="65952" y1="16298" x2="51548" y2="18626"/>
                        <a14:foregroundMark x1="51548" y1="18626" x2="63929" y2="20722"/>
                        <a14:foregroundMark x1="63929" y1="20722" x2="55952" y2="15600"/>
                        <a14:foregroundMark x1="55952" y1="15600" x2="55952" y2="15600"/>
                        <a14:foregroundMark x1="75714" y1="33295" x2="72619" y2="42724"/>
                        <a14:foregroundMark x1="72619" y1="42724" x2="82143" y2="43306"/>
                        <a14:foregroundMark x1="82143" y1="43306" x2="74762" y2="50990"/>
                        <a14:foregroundMark x1="74762" y1="50990" x2="83095" y2="38882"/>
                        <a14:foregroundMark x1="83095" y1="38882" x2="74286" y2="36088"/>
                        <a14:foregroundMark x1="91548" y1="38650" x2="90952" y2="57858"/>
                        <a14:foregroundMark x1="64286" y1="13970" x2="84405" y2="44005"/>
                        <a14:foregroundMark x1="84405" y1="44005" x2="86905" y2="50757"/>
                        <a14:foregroundMark x1="40000" y1="13620" x2="31190" y2="17229"/>
                        <a14:foregroundMark x1="31190" y1="17229" x2="20714" y2="33178"/>
                        <a14:foregroundMark x1="20714" y1="33178" x2="20119" y2="40512"/>
                        <a14:foregroundMark x1="12857" y1="55180" x2="15476" y2="73108"/>
                        <a14:foregroundMark x1="15476" y1="73108" x2="25714" y2="80326"/>
                        <a14:foregroundMark x1="45595" y1="69732" x2="56429" y2="68452"/>
                        <a14:foregroundMark x1="56429" y1="68452" x2="75357" y2="56228"/>
                        <a14:foregroundMark x1="75357" y1="56228" x2="76071" y2="53900"/>
                        <a14:foregroundMark x1="47262" y1="74389" x2="54881" y2="74389"/>
                        <a14:foregroundMark x1="54881" y1="74389" x2="70119" y2="69034"/>
                        <a14:foregroundMark x1="70119" y1="69034" x2="70833" y2="67288"/>
                        <a14:foregroundMark x1="50714" y1="88242" x2="69643" y2="85681"/>
                        <a14:foregroundMark x1="69643" y1="85681" x2="83452" y2="77183"/>
                        <a14:foregroundMark x1="83452" y1="77183" x2="83571" y2="75786"/>
                        <a14:foregroundMark x1="54286" y1="83586" x2="76548" y2="76135"/>
                        <a14:foregroundMark x1="76548" y1="76135" x2="76905" y2="75786"/>
                        <a14:foregroundMark x1="88929" y1="68685" x2="84405" y2="76135"/>
                        <a14:foregroundMark x1="28333" y1="85681" x2="55238" y2="88359"/>
                        <a14:foregroundMark x1="36310" y1="88591" x2="57143" y2="90221"/>
                        <a14:foregroundMark x1="48452" y1="91269" x2="56071" y2="915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8843" y="2710381"/>
            <a:ext cx="1147678" cy="117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50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96296E-6 L 0.04297 0.23588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8" y="1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3">
            <a:extLst>
              <a:ext uri="{FF2B5EF4-FFF2-40B4-BE49-F238E27FC236}">
                <a16:creationId xmlns:a16="http://schemas.microsoft.com/office/drawing/2014/main" id="{0BFA792F-5BC9-C8E1-03A4-C415B61AA282}"/>
              </a:ext>
            </a:extLst>
          </p:cNvPr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17" name="Freeform 4">
              <a:extLst>
                <a:ext uri="{FF2B5EF4-FFF2-40B4-BE49-F238E27FC236}">
                  <a16:creationId xmlns:a16="http://schemas.microsoft.com/office/drawing/2014/main" id="{4E0D255F-BE6E-6CD5-ABF0-F68E41678D20}"/>
                </a:ext>
              </a:extLst>
            </p:cNvPr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DFCE34D6-D754-8AA6-CCC4-83CB21EFFC44}"/>
                </a:ext>
              </a:extLst>
            </p:cNvPr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6">
            <a:extLst>
              <a:ext uri="{FF2B5EF4-FFF2-40B4-BE49-F238E27FC236}">
                <a16:creationId xmlns:a16="http://schemas.microsoft.com/office/drawing/2014/main" id="{BE15E10F-A7B4-D498-C29E-5CD4D5ABEDD0}"/>
              </a:ext>
            </a:extLst>
          </p:cNvPr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BAD7B5D9-8196-689B-7479-5EF1FC59A144}"/>
                </a:ext>
              </a:extLst>
            </p:cNvPr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B0B68D88-D1DE-8935-0A75-3FA9CE783D0B}"/>
                </a:ext>
              </a:extLst>
            </p:cNvPr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4" name="Freeform 9">
            <a:extLst>
              <a:ext uri="{FF2B5EF4-FFF2-40B4-BE49-F238E27FC236}">
                <a16:creationId xmlns:a16="http://schemas.microsoft.com/office/drawing/2014/main" id="{53ED5018-BCB7-7FD9-6833-FEFF40E8C274}"/>
              </a:ext>
            </a:extLst>
          </p:cNvPr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Freeform 10">
            <a:extLst>
              <a:ext uri="{FF2B5EF4-FFF2-40B4-BE49-F238E27FC236}">
                <a16:creationId xmlns:a16="http://schemas.microsoft.com/office/drawing/2014/main" id="{2F240672-F29F-DA99-3CF0-ED004623E3FB}"/>
              </a:ext>
            </a:extLst>
          </p:cNvPr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Google Shape;169;p10">
            <a:extLst>
              <a:ext uri="{FF2B5EF4-FFF2-40B4-BE49-F238E27FC236}">
                <a16:creationId xmlns:a16="http://schemas.microsoft.com/office/drawing/2014/main" id="{65F87B5F-5152-F167-F809-427AEFB35674}"/>
              </a:ext>
            </a:extLst>
          </p:cNvPr>
          <p:cNvSpPr/>
          <p:nvPr/>
        </p:nvSpPr>
        <p:spPr>
          <a:xfrm>
            <a:off x="397743" y="363753"/>
            <a:ext cx="11172457" cy="6130493"/>
          </a:xfrm>
          <a:prstGeom prst="roundRect">
            <a:avLst>
              <a:gd name="adj" fmla="val 6884"/>
            </a:avLst>
          </a:prstGeom>
          <a:solidFill>
            <a:sysClr val="window" lastClr="FFFFFF"/>
          </a:solidFill>
          <a:ln w="38100" cap="flat" cmpd="sng">
            <a:solidFill>
              <a:srgbClr val="5D3D2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A9601A9-019B-87E8-671A-8A6ECF9A6B36}"/>
              </a:ext>
            </a:extLst>
          </p:cNvPr>
          <p:cNvGrpSpPr/>
          <p:nvPr/>
        </p:nvGrpSpPr>
        <p:grpSpPr>
          <a:xfrm>
            <a:off x="172599" y="-483015"/>
            <a:ext cx="3145883" cy="3145883"/>
            <a:chOff x="616736" y="-404638"/>
            <a:chExt cx="3145883" cy="3145883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39E5509D-AEDA-6615-8B97-B0FAF0DB5B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6" y="-404638"/>
              <a:ext cx="3145883" cy="314588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19A0E84-AB17-F574-A691-1B60DA31ACF5}"/>
                </a:ext>
              </a:extLst>
            </p:cNvPr>
            <p:cNvSpPr txBox="1"/>
            <p:nvPr/>
          </p:nvSpPr>
          <p:spPr>
            <a:xfrm>
              <a:off x="1322130" y="973859"/>
              <a:ext cx="1968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BÀI 1: 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09267B1-29C3-7A8E-DE49-8A4B03B36036}"/>
              </a:ext>
            </a:extLst>
          </p:cNvPr>
          <p:cNvSpPr txBox="1"/>
          <p:nvPr/>
        </p:nvSpPr>
        <p:spPr>
          <a:xfrm>
            <a:off x="3242287" y="305096"/>
            <a:ext cx="8071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Những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từ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chỉ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đặc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điểm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của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EF4D6F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con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EF4D6F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đường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EF4D6F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30A707D-EBAB-60C5-AAC0-18B02634F84D}"/>
              </a:ext>
            </a:extLst>
          </p:cNvPr>
          <p:cNvGrpSpPr/>
          <p:nvPr/>
        </p:nvGrpSpPr>
        <p:grpSpPr>
          <a:xfrm>
            <a:off x="3242287" y="2109641"/>
            <a:ext cx="3858730" cy="906018"/>
            <a:chOff x="2390815" y="2453148"/>
            <a:chExt cx="3858730" cy="906018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A1925F5-8E9D-68AD-0D0B-B4B57C992F81}"/>
                </a:ext>
              </a:extLst>
            </p:cNvPr>
            <p:cNvSpPr/>
            <p:nvPr/>
          </p:nvSpPr>
          <p:spPr>
            <a:xfrm>
              <a:off x="2519646" y="2453148"/>
              <a:ext cx="3551639" cy="906018"/>
            </a:xfrm>
            <a:prstGeom prst="roundRect">
              <a:avLst>
                <a:gd name="adj" fmla="val 37832"/>
              </a:avLst>
            </a:prstGeom>
            <a:solidFill>
              <a:srgbClr val="FCE1E8"/>
            </a:solidFill>
            <a:ln w="38100">
              <a:solidFill>
                <a:srgbClr val="CC529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1589471-D996-062E-1BAB-2FB4C86DF50D}"/>
                </a:ext>
              </a:extLst>
            </p:cNvPr>
            <p:cNvSpPr txBox="1"/>
            <p:nvPr/>
          </p:nvSpPr>
          <p:spPr>
            <a:xfrm>
              <a:off x="2390815" y="2453148"/>
              <a:ext cx="385873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bằng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phẳng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66A8930-1579-373B-693C-9F5ACBEDFC4B}"/>
              </a:ext>
            </a:extLst>
          </p:cNvPr>
          <p:cNvGrpSpPr/>
          <p:nvPr/>
        </p:nvGrpSpPr>
        <p:grpSpPr>
          <a:xfrm>
            <a:off x="7778349" y="2097555"/>
            <a:ext cx="3858730" cy="906018"/>
            <a:chOff x="2390815" y="2453148"/>
            <a:chExt cx="3858730" cy="906018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273A069-892E-A1A5-EA7E-D64D458082D5}"/>
                </a:ext>
              </a:extLst>
            </p:cNvPr>
            <p:cNvSpPr/>
            <p:nvPr/>
          </p:nvSpPr>
          <p:spPr>
            <a:xfrm>
              <a:off x="2519646" y="2453148"/>
              <a:ext cx="3551639" cy="906018"/>
            </a:xfrm>
            <a:prstGeom prst="roundRect">
              <a:avLst>
                <a:gd name="adj" fmla="val 37832"/>
              </a:avLst>
            </a:prstGeom>
            <a:solidFill>
              <a:srgbClr val="FCE1E8"/>
            </a:solidFill>
            <a:ln w="38100">
              <a:solidFill>
                <a:srgbClr val="CC529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8F6CA5D-5C95-329C-7233-339EF25C3B97}"/>
                </a:ext>
              </a:extLst>
            </p:cNvPr>
            <p:cNvSpPr txBox="1"/>
            <p:nvPr/>
          </p:nvSpPr>
          <p:spPr>
            <a:xfrm>
              <a:off x="2390815" y="2453148"/>
              <a:ext cx="385873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rộng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rãi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D9CF675-9236-8B58-77A2-2BB27FA26E68}"/>
              </a:ext>
            </a:extLst>
          </p:cNvPr>
          <p:cNvGrpSpPr/>
          <p:nvPr/>
        </p:nvGrpSpPr>
        <p:grpSpPr>
          <a:xfrm>
            <a:off x="3242287" y="3261015"/>
            <a:ext cx="3858730" cy="906018"/>
            <a:chOff x="2301686" y="2453148"/>
            <a:chExt cx="3858730" cy="90601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610792B-3AC0-3E9D-AC95-C5ACEF3D21CC}"/>
                </a:ext>
              </a:extLst>
            </p:cNvPr>
            <p:cNvSpPr/>
            <p:nvPr/>
          </p:nvSpPr>
          <p:spPr>
            <a:xfrm>
              <a:off x="2390816" y="2453148"/>
              <a:ext cx="3680470" cy="906018"/>
            </a:xfrm>
            <a:prstGeom prst="roundRect">
              <a:avLst>
                <a:gd name="adj" fmla="val 37832"/>
              </a:avLst>
            </a:prstGeom>
            <a:solidFill>
              <a:srgbClr val="FCE1E8"/>
            </a:solidFill>
            <a:ln w="38100">
              <a:solidFill>
                <a:srgbClr val="CC529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7BA87F-B34D-1B28-BF25-D0CE56B8541E}"/>
                </a:ext>
              </a:extLst>
            </p:cNvPr>
            <p:cNvSpPr txBox="1"/>
            <p:nvPr/>
          </p:nvSpPr>
          <p:spPr>
            <a:xfrm>
              <a:off x="2301686" y="2453148"/>
              <a:ext cx="385873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thoáng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đãng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8DA3D5B-2534-B819-BC2E-F640363EB995}"/>
              </a:ext>
            </a:extLst>
          </p:cNvPr>
          <p:cNvGrpSpPr/>
          <p:nvPr/>
        </p:nvGrpSpPr>
        <p:grpSpPr>
          <a:xfrm>
            <a:off x="7823668" y="3261015"/>
            <a:ext cx="3858730" cy="908771"/>
            <a:chOff x="2430516" y="2450395"/>
            <a:chExt cx="3858730" cy="908771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FE3CD63-D1EC-048A-3848-3E3C6B15BF3F}"/>
                </a:ext>
              </a:extLst>
            </p:cNvPr>
            <p:cNvSpPr/>
            <p:nvPr/>
          </p:nvSpPr>
          <p:spPr>
            <a:xfrm>
              <a:off x="2519646" y="2453148"/>
              <a:ext cx="3680470" cy="906018"/>
            </a:xfrm>
            <a:prstGeom prst="roundRect">
              <a:avLst>
                <a:gd name="adj" fmla="val 37832"/>
              </a:avLst>
            </a:prstGeom>
            <a:solidFill>
              <a:srgbClr val="FCE1E8"/>
            </a:solidFill>
            <a:ln w="38100">
              <a:solidFill>
                <a:srgbClr val="CC529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998D3AC-527B-B751-6695-46A4EDE03097}"/>
                </a:ext>
              </a:extLst>
            </p:cNvPr>
            <p:cNvSpPr txBox="1"/>
            <p:nvPr/>
          </p:nvSpPr>
          <p:spPr>
            <a:xfrm>
              <a:off x="2430516" y="2450395"/>
              <a:ext cx="385873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latin typeface="Cambria" panose="02040503050406030204" pitchFamily="18" charset="0"/>
                </a:rPr>
                <a:t>thênh</a:t>
              </a:r>
              <a:r>
                <a:rPr lang="en-US" sz="4800" b="1" dirty="0">
                  <a:latin typeface="Cambria" panose="02040503050406030204" pitchFamily="18" charset="0"/>
                </a:rPr>
                <a:t> thang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9117F49-6A34-D238-FDD0-C75DE6188B06}"/>
              </a:ext>
            </a:extLst>
          </p:cNvPr>
          <p:cNvGrpSpPr/>
          <p:nvPr/>
        </p:nvGrpSpPr>
        <p:grpSpPr>
          <a:xfrm>
            <a:off x="3267013" y="4425161"/>
            <a:ext cx="3858730" cy="906018"/>
            <a:chOff x="2301686" y="2453148"/>
            <a:chExt cx="3858730" cy="906018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55866D00-F3AC-AECC-6749-C0B4F451D9EF}"/>
                </a:ext>
              </a:extLst>
            </p:cNvPr>
            <p:cNvSpPr/>
            <p:nvPr/>
          </p:nvSpPr>
          <p:spPr>
            <a:xfrm>
              <a:off x="2390816" y="2453148"/>
              <a:ext cx="3680470" cy="906018"/>
            </a:xfrm>
            <a:prstGeom prst="roundRect">
              <a:avLst>
                <a:gd name="adj" fmla="val 37832"/>
              </a:avLst>
            </a:prstGeom>
            <a:solidFill>
              <a:srgbClr val="FCE1E8"/>
            </a:solidFill>
            <a:ln w="38100">
              <a:solidFill>
                <a:srgbClr val="CC529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45F1832-CF48-BE3B-FB00-0D64686CAE32}"/>
                </a:ext>
              </a:extLst>
            </p:cNvPr>
            <p:cNvSpPr txBox="1"/>
            <p:nvPr/>
          </p:nvSpPr>
          <p:spPr>
            <a:xfrm>
              <a:off x="2301686" y="2453148"/>
              <a:ext cx="385873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gồ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ghề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7927B62-9C92-4B21-570A-4E544C52B685}"/>
              </a:ext>
            </a:extLst>
          </p:cNvPr>
          <p:cNvGrpSpPr/>
          <p:nvPr/>
        </p:nvGrpSpPr>
        <p:grpSpPr>
          <a:xfrm>
            <a:off x="7849502" y="4424475"/>
            <a:ext cx="3858730" cy="908771"/>
            <a:chOff x="2430516" y="2450395"/>
            <a:chExt cx="3858730" cy="908771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DE9F0C73-930E-B618-51A0-789F6BFC06C4}"/>
                </a:ext>
              </a:extLst>
            </p:cNvPr>
            <p:cNvSpPr/>
            <p:nvPr/>
          </p:nvSpPr>
          <p:spPr>
            <a:xfrm>
              <a:off x="2519646" y="2453148"/>
              <a:ext cx="3680470" cy="906018"/>
            </a:xfrm>
            <a:prstGeom prst="roundRect">
              <a:avLst>
                <a:gd name="adj" fmla="val 37832"/>
              </a:avLst>
            </a:prstGeom>
            <a:solidFill>
              <a:srgbClr val="FCE1E8"/>
            </a:solidFill>
            <a:ln w="38100">
              <a:solidFill>
                <a:srgbClr val="CC529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228BE49-0C59-B315-8493-DE0F6E3DA6AD}"/>
                </a:ext>
              </a:extLst>
            </p:cNvPr>
            <p:cNvSpPr txBox="1"/>
            <p:nvPr/>
          </p:nvSpPr>
          <p:spPr>
            <a:xfrm>
              <a:off x="2430516" y="2450395"/>
              <a:ext cx="385873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 err="1">
                  <a:latin typeface="Cambria" panose="02040503050406030204" pitchFamily="18" charset="0"/>
                </a:rPr>
                <a:t>khúc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khuỷu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5D2D09A-A488-4D8E-32AE-B60044185EFE}"/>
              </a:ext>
            </a:extLst>
          </p:cNvPr>
          <p:cNvGrpSpPr/>
          <p:nvPr/>
        </p:nvGrpSpPr>
        <p:grpSpPr>
          <a:xfrm>
            <a:off x="6389607" y="5478957"/>
            <a:ext cx="2497420" cy="908770"/>
            <a:chOff x="2391569" y="2450395"/>
            <a:chExt cx="2497420" cy="908770"/>
          </a:xfrm>
        </p:grpSpPr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00F8F9C8-4BBF-91CC-9445-507B57A36CDA}"/>
                </a:ext>
              </a:extLst>
            </p:cNvPr>
            <p:cNvSpPr/>
            <p:nvPr/>
          </p:nvSpPr>
          <p:spPr>
            <a:xfrm>
              <a:off x="2519646" y="2566924"/>
              <a:ext cx="2193830" cy="792241"/>
            </a:xfrm>
            <a:prstGeom prst="roundRect">
              <a:avLst>
                <a:gd name="adj" fmla="val 37832"/>
              </a:avLst>
            </a:prstGeom>
            <a:solidFill>
              <a:srgbClr val="FCE1E8"/>
            </a:solidFill>
            <a:ln w="38100">
              <a:solidFill>
                <a:srgbClr val="CC529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676ADA8F-C2AB-E77E-FB29-F477050046A0}"/>
                </a:ext>
              </a:extLst>
            </p:cNvPr>
            <p:cNvSpPr txBox="1"/>
            <p:nvPr/>
          </p:nvSpPr>
          <p:spPr>
            <a:xfrm>
              <a:off x="2391569" y="2450395"/>
              <a:ext cx="249742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latin typeface="Cambria" panose="02040503050406030204" pitchFamily="18" charset="0"/>
                </a:rPr>
                <a:t>...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394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3">
            <a:extLst>
              <a:ext uri="{FF2B5EF4-FFF2-40B4-BE49-F238E27FC236}">
                <a16:creationId xmlns:a16="http://schemas.microsoft.com/office/drawing/2014/main" id="{0BFA792F-5BC9-C8E1-03A4-C415B61AA282}"/>
              </a:ext>
            </a:extLst>
          </p:cNvPr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17" name="Freeform 4">
              <a:extLst>
                <a:ext uri="{FF2B5EF4-FFF2-40B4-BE49-F238E27FC236}">
                  <a16:creationId xmlns:a16="http://schemas.microsoft.com/office/drawing/2014/main" id="{4E0D255F-BE6E-6CD5-ABF0-F68E41678D20}"/>
                </a:ext>
              </a:extLst>
            </p:cNvPr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DFCE34D6-D754-8AA6-CCC4-83CB21EFFC44}"/>
                </a:ext>
              </a:extLst>
            </p:cNvPr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6">
            <a:extLst>
              <a:ext uri="{FF2B5EF4-FFF2-40B4-BE49-F238E27FC236}">
                <a16:creationId xmlns:a16="http://schemas.microsoft.com/office/drawing/2014/main" id="{BE15E10F-A7B4-D498-C29E-5CD4D5ABEDD0}"/>
              </a:ext>
            </a:extLst>
          </p:cNvPr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BAD7B5D9-8196-689B-7479-5EF1FC59A144}"/>
                </a:ext>
              </a:extLst>
            </p:cNvPr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B0B68D88-D1DE-8935-0A75-3FA9CE783D0B}"/>
                </a:ext>
              </a:extLst>
            </p:cNvPr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4" name="Freeform 9">
            <a:extLst>
              <a:ext uri="{FF2B5EF4-FFF2-40B4-BE49-F238E27FC236}">
                <a16:creationId xmlns:a16="http://schemas.microsoft.com/office/drawing/2014/main" id="{53ED5018-BCB7-7FD9-6833-FEFF40E8C274}"/>
              </a:ext>
            </a:extLst>
          </p:cNvPr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Freeform 10">
            <a:extLst>
              <a:ext uri="{FF2B5EF4-FFF2-40B4-BE49-F238E27FC236}">
                <a16:creationId xmlns:a16="http://schemas.microsoft.com/office/drawing/2014/main" id="{2F240672-F29F-DA99-3CF0-ED004623E3FB}"/>
              </a:ext>
            </a:extLst>
          </p:cNvPr>
          <p:cNvSpPr/>
          <p:nvPr/>
        </p:nvSpPr>
        <p:spPr>
          <a:xfrm>
            <a:off x="-58432" y="-28644"/>
            <a:ext cx="2675565" cy="1571894"/>
          </a:xfrm>
          <a:custGeom>
            <a:avLst/>
            <a:gdLst/>
            <a:ahLst/>
            <a:cxnLst/>
            <a:rect l="l" t="t" r="r" b="b"/>
            <a:pathLst>
              <a:path w="4013347" h="2357841">
                <a:moveTo>
                  <a:pt x="0" y="0"/>
                </a:moveTo>
                <a:lnTo>
                  <a:pt x="4013347" y="0"/>
                </a:lnTo>
                <a:lnTo>
                  <a:pt x="4013347" y="2357841"/>
                </a:lnTo>
                <a:lnTo>
                  <a:pt x="0" y="235784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Google Shape;169;p10">
            <a:extLst>
              <a:ext uri="{FF2B5EF4-FFF2-40B4-BE49-F238E27FC236}">
                <a16:creationId xmlns:a16="http://schemas.microsoft.com/office/drawing/2014/main" id="{65F87B5F-5152-F167-F809-427AEFB35674}"/>
              </a:ext>
            </a:extLst>
          </p:cNvPr>
          <p:cNvSpPr/>
          <p:nvPr/>
        </p:nvSpPr>
        <p:spPr>
          <a:xfrm>
            <a:off x="397743" y="363753"/>
            <a:ext cx="11172457" cy="6130493"/>
          </a:xfrm>
          <a:prstGeom prst="roundRect">
            <a:avLst>
              <a:gd name="adj" fmla="val 6884"/>
            </a:avLst>
          </a:prstGeom>
          <a:solidFill>
            <a:sysClr val="window" lastClr="FFFFFF"/>
          </a:solidFill>
          <a:ln w="38100" cap="flat" cmpd="sng">
            <a:solidFill>
              <a:srgbClr val="5D3D2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105EE5-DAC1-739E-8595-984671976B3F}"/>
              </a:ext>
            </a:extLst>
          </p:cNvPr>
          <p:cNvSpPr txBox="1"/>
          <p:nvPr/>
        </p:nvSpPr>
        <p:spPr>
          <a:xfrm>
            <a:off x="2509935" y="131025"/>
            <a:ext cx="93775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Tìm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thêm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từ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chỉ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đặc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điểm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cho</a:t>
            </a:r>
            <a:endParaRPr lang="en-US" sz="4000" b="1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algn="ctr">
              <a:defRPr/>
            </a:pP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mỗi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nhóm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dưới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đây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mỗi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nhóm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</a:p>
          <a:p>
            <a:pPr algn="ctr">
              <a:defRPr/>
            </a:pP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đặt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một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câu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với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từ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ngữ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tìm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được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00B513-159D-D2B7-647D-D03367520B56}"/>
              </a:ext>
            </a:extLst>
          </p:cNvPr>
          <p:cNvSpPr txBox="1"/>
          <p:nvPr/>
        </p:nvSpPr>
        <p:spPr>
          <a:xfrm>
            <a:off x="3229810" y="140579"/>
            <a:ext cx="27828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9313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Tìm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9313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9313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thêm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9313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endParaRPr lang="en-US" sz="1600" dirty="0">
              <a:solidFill>
                <a:srgbClr val="C9313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571D26-BD27-C1AA-3A9C-98A505C2697F}"/>
              </a:ext>
            </a:extLst>
          </p:cNvPr>
          <p:cNvSpPr txBox="1"/>
          <p:nvPr/>
        </p:nvSpPr>
        <p:spPr>
          <a:xfrm>
            <a:off x="3280130" y="1377291"/>
            <a:ext cx="33395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C93131"/>
                </a:solidFill>
                <a:latin typeface="Cambria" panose="02040503050406030204" pitchFamily="18" charset="0"/>
              </a:rPr>
              <a:t>đặt</a:t>
            </a:r>
            <a:r>
              <a:rPr lang="en-US" sz="4000" b="1" dirty="0">
                <a:solidFill>
                  <a:srgbClr val="C93131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93131"/>
                </a:solidFill>
                <a:latin typeface="Cambria" panose="02040503050406030204" pitchFamily="18" charset="0"/>
              </a:rPr>
              <a:t>một</a:t>
            </a:r>
            <a:r>
              <a:rPr lang="en-US" sz="4000" b="1" dirty="0">
                <a:solidFill>
                  <a:srgbClr val="C93131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93131"/>
                </a:solidFill>
                <a:latin typeface="Cambria" panose="02040503050406030204" pitchFamily="18" charset="0"/>
              </a:rPr>
              <a:t>câu</a:t>
            </a:r>
            <a:endParaRPr lang="en-US" sz="1600" dirty="0">
              <a:solidFill>
                <a:srgbClr val="C9313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D691E5-DDD2-4C76-1A6A-4062A510C622}"/>
              </a:ext>
            </a:extLst>
          </p:cNvPr>
          <p:cNvGrpSpPr/>
          <p:nvPr/>
        </p:nvGrpSpPr>
        <p:grpSpPr>
          <a:xfrm>
            <a:off x="-151029" y="-404638"/>
            <a:ext cx="3145883" cy="3145883"/>
            <a:chOff x="-151029" y="-404638"/>
            <a:chExt cx="3145883" cy="3145883"/>
          </a:xfrm>
        </p:grpSpPr>
        <p:pic>
          <p:nvPicPr>
            <p:cNvPr id="6" name="图片 2">
              <a:extLst>
                <a:ext uri="{FF2B5EF4-FFF2-40B4-BE49-F238E27FC236}">
                  <a16:creationId xmlns:a16="http://schemas.microsoft.com/office/drawing/2014/main" id="{4A24C1AE-323D-BD38-CD34-BBCEA42BC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1029" y="-404638"/>
              <a:ext cx="3145883" cy="314588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E49F683-6DD1-76D0-11AA-9C2283C020B5}"/>
                </a:ext>
              </a:extLst>
            </p:cNvPr>
            <p:cNvSpPr txBox="1"/>
            <p:nvPr/>
          </p:nvSpPr>
          <p:spPr>
            <a:xfrm>
              <a:off x="616736" y="926529"/>
              <a:ext cx="19687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BÀI 2: 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EC840A3-EA57-B661-2349-DAE3E9270972}"/>
              </a:ext>
            </a:extLst>
          </p:cNvPr>
          <p:cNvGrpSpPr/>
          <p:nvPr/>
        </p:nvGrpSpPr>
        <p:grpSpPr>
          <a:xfrm>
            <a:off x="4382392" y="2550926"/>
            <a:ext cx="3601746" cy="4160375"/>
            <a:chOff x="400467" y="2491474"/>
            <a:chExt cx="3601746" cy="416037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1335DC4-52E4-4198-5D65-DFC0DBF088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467" y="2491474"/>
              <a:ext cx="3601746" cy="327099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77E927E-671A-3DF0-24EC-056446F69F6C}"/>
                </a:ext>
              </a:extLst>
            </p:cNvPr>
            <p:cNvSpPr/>
            <p:nvPr/>
          </p:nvSpPr>
          <p:spPr>
            <a:xfrm>
              <a:off x="2379305" y="5759175"/>
              <a:ext cx="467068" cy="892674"/>
            </a:xfrm>
            <a:prstGeom prst="rect">
              <a:avLst/>
            </a:prstGeom>
            <a:solidFill>
              <a:srgbClr val="5A2F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FEE1A33-670D-A644-EFC3-7C7BA293D819}"/>
                </a:ext>
              </a:extLst>
            </p:cNvPr>
            <p:cNvSpPr/>
            <p:nvPr/>
          </p:nvSpPr>
          <p:spPr>
            <a:xfrm>
              <a:off x="1608422" y="5759175"/>
              <a:ext cx="770883" cy="892674"/>
            </a:xfrm>
            <a:prstGeom prst="rect">
              <a:avLst/>
            </a:prstGeom>
            <a:solidFill>
              <a:srgbClr val="7F41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8DBB3AE-01CD-FC91-192D-4AC2C0D15162}"/>
              </a:ext>
            </a:extLst>
          </p:cNvPr>
          <p:cNvGrpSpPr/>
          <p:nvPr/>
        </p:nvGrpSpPr>
        <p:grpSpPr>
          <a:xfrm>
            <a:off x="537382" y="2550926"/>
            <a:ext cx="3601746" cy="4160375"/>
            <a:chOff x="537382" y="2550926"/>
            <a:chExt cx="3601746" cy="416037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A9D298F-B647-F825-D6E5-6453615095B6}"/>
                </a:ext>
              </a:extLst>
            </p:cNvPr>
            <p:cNvGrpSpPr/>
            <p:nvPr/>
          </p:nvGrpSpPr>
          <p:grpSpPr>
            <a:xfrm>
              <a:off x="537382" y="2550926"/>
              <a:ext cx="3601746" cy="4160375"/>
              <a:chOff x="400467" y="2491474"/>
              <a:chExt cx="3601746" cy="416037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C031124E-571C-D48B-1D3D-E68FD6BA2D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0467" y="2491474"/>
                <a:ext cx="3601746" cy="3270990"/>
              </a:xfrm>
              <a:prstGeom prst="rect">
                <a:avLst/>
              </a:prstGeom>
            </p:spPr>
          </p:pic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3C7A955-6338-260D-8F24-E6821957DA60}"/>
                  </a:ext>
                </a:extLst>
              </p:cNvPr>
              <p:cNvSpPr/>
              <p:nvPr/>
            </p:nvSpPr>
            <p:spPr>
              <a:xfrm>
                <a:off x="2379305" y="5759175"/>
                <a:ext cx="467068" cy="892674"/>
              </a:xfrm>
              <a:prstGeom prst="rect">
                <a:avLst/>
              </a:prstGeom>
              <a:solidFill>
                <a:srgbClr val="5A2F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A849C1D6-25BF-4FB9-3D8A-C9CC2B889EE8}"/>
                  </a:ext>
                </a:extLst>
              </p:cNvPr>
              <p:cNvSpPr/>
              <p:nvPr/>
            </p:nvSpPr>
            <p:spPr>
              <a:xfrm>
                <a:off x="1608422" y="5759175"/>
                <a:ext cx="770883" cy="892674"/>
              </a:xfrm>
              <a:prstGeom prst="rect">
                <a:avLst/>
              </a:prstGeom>
              <a:solidFill>
                <a:srgbClr val="7F41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A1B548A-F448-D0B3-7093-D67A8D5E1794}"/>
                </a:ext>
              </a:extLst>
            </p:cNvPr>
            <p:cNvSpPr txBox="1"/>
            <p:nvPr/>
          </p:nvSpPr>
          <p:spPr>
            <a:xfrm>
              <a:off x="1580590" y="5913124"/>
              <a:ext cx="15537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6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TỪ NGỮ CHỈ MÀU SẮC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B1A4A1D-6BF8-8089-8026-9445ABC51AD4}"/>
              </a:ext>
            </a:extLst>
          </p:cNvPr>
          <p:cNvSpPr txBox="1"/>
          <p:nvPr/>
        </p:nvSpPr>
        <p:spPr>
          <a:xfrm>
            <a:off x="5435496" y="5877786"/>
            <a:ext cx="15537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chemeClr val="bg1"/>
                </a:solidFill>
                <a:latin typeface="Cambria" panose="02040503050406030204" pitchFamily="18" charset="0"/>
              </a:rPr>
              <a:t>TỪ NGỮ CHỈ ÂM THANH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060FDD9-E5E1-E4CE-6EBA-8D4D64E264D3}"/>
              </a:ext>
            </a:extLst>
          </p:cNvPr>
          <p:cNvGrpSpPr/>
          <p:nvPr/>
        </p:nvGrpSpPr>
        <p:grpSpPr>
          <a:xfrm>
            <a:off x="8107708" y="2491474"/>
            <a:ext cx="3601746" cy="4160375"/>
            <a:chOff x="8107708" y="2491474"/>
            <a:chExt cx="3601746" cy="4160375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D50909D-5AD0-F529-4864-9AF68A435EB5}"/>
                </a:ext>
              </a:extLst>
            </p:cNvPr>
            <p:cNvGrpSpPr/>
            <p:nvPr/>
          </p:nvGrpSpPr>
          <p:grpSpPr>
            <a:xfrm>
              <a:off x="8107708" y="2491474"/>
              <a:ext cx="3601746" cy="4160375"/>
              <a:chOff x="400467" y="2491474"/>
              <a:chExt cx="3601746" cy="4160375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3B250B82-24CD-5B33-6547-570FA639CB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0467" y="2491474"/>
                <a:ext cx="3601746" cy="3270990"/>
              </a:xfrm>
              <a:prstGeom prst="rect">
                <a:avLst/>
              </a:prstGeom>
            </p:spPr>
          </p:pic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CAB02889-5B53-4B87-B35B-D82340BA885F}"/>
                  </a:ext>
                </a:extLst>
              </p:cNvPr>
              <p:cNvSpPr/>
              <p:nvPr/>
            </p:nvSpPr>
            <p:spPr>
              <a:xfrm>
                <a:off x="2379305" y="5759175"/>
                <a:ext cx="467068" cy="892674"/>
              </a:xfrm>
              <a:prstGeom prst="rect">
                <a:avLst/>
              </a:prstGeom>
              <a:solidFill>
                <a:srgbClr val="5A2F2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DECE92AD-6AB0-C496-1E2C-0CCC892A352A}"/>
                  </a:ext>
                </a:extLst>
              </p:cNvPr>
              <p:cNvSpPr/>
              <p:nvPr/>
            </p:nvSpPr>
            <p:spPr>
              <a:xfrm>
                <a:off x="1608422" y="5759175"/>
                <a:ext cx="770883" cy="892674"/>
              </a:xfrm>
              <a:prstGeom prst="rect">
                <a:avLst/>
              </a:prstGeom>
              <a:solidFill>
                <a:srgbClr val="7F41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2644FAD-5833-F0A1-88FC-2B5495456BFB}"/>
                </a:ext>
              </a:extLst>
            </p:cNvPr>
            <p:cNvSpPr txBox="1"/>
            <p:nvPr/>
          </p:nvSpPr>
          <p:spPr>
            <a:xfrm>
              <a:off x="9158596" y="5783300"/>
              <a:ext cx="15537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6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TỪ NGỮ CHỈ HƯƠNG VỊ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B42C918-9CB1-A726-6D82-C8ADAFDE73D5}"/>
              </a:ext>
            </a:extLst>
          </p:cNvPr>
          <p:cNvSpPr txBox="1"/>
          <p:nvPr/>
        </p:nvSpPr>
        <p:spPr>
          <a:xfrm>
            <a:off x="828015" y="2753793"/>
            <a:ext cx="10931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 err="1">
                <a:latin typeface="Cambria" panose="02040503050406030204" pitchFamily="18" charset="0"/>
              </a:rPr>
              <a:t>xanh</a:t>
            </a:r>
            <a:endParaRPr lang="en-US" sz="2400" b="1" dirty="0">
              <a:latin typeface="Cambria" panose="02040503050406030204" pitchFamily="18" charset="0"/>
            </a:endParaRPr>
          </a:p>
          <a:p>
            <a:pPr algn="ctr">
              <a:defRPr/>
            </a:pPr>
            <a:r>
              <a:rPr lang="en-US" sz="2400" b="1" dirty="0"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</a:rPr>
              <a:t>ngát</a:t>
            </a:r>
            <a:endParaRPr lang="en-US" sz="2400" b="1" dirty="0">
              <a:latin typeface="Cambria" panose="020405030504060302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A6CD5C8-0710-98B2-3810-B445B61997BD}"/>
              </a:ext>
            </a:extLst>
          </p:cNvPr>
          <p:cNvSpPr txBox="1"/>
          <p:nvPr/>
        </p:nvSpPr>
        <p:spPr>
          <a:xfrm>
            <a:off x="2705201" y="2784748"/>
            <a:ext cx="10931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 err="1">
                <a:latin typeface="Cambria" panose="02040503050406030204" pitchFamily="18" charset="0"/>
              </a:rPr>
              <a:t>trắng</a:t>
            </a:r>
            <a:r>
              <a:rPr lang="en-US" sz="2400" b="1" dirty="0"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</a:rPr>
              <a:t>muốt</a:t>
            </a:r>
            <a:endParaRPr lang="en-US" sz="2400" b="1" dirty="0">
              <a:latin typeface="Cambria" panose="0204050305040603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148F429-1AA8-BEA7-9B96-6373F909DF9F}"/>
              </a:ext>
            </a:extLst>
          </p:cNvPr>
          <p:cNvSpPr txBox="1"/>
          <p:nvPr/>
        </p:nvSpPr>
        <p:spPr>
          <a:xfrm>
            <a:off x="2091354" y="2927347"/>
            <a:ext cx="109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...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FEC9AD7-AB5F-4E1C-E49D-76BCF99AD2EA}"/>
              </a:ext>
            </a:extLst>
          </p:cNvPr>
          <p:cNvSpPr txBox="1"/>
          <p:nvPr/>
        </p:nvSpPr>
        <p:spPr>
          <a:xfrm>
            <a:off x="1791663" y="3692795"/>
            <a:ext cx="109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...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ED37F0A-6608-B363-002A-358F6848ABB8}"/>
              </a:ext>
            </a:extLst>
          </p:cNvPr>
          <p:cNvSpPr txBox="1"/>
          <p:nvPr/>
        </p:nvSpPr>
        <p:spPr>
          <a:xfrm>
            <a:off x="1490779" y="2981626"/>
            <a:ext cx="109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...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5EBFA5C-E30A-B712-30AD-A31A550ED463}"/>
              </a:ext>
            </a:extLst>
          </p:cNvPr>
          <p:cNvSpPr txBox="1"/>
          <p:nvPr/>
        </p:nvSpPr>
        <p:spPr>
          <a:xfrm>
            <a:off x="849709" y="3958489"/>
            <a:ext cx="109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...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D06A0E3-1F62-FD06-3C27-17430CC9EEE3}"/>
              </a:ext>
            </a:extLst>
          </p:cNvPr>
          <p:cNvSpPr txBox="1"/>
          <p:nvPr/>
        </p:nvSpPr>
        <p:spPr>
          <a:xfrm>
            <a:off x="386074" y="3504100"/>
            <a:ext cx="109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...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D4A047B-3121-BFEB-82B2-1EAFECD8670B}"/>
              </a:ext>
            </a:extLst>
          </p:cNvPr>
          <p:cNvSpPr txBox="1"/>
          <p:nvPr/>
        </p:nvSpPr>
        <p:spPr>
          <a:xfrm>
            <a:off x="2751415" y="3894595"/>
            <a:ext cx="109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...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6BA5A0D-CCA7-A3B2-47BC-336952883EAF}"/>
              </a:ext>
            </a:extLst>
          </p:cNvPr>
          <p:cNvSpPr txBox="1"/>
          <p:nvPr/>
        </p:nvSpPr>
        <p:spPr>
          <a:xfrm>
            <a:off x="3172652" y="3461666"/>
            <a:ext cx="109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...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0D4951B-BB73-5A55-924F-3C44585AF85C}"/>
              </a:ext>
            </a:extLst>
          </p:cNvPr>
          <p:cNvSpPr txBox="1"/>
          <p:nvPr/>
        </p:nvSpPr>
        <p:spPr>
          <a:xfrm>
            <a:off x="4645545" y="2765204"/>
            <a:ext cx="10931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 err="1">
                <a:latin typeface="Cambria" panose="02040503050406030204" pitchFamily="18" charset="0"/>
              </a:rPr>
              <a:t>rì</a:t>
            </a:r>
            <a:r>
              <a:rPr lang="en-US" sz="2400" b="1" dirty="0">
                <a:latin typeface="Cambria" panose="02040503050406030204" pitchFamily="18" charset="0"/>
              </a:rPr>
              <a:t> </a:t>
            </a:r>
          </a:p>
          <a:p>
            <a:pPr algn="ctr">
              <a:defRPr/>
            </a:pPr>
            <a:r>
              <a:rPr lang="en-US" sz="2400" b="1" dirty="0" err="1">
                <a:latin typeface="Cambria" panose="02040503050406030204" pitchFamily="18" charset="0"/>
              </a:rPr>
              <a:t>rào</a:t>
            </a:r>
            <a:endParaRPr lang="en-US" sz="2400" b="1" dirty="0">
              <a:latin typeface="Cambria" panose="020405030504060302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250D991-5310-91B2-822D-A982B8969918}"/>
              </a:ext>
            </a:extLst>
          </p:cNvPr>
          <p:cNvSpPr txBox="1"/>
          <p:nvPr/>
        </p:nvSpPr>
        <p:spPr>
          <a:xfrm>
            <a:off x="6522731" y="2796159"/>
            <a:ext cx="10931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 err="1">
                <a:latin typeface="Cambria" panose="02040503050406030204" pitchFamily="18" charset="0"/>
              </a:rPr>
              <a:t>tí</a:t>
            </a:r>
            <a:r>
              <a:rPr lang="en-US" sz="2400" b="1" dirty="0">
                <a:latin typeface="Cambria" panose="02040503050406030204" pitchFamily="18" charset="0"/>
              </a:rPr>
              <a:t> </a:t>
            </a:r>
          </a:p>
          <a:p>
            <a:pPr algn="ctr">
              <a:defRPr/>
            </a:pPr>
            <a:r>
              <a:rPr lang="en-US" sz="2400" b="1" dirty="0" err="1">
                <a:latin typeface="Cambria" panose="02040503050406030204" pitchFamily="18" charset="0"/>
              </a:rPr>
              <a:t>tách</a:t>
            </a:r>
            <a:endParaRPr lang="en-US" sz="2400" b="1" dirty="0">
              <a:latin typeface="Cambria" panose="020405030504060302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78C90C1-F97F-C732-C639-2EEE37B4B5A7}"/>
              </a:ext>
            </a:extLst>
          </p:cNvPr>
          <p:cNvSpPr txBox="1"/>
          <p:nvPr/>
        </p:nvSpPr>
        <p:spPr>
          <a:xfrm>
            <a:off x="5936644" y="2936506"/>
            <a:ext cx="109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...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8F18148-2ADA-1C56-3A79-6D02DE58C158}"/>
              </a:ext>
            </a:extLst>
          </p:cNvPr>
          <p:cNvSpPr txBox="1"/>
          <p:nvPr/>
        </p:nvSpPr>
        <p:spPr>
          <a:xfrm>
            <a:off x="5636953" y="3701954"/>
            <a:ext cx="109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...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4840143-E011-0B60-27FD-0384F166482F}"/>
              </a:ext>
            </a:extLst>
          </p:cNvPr>
          <p:cNvSpPr txBox="1"/>
          <p:nvPr/>
        </p:nvSpPr>
        <p:spPr>
          <a:xfrm>
            <a:off x="5336069" y="2990785"/>
            <a:ext cx="109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...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696CC42-7CE8-86FD-1276-705396BDF2EF}"/>
              </a:ext>
            </a:extLst>
          </p:cNvPr>
          <p:cNvSpPr txBox="1"/>
          <p:nvPr/>
        </p:nvSpPr>
        <p:spPr>
          <a:xfrm>
            <a:off x="4694999" y="3967648"/>
            <a:ext cx="109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...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5467AED-FE2E-506C-0CBF-98F88C77AC31}"/>
              </a:ext>
            </a:extLst>
          </p:cNvPr>
          <p:cNvSpPr txBox="1"/>
          <p:nvPr/>
        </p:nvSpPr>
        <p:spPr>
          <a:xfrm>
            <a:off x="4231364" y="3513259"/>
            <a:ext cx="109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...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21F4DD8-B103-AA9D-A01A-085DA909CA3A}"/>
              </a:ext>
            </a:extLst>
          </p:cNvPr>
          <p:cNvSpPr txBox="1"/>
          <p:nvPr/>
        </p:nvSpPr>
        <p:spPr>
          <a:xfrm>
            <a:off x="6596705" y="3903754"/>
            <a:ext cx="109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...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2B61FC5-DBDC-B0CE-6094-2F5508862D7E}"/>
              </a:ext>
            </a:extLst>
          </p:cNvPr>
          <p:cNvSpPr txBox="1"/>
          <p:nvPr/>
        </p:nvSpPr>
        <p:spPr>
          <a:xfrm>
            <a:off x="7017942" y="3470825"/>
            <a:ext cx="109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...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82D077B-B21E-AB1F-0088-3BB63A865623}"/>
              </a:ext>
            </a:extLst>
          </p:cNvPr>
          <p:cNvSpPr txBox="1"/>
          <p:nvPr/>
        </p:nvSpPr>
        <p:spPr>
          <a:xfrm>
            <a:off x="8464074" y="2950126"/>
            <a:ext cx="1093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thơm</a:t>
            </a:r>
            <a:endParaRPr lang="en-US" sz="24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FAC1282-A6D1-CDBD-980B-A5D0C5E7F61E}"/>
              </a:ext>
            </a:extLst>
          </p:cNvPr>
          <p:cNvSpPr txBox="1"/>
          <p:nvPr/>
        </p:nvSpPr>
        <p:spPr>
          <a:xfrm>
            <a:off x="10297021" y="2965180"/>
            <a:ext cx="1093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ngọt</a:t>
            </a:r>
            <a:endParaRPr lang="en-US" sz="24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C3CFBF5-5444-FD60-F5C8-B2DD53616A65}"/>
              </a:ext>
            </a:extLst>
          </p:cNvPr>
          <p:cNvSpPr txBox="1"/>
          <p:nvPr/>
        </p:nvSpPr>
        <p:spPr>
          <a:xfrm>
            <a:off x="9627399" y="2838699"/>
            <a:ext cx="109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...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534735A-5FB6-BA2C-DAA5-A816EA7491CD}"/>
              </a:ext>
            </a:extLst>
          </p:cNvPr>
          <p:cNvSpPr txBox="1"/>
          <p:nvPr/>
        </p:nvSpPr>
        <p:spPr>
          <a:xfrm>
            <a:off x="9327708" y="3604147"/>
            <a:ext cx="109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...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AC3B5C6-F96B-AE40-81F6-A290B89A98FB}"/>
              </a:ext>
            </a:extLst>
          </p:cNvPr>
          <p:cNvSpPr txBox="1"/>
          <p:nvPr/>
        </p:nvSpPr>
        <p:spPr>
          <a:xfrm>
            <a:off x="9107252" y="2852854"/>
            <a:ext cx="109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...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277661C-167E-8DF0-1A27-1F6999896DD1}"/>
              </a:ext>
            </a:extLst>
          </p:cNvPr>
          <p:cNvSpPr txBox="1"/>
          <p:nvPr/>
        </p:nvSpPr>
        <p:spPr>
          <a:xfrm>
            <a:off x="8385754" y="3869841"/>
            <a:ext cx="109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...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BE458EF-1072-590A-71FD-F4974DD6E447}"/>
              </a:ext>
            </a:extLst>
          </p:cNvPr>
          <p:cNvSpPr txBox="1"/>
          <p:nvPr/>
        </p:nvSpPr>
        <p:spPr>
          <a:xfrm>
            <a:off x="7922119" y="3415452"/>
            <a:ext cx="109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...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D599D7C-FF23-8E96-6124-4D4209CEAC47}"/>
              </a:ext>
            </a:extLst>
          </p:cNvPr>
          <p:cNvSpPr txBox="1"/>
          <p:nvPr/>
        </p:nvSpPr>
        <p:spPr>
          <a:xfrm>
            <a:off x="10287460" y="3805947"/>
            <a:ext cx="109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...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1BA0E83-E761-E08E-80DD-C204A9178AB2}"/>
              </a:ext>
            </a:extLst>
          </p:cNvPr>
          <p:cNvSpPr txBox="1"/>
          <p:nvPr/>
        </p:nvSpPr>
        <p:spPr>
          <a:xfrm>
            <a:off x="10708697" y="3373018"/>
            <a:ext cx="1093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53390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500"/>
                            </p:stCondLst>
                            <p:childTnLst>
                              <p:par>
                                <p:cTn id="7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0"/>
                            </p:stCondLst>
                            <p:childTnLst>
                              <p:par>
                                <p:cTn id="8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500"/>
                            </p:stCondLst>
                            <p:childTnLst>
                              <p:par>
                                <p:cTn id="8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000"/>
                            </p:stCondLst>
                            <p:childTnLst>
                              <p:par>
                                <p:cTn id="8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500"/>
                            </p:stCondLst>
                            <p:childTnLst>
                              <p:par>
                                <p:cTn id="9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000"/>
                            </p:stCondLst>
                            <p:childTnLst>
                              <p:par>
                                <p:cTn id="9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500"/>
                            </p:stCondLst>
                            <p:childTnLst>
                              <p:par>
                                <p:cTn id="10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000"/>
                            </p:stCondLst>
                            <p:childTnLst>
                              <p:par>
                                <p:cTn id="10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500"/>
                            </p:stCondLst>
                            <p:childTnLst>
                              <p:par>
                                <p:cTn id="10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9000"/>
                            </p:stCondLst>
                            <p:childTnLst>
                              <p:par>
                                <p:cTn id="1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9500"/>
                            </p:stCondLst>
                            <p:childTnLst>
                              <p:par>
                                <p:cTn id="1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2500"/>
                            </p:stCondLst>
                            <p:childTnLst>
                              <p:par>
                                <p:cTn id="1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1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3">
            <a:extLst>
              <a:ext uri="{FF2B5EF4-FFF2-40B4-BE49-F238E27FC236}">
                <a16:creationId xmlns:a16="http://schemas.microsoft.com/office/drawing/2014/main" id="{0BFA792F-5BC9-C8E1-03A4-C415B61AA282}"/>
              </a:ext>
            </a:extLst>
          </p:cNvPr>
          <p:cNvGrpSpPr/>
          <p:nvPr/>
        </p:nvGrpSpPr>
        <p:grpSpPr>
          <a:xfrm>
            <a:off x="10475205" y="5483388"/>
            <a:ext cx="1716795" cy="1838821"/>
            <a:chOff x="0" y="0"/>
            <a:chExt cx="3433590" cy="3677642"/>
          </a:xfrm>
        </p:grpSpPr>
        <p:sp>
          <p:nvSpPr>
            <p:cNvPr id="17" name="Freeform 4">
              <a:extLst>
                <a:ext uri="{FF2B5EF4-FFF2-40B4-BE49-F238E27FC236}">
                  <a16:creationId xmlns:a16="http://schemas.microsoft.com/office/drawing/2014/main" id="{4E0D255F-BE6E-6CD5-ABF0-F68E41678D20}"/>
                </a:ext>
              </a:extLst>
            </p:cNvPr>
            <p:cNvSpPr/>
            <p:nvPr/>
          </p:nvSpPr>
          <p:spPr>
            <a:xfrm>
              <a:off x="1184000" y="0"/>
              <a:ext cx="2249590" cy="2862680"/>
            </a:xfrm>
            <a:custGeom>
              <a:avLst/>
              <a:gdLst/>
              <a:ahLst/>
              <a:cxnLst/>
              <a:rect l="l" t="t" r="r" b="b"/>
              <a:pathLst>
                <a:path w="2249590" h="2862680">
                  <a:moveTo>
                    <a:pt x="0" y="0"/>
                  </a:moveTo>
                  <a:lnTo>
                    <a:pt x="2249590" y="0"/>
                  </a:lnTo>
                  <a:lnTo>
                    <a:pt x="2249590" y="2862680"/>
                  </a:lnTo>
                  <a:lnTo>
                    <a:pt x="0" y="2862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DFCE34D6-D754-8AA6-CCC4-83CB21EFFC44}"/>
                </a:ext>
              </a:extLst>
            </p:cNvPr>
            <p:cNvSpPr/>
            <p:nvPr/>
          </p:nvSpPr>
          <p:spPr>
            <a:xfrm>
              <a:off x="0" y="834637"/>
              <a:ext cx="1843215" cy="2843005"/>
            </a:xfrm>
            <a:custGeom>
              <a:avLst/>
              <a:gdLst/>
              <a:ahLst/>
              <a:cxnLst/>
              <a:rect l="l" t="t" r="r" b="b"/>
              <a:pathLst>
                <a:path w="1843215" h="2843005">
                  <a:moveTo>
                    <a:pt x="0" y="0"/>
                  </a:moveTo>
                  <a:lnTo>
                    <a:pt x="1843215" y="0"/>
                  </a:lnTo>
                  <a:lnTo>
                    <a:pt x="1843215" y="2843005"/>
                  </a:lnTo>
                  <a:lnTo>
                    <a:pt x="0" y="2843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6">
            <a:extLst>
              <a:ext uri="{FF2B5EF4-FFF2-40B4-BE49-F238E27FC236}">
                <a16:creationId xmlns:a16="http://schemas.microsoft.com/office/drawing/2014/main" id="{BE15E10F-A7B4-D498-C29E-5CD4D5ABEDD0}"/>
              </a:ext>
            </a:extLst>
          </p:cNvPr>
          <p:cNvGrpSpPr/>
          <p:nvPr/>
        </p:nvGrpSpPr>
        <p:grpSpPr>
          <a:xfrm>
            <a:off x="-15385" y="5098009"/>
            <a:ext cx="2403051" cy="2224199"/>
            <a:chOff x="0" y="0"/>
            <a:chExt cx="4806103" cy="4448399"/>
          </a:xfrm>
        </p:grpSpPr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BAD7B5D9-8196-689B-7479-5EF1FC59A144}"/>
                </a:ext>
              </a:extLst>
            </p:cNvPr>
            <p:cNvSpPr/>
            <p:nvPr/>
          </p:nvSpPr>
          <p:spPr>
            <a:xfrm>
              <a:off x="0" y="0"/>
              <a:ext cx="2921416" cy="4216115"/>
            </a:xfrm>
            <a:custGeom>
              <a:avLst/>
              <a:gdLst/>
              <a:ahLst/>
              <a:cxnLst/>
              <a:rect l="l" t="t" r="r" b="b"/>
              <a:pathLst>
                <a:path w="2921416" h="4216115">
                  <a:moveTo>
                    <a:pt x="0" y="0"/>
                  </a:moveTo>
                  <a:lnTo>
                    <a:pt x="2921416" y="0"/>
                  </a:lnTo>
                  <a:lnTo>
                    <a:pt x="2921416" y="4216115"/>
                  </a:lnTo>
                  <a:lnTo>
                    <a:pt x="0" y="42161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B0B68D88-D1DE-8935-0A75-3FA9CE783D0B}"/>
                </a:ext>
              </a:extLst>
            </p:cNvPr>
            <p:cNvSpPr/>
            <p:nvPr/>
          </p:nvSpPr>
          <p:spPr>
            <a:xfrm rot="3574541">
              <a:off x="1712136" y="1182971"/>
              <a:ext cx="2418562" cy="2950965"/>
            </a:xfrm>
            <a:custGeom>
              <a:avLst/>
              <a:gdLst/>
              <a:ahLst/>
              <a:cxnLst/>
              <a:rect l="l" t="t" r="r" b="b"/>
              <a:pathLst>
                <a:path w="2418562" h="2950965">
                  <a:moveTo>
                    <a:pt x="0" y="0"/>
                  </a:moveTo>
                  <a:lnTo>
                    <a:pt x="2418561" y="0"/>
                  </a:lnTo>
                  <a:lnTo>
                    <a:pt x="2418561" y="2950965"/>
                  </a:lnTo>
                  <a:lnTo>
                    <a:pt x="0" y="29509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4" name="Freeform 9">
            <a:extLst>
              <a:ext uri="{FF2B5EF4-FFF2-40B4-BE49-F238E27FC236}">
                <a16:creationId xmlns:a16="http://schemas.microsoft.com/office/drawing/2014/main" id="{53ED5018-BCB7-7FD9-6833-FEFF40E8C274}"/>
              </a:ext>
            </a:extLst>
          </p:cNvPr>
          <p:cNvSpPr/>
          <p:nvPr/>
        </p:nvSpPr>
        <p:spPr>
          <a:xfrm rot="1013048">
            <a:off x="9827135" y="-9707"/>
            <a:ext cx="2750937" cy="1715897"/>
          </a:xfrm>
          <a:custGeom>
            <a:avLst/>
            <a:gdLst/>
            <a:ahLst/>
            <a:cxnLst/>
            <a:rect l="l" t="t" r="r" b="b"/>
            <a:pathLst>
              <a:path w="4126406" h="2573846">
                <a:moveTo>
                  <a:pt x="0" y="0"/>
                </a:moveTo>
                <a:lnTo>
                  <a:pt x="4126406" y="0"/>
                </a:lnTo>
                <a:lnTo>
                  <a:pt x="4126406" y="2573845"/>
                </a:lnTo>
                <a:lnTo>
                  <a:pt x="0" y="25738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Google Shape;169;p10">
            <a:extLst>
              <a:ext uri="{FF2B5EF4-FFF2-40B4-BE49-F238E27FC236}">
                <a16:creationId xmlns:a16="http://schemas.microsoft.com/office/drawing/2014/main" id="{65F87B5F-5152-F167-F809-427AEFB35674}"/>
              </a:ext>
            </a:extLst>
          </p:cNvPr>
          <p:cNvSpPr/>
          <p:nvPr/>
        </p:nvSpPr>
        <p:spPr>
          <a:xfrm>
            <a:off x="397743" y="363753"/>
            <a:ext cx="11172457" cy="6130493"/>
          </a:xfrm>
          <a:prstGeom prst="roundRect">
            <a:avLst>
              <a:gd name="adj" fmla="val 6884"/>
            </a:avLst>
          </a:prstGeom>
          <a:solidFill>
            <a:sysClr val="window" lastClr="FFFFFF"/>
          </a:solidFill>
          <a:ln w="38100" cap="flat" cmpd="sng">
            <a:solidFill>
              <a:srgbClr val="5D3D2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1" name="文本框 12">
            <a:extLst>
              <a:ext uri="{FF2B5EF4-FFF2-40B4-BE49-F238E27FC236}">
                <a16:creationId xmlns:a16="http://schemas.microsoft.com/office/drawing/2014/main" id="{15868794-AC3F-2CBE-4A91-626D6B76E1FA}"/>
              </a:ext>
            </a:extLst>
          </p:cNvPr>
          <p:cNvSpPr txBox="1"/>
          <p:nvPr/>
        </p:nvSpPr>
        <p:spPr>
          <a:xfrm>
            <a:off x="934801" y="3676955"/>
            <a:ext cx="3456212" cy="1663212"/>
          </a:xfrm>
          <a:custGeom>
            <a:avLst/>
            <a:gdLst>
              <a:gd name="csX0" fmla="*/ 0 w 3456212"/>
              <a:gd name="csY0" fmla="*/ 0 h 1663212"/>
              <a:gd name="csX1" fmla="*/ 3456212 w 3456212"/>
              <a:gd name="csY1" fmla="*/ 0 h 1663212"/>
              <a:gd name="csX2" fmla="*/ 3456212 w 3456212"/>
              <a:gd name="csY2" fmla="*/ 1663212 h 1663212"/>
              <a:gd name="csX3" fmla="*/ 0 w 3456212"/>
              <a:gd name="csY3" fmla="*/ 1663212 h 1663212"/>
              <a:gd name="csX4" fmla="*/ 0 w 3456212"/>
              <a:gd name="csY4" fmla="*/ 0 h 166321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3456212" h="1663212" extrusionOk="0">
                <a:moveTo>
                  <a:pt x="0" y="0"/>
                </a:moveTo>
                <a:cubicBezTo>
                  <a:pt x="686795" y="-8517"/>
                  <a:pt x="2761957" y="37691"/>
                  <a:pt x="3456212" y="0"/>
                </a:cubicBezTo>
                <a:cubicBezTo>
                  <a:pt x="3363404" y="453433"/>
                  <a:pt x="3386574" y="867508"/>
                  <a:pt x="3456212" y="1663212"/>
                </a:cubicBezTo>
                <a:cubicBezTo>
                  <a:pt x="2132472" y="1725271"/>
                  <a:pt x="360711" y="1660236"/>
                  <a:pt x="0" y="1663212"/>
                </a:cubicBezTo>
                <a:cubicBezTo>
                  <a:pt x="-148680" y="908489"/>
                  <a:pt x="-51538" y="461064"/>
                  <a:pt x="0" y="0"/>
                </a:cubicBezTo>
                <a:close/>
              </a:path>
            </a:pathLst>
          </a:custGeom>
          <a:noFill/>
          <a:ln w="38100">
            <a:solidFill>
              <a:srgbClr val="FF6699"/>
            </a:solidFill>
            <a:extLst>
              <a:ext uri="{C807C97D-BFC1-408E-A445-0C87EB9F89A2}">
                <ask:lineSketchStyleProps xmlns:ask="http://schemas.microsoft.com/office/drawing/2018/sketchyshapes" sd="308655999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4400" dirty="0">
                <a:ln w="19050">
                  <a:solidFill>
                    <a:srgbClr val="FF2F64"/>
                  </a:solidFill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THẢO LUẬN NHÓM 4</a:t>
            </a:r>
            <a:endParaRPr lang="zh-CN" altLang="en-US" sz="4400" dirty="0">
              <a:ln w="19050">
                <a:solidFill>
                  <a:srgbClr val="FF2F64"/>
                </a:solidFill>
              </a:ln>
              <a:blipFill dpi="0" rotWithShape="1"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Cambria" panose="0204050305040603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2" name="Picture 4">
            <a:extLst>
              <a:ext uri="{FF2B5EF4-FFF2-40B4-BE49-F238E27FC236}">
                <a16:creationId xmlns:a16="http://schemas.microsoft.com/office/drawing/2014/main" id="{89F19885-E73D-FAD1-DDF9-E7FA64DE5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38" b="89752" l="7638" r="93250">
                        <a14:foregroundMark x1="7638" y1="44410" x2="11368" y2="32298"/>
                        <a14:foregroundMark x1="47957" y1="50932" x2="47957" y2="50932"/>
                        <a14:foregroundMark x1="46359" y1="44410" x2="46359" y2="44410"/>
                        <a14:foregroundMark x1="90586" y1="32298" x2="90586" y2="32298"/>
                        <a14:foregroundMark x1="86856" y1="70497" x2="86856" y2="70497"/>
                        <a14:foregroundMark x1="84902" y1="82298" x2="84902" y2="82298"/>
                        <a14:foregroundMark x1="84902" y1="72981" x2="84902" y2="72981"/>
                        <a14:foregroundMark x1="87034" y1="73292" x2="87034" y2="73292"/>
                        <a14:foregroundMark x1="92185" y1="62733" x2="92185" y2="62733"/>
                        <a14:foregroundMark x1="93250" y1="41615" x2="93250" y2="41615"/>
                        <a14:foregroundMark x1="86856" y1="48137" x2="86856" y2="48137"/>
                        <a14:foregroundMark x1="85790" y1="48758" x2="85790" y2="48758"/>
                        <a14:foregroundMark x1="39964" y1="45342" x2="39964" y2="45342"/>
                        <a14:foregroundMark x1="42274" y1="45031" x2="42274" y2="45031"/>
                        <a14:foregroundMark x1="79396" y1="78882" x2="79396" y2="78882"/>
                        <a14:foregroundMark x1="71403" y1="78882" x2="71403" y2="78882"/>
                        <a14:foregroundMark x1="84902" y1="73913" x2="84902" y2="73913"/>
                        <a14:foregroundMark x1="84902" y1="77019" x2="84902" y2="77019"/>
                        <a14:backgroundMark x1="44938" y1="49689" x2="44938" y2="49689"/>
                        <a14:backgroundMark x1="39076" y1="42236" x2="39076" y2="42236"/>
                        <a14:backgroundMark x1="73002" y1="59006" x2="73002" y2="59006"/>
                        <a14:backgroundMark x1="81705" y1="71429" x2="81705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48" y="1083959"/>
            <a:ext cx="4705350" cy="26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文本框 13">
            <a:extLst>
              <a:ext uri="{FF2B5EF4-FFF2-40B4-BE49-F238E27FC236}">
                <a16:creationId xmlns:a16="http://schemas.microsoft.com/office/drawing/2014/main" id="{CD8494D4-D2B0-694D-AC21-6FC4AB71D987}"/>
              </a:ext>
            </a:extLst>
          </p:cNvPr>
          <p:cNvSpPr txBox="1"/>
          <p:nvPr/>
        </p:nvSpPr>
        <p:spPr>
          <a:xfrm>
            <a:off x="5789564" y="3674708"/>
            <a:ext cx="5604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Đặt</a:t>
            </a:r>
            <a:r>
              <a:rPr lang="en-US" altLang="zh-C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câu</a:t>
            </a:r>
            <a:r>
              <a:rPr lang="en-US" altLang="zh-C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với</a:t>
            </a:r>
            <a:r>
              <a:rPr lang="en-US" altLang="zh-C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lang="en-US" altLang="zh-C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vừa</a:t>
            </a:r>
            <a:r>
              <a:rPr lang="en-US" altLang="zh-C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tìm</a:t>
            </a:r>
            <a:r>
              <a:rPr lang="en-US" altLang="zh-C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được</a:t>
            </a:r>
            <a:endParaRPr lang="en-US" altLang="zh-CN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64" name="文本框 14">
            <a:extLst>
              <a:ext uri="{FF2B5EF4-FFF2-40B4-BE49-F238E27FC236}">
                <a16:creationId xmlns:a16="http://schemas.microsoft.com/office/drawing/2014/main" id="{B813708C-D11F-64E7-1155-13C6F9AABDF9}"/>
              </a:ext>
            </a:extLst>
          </p:cNvPr>
          <p:cNvSpPr txBox="1"/>
          <p:nvPr/>
        </p:nvSpPr>
        <p:spPr>
          <a:xfrm>
            <a:off x="5789563" y="2107295"/>
            <a:ext cx="55383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Cả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nhóm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cùng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thảo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luận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viết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giấy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nháp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65" name="Picture 6">
            <a:extLst>
              <a:ext uri="{FF2B5EF4-FFF2-40B4-BE49-F238E27FC236}">
                <a16:creationId xmlns:a16="http://schemas.microsoft.com/office/drawing/2014/main" id="{955D7F6D-615B-E5B8-D3FD-A3B6EB98E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873" y="2172193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">
            <a:extLst>
              <a:ext uri="{FF2B5EF4-FFF2-40B4-BE49-F238E27FC236}">
                <a16:creationId xmlns:a16="http://schemas.microsoft.com/office/drawing/2014/main" id="{92288546-F9C7-200C-2A84-1725B63F3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760" y="3677363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45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3" grpId="0"/>
      <p:bldP spid="6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566</Words>
  <Application>Microsoft Office PowerPoint</Application>
  <PresentationFormat>Widescreen</PresentationFormat>
  <Paragraphs>134</Paragraphs>
  <Slides>17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35" baseType="lpstr">
      <vt:lpstr>等线</vt:lpstr>
      <vt:lpstr>等线 Light</vt:lpstr>
      <vt:lpstr>Aptos</vt:lpstr>
      <vt:lpstr>Aptos Display</vt:lpstr>
      <vt:lpstr>Arial</vt:lpstr>
      <vt:lpstr>Calibri</vt:lpstr>
      <vt:lpstr>Cambria</vt:lpstr>
      <vt:lpstr>HP001 4 hàng</vt:lpstr>
      <vt:lpstr>Lobster</vt:lpstr>
      <vt:lpstr>Odibee Sans</vt:lpstr>
      <vt:lpstr>SVN-Genica Pro</vt:lpstr>
      <vt:lpstr>Times New Roman</vt:lpstr>
      <vt:lpstr>UTM Avo</vt:lpstr>
      <vt:lpstr>思源黑体</vt:lpstr>
      <vt:lpstr>Office 主题​​</vt:lpstr>
      <vt:lpstr>3_Office 主题​​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Dell 3530</cp:lastModifiedBy>
  <cp:revision>46</cp:revision>
  <dcterms:created xsi:type="dcterms:W3CDTF">2022-06-21T02:14:53Z</dcterms:created>
  <dcterms:modified xsi:type="dcterms:W3CDTF">2025-12-23T17:56:48Z</dcterms:modified>
</cp:coreProperties>
</file>