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  <p:sldMasterId id="2147483714" r:id="rId4"/>
    <p:sldMasterId id="2147483732" r:id="rId5"/>
    <p:sldMasterId id="2147483750" r:id="rId6"/>
    <p:sldMasterId id="2147483762" r:id="rId7"/>
  </p:sldMasterIdLst>
  <p:notesMasterIdLst>
    <p:notesMasterId r:id="rId27"/>
  </p:notesMasterIdLst>
  <p:sldIdLst>
    <p:sldId id="572" r:id="rId8"/>
    <p:sldId id="331" r:id="rId9"/>
    <p:sldId id="329" r:id="rId10"/>
    <p:sldId id="332" r:id="rId11"/>
    <p:sldId id="262" r:id="rId12"/>
    <p:sldId id="264" r:id="rId13"/>
    <p:sldId id="286" r:id="rId14"/>
    <p:sldId id="283" r:id="rId15"/>
    <p:sldId id="287" r:id="rId16"/>
    <p:sldId id="310" r:id="rId17"/>
    <p:sldId id="288" r:id="rId18"/>
    <p:sldId id="291" r:id="rId19"/>
    <p:sldId id="273" r:id="rId20"/>
    <p:sldId id="266" r:id="rId21"/>
    <p:sldId id="289" r:id="rId22"/>
    <p:sldId id="292" r:id="rId23"/>
    <p:sldId id="333" r:id="rId24"/>
    <p:sldId id="293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905" autoAdjust="0"/>
  </p:normalViewPr>
  <p:slideViewPr>
    <p:cSldViewPr snapToGrid="0">
      <p:cViewPr varScale="1">
        <p:scale>
          <a:sx n="73" d="100"/>
          <a:sy n="73" d="100"/>
        </p:scale>
        <p:origin x="9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F8DE-E82C-46F9-A2E0-990FE2AC5D2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C6233-A0D5-4A09-AA15-480A5C65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6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75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17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4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93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4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032072-6DE0-83AF-6835-79B49BE1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1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2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61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071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43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458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72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19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827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A1B0FF-20B8-417F-6400-455A3872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91BB8-096D-9BEB-2A32-8993F80E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78450-E4D1-F177-447B-868E47A2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175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03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1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582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108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147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947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272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55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38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793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4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6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3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05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66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19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2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64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6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63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2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2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4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3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0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2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57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5F16D2-629C-3045-4E3D-970FF846640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9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1" r:id="rId2"/>
    <p:sldLayoutId id="2147483707" r:id="rId3"/>
    <p:sldLayoutId id="21474837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48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9" r:id="rId2"/>
    <p:sldLayoutId id="214748372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2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7" r:id="rId2"/>
    <p:sldLayoutId id="214748374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47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5" r:id="rId2"/>
    <p:sldLayoutId id="21474837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96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8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60.png"/><Relationship Id="rId10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61.png"/><Relationship Id="rId17" Type="http://schemas.microsoft.com/office/2007/relationships/hdphoto" Target="../media/hdphoto4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63.svg"/><Relationship Id="rId10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11" Type="http://schemas.openxmlformats.org/officeDocument/2006/relationships/image" Target="../media/image6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12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5" Type="http://schemas.openxmlformats.org/officeDocument/2006/relationships/image" Target="../media/image44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卡通人物&#10;&#10;中度可信度描述已自动生成">
            <a:extLst>
              <a:ext uri="{FF2B5EF4-FFF2-40B4-BE49-F238E27FC236}">
                <a16:creationId xmlns:a16="http://schemas.microsoft.com/office/drawing/2014/main" id="{9839354E-DAE1-B114-3D42-C3D10D328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430">
            <a:off x="529446" y="592305"/>
            <a:ext cx="821026" cy="82102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CA58071-D0DB-157E-8183-10546F3911BB}"/>
              </a:ext>
            </a:extLst>
          </p:cNvPr>
          <p:cNvGrpSpPr/>
          <p:nvPr/>
        </p:nvGrpSpPr>
        <p:grpSpPr>
          <a:xfrm flipH="1">
            <a:off x="-533431" y="382335"/>
            <a:ext cx="5216941" cy="6044116"/>
            <a:chOff x="2504421" y="1214915"/>
            <a:chExt cx="5423306" cy="542330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D8E8264-1822-82DB-DB15-F519C99971A2}"/>
                </a:ext>
              </a:extLst>
            </p:cNvPr>
            <p:cNvSpPr/>
            <p:nvPr/>
          </p:nvSpPr>
          <p:spPr>
            <a:xfrm>
              <a:off x="3864746" y="2450210"/>
              <a:ext cx="3509034" cy="3442590"/>
            </a:xfrm>
            <a:custGeom>
              <a:avLst/>
              <a:gdLst>
                <a:gd name="connsiteX0" fmla="*/ 2579597 w 3509034"/>
                <a:gd name="connsiteY0" fmla="*/ 3384533 h 3442590"/>
                <a:gd name="connsiteX1" fmla="*/ 1999025 w 3509034"/>
                <a:gd name="connsiteY1" fmla="*/ 3370019 h 3442590"/>
                <a:gd name="connsiteX2" fmla="*/ 1578111 w 3509034"/>
                <a:gd name="connsiteY2" fmla="*/ 3297447 h 3442590"/>
                <a:gd name="connsiteX3" fmla="*/ 1026568 w 3509034"/>
                <a:gd name="connsiteY3" fmla="*/ 3123276 h 3442590"/>
                <a:gd name="connsiteX4" fmla="*/ 547597 w 3509034"/>
                <a:gd name="connsiteY4" fmla="*/ 2832990 h 3442590"/>
                <a:gd name="connsiteX5" fmla="*/ 184740 w 3509034"/>
                <a:gd name="connsiteY5" fmla="*/ 2412076 h 3442590"/>
                <a:gd name="connsiteX6" fmla="*/ 25083 w 3509034"/>
                <a:gd name="connsiteY6" fmla="*/ 1947619 h 3442590"/>
                <a:gd name="connsiteX7" fmla="*/ 10568 w 3509034"/>
                <a:gd name="connsiteY7" fmla="*/ 1425104 h 3442590"/>
                <a:gd name="connsiteX8" fmla="*/ 126683 w 3509034"/>
                <a:gd name="connsiteY8" fmla="*/ 946133 h 3442590"/>
                <a:gd name="connsiteX9" fmla="*/ 533083 w 3509034"/>
                <a:gd name="connsiteY9" fmla="*/ 409104 h 3442590"/>
                <a:gd name="connsiteX10" fmla="*/ 1142683 w 3509034"/>
                <a:gd name="connsiteY10" fmla="*/ 75276 h 3442590"/>
                <a:gd name="connsiteX11" fmla="*/ 1810340 w 3509034"/>
                <a:gd name="connsiteY11" fmla="*/ 2704 h 3442590"/>
                <a:gd name="connsiteX12" fmla="*/ 2492511 w 3509034"/>
                <a:gd name="connsiteY12" fmla="*/ 133333 h 3442590"/>
                <a:gd name="connsiteX13" fmla="*/ 2971483 w 3509034"/>
                <a:gd name="connsiteY13" fmla="*/ 394590 h 3442590"/>
                <a:gd name="connsiteX14" fmla="*/ 3290797 w 3509034"/>
                <a:gd name="connsiteY14" fmla="*/ 699390 h 3442590"/>
                <a:gd name="connsiteX15" fmla="*/ 3261768 w 3509034"/>
                <a:gd name="connsiteY15" fmla="*/ 888076 h 3442590"/>
                <a:gd name="connsiteX16" fmla="*/ 3406911 w 3509034"/>
                <a:gd name="connsiteY16" fmla="*/ 1018704 h 3442590"/>
                <a:gd name="connsiteX17" fmla="*/ 3508511 w 3509034"/>
                <a:gd name="connsiteY17" fmla="*/ 1541219 h 3442590"/>
                <a:gd name="connsiteX18" fmla="*/ 3435940 w 3509034"/>
                <a:gd name="connsiteY18" fmla="*/ 1715390 h 3442590"/>
                <a:gd name="connsiteX19" fmla="*/ 3218225 w 3509034"/>
                <a:gd name="connsiteY19" fmla="*/ 1976647 h 3442590"/>
                <a:gd name="connsiteX20" fmla="*/ 2695711 w 3509034"/>
                <a:gd name="connsiteY20" fmla="*/ 2455619 h 3442590"/>
                <a:gd name="connsiteX21" fmla="*/ 2579597 w 3509034"/>
                <a:gd name="connsiteY21" fmla="*/ 3036190 h 3442590"/>
                <a:gd name="connsiteX22" fmla="*/ 2579597 w 3509034"/>
                <a:gd name="connsiteY22" fmla="*/ 3442590 h 34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09034" h="3442590">
                  <a:moveTo>
                    <a:pt x="2579597" y="3384533"/>
                  </a:moveTo>
                  <a:cubicBezTo>
                    <a:pt x="2372768" y="3384533"/>
                    <a:pt x="2165939" y="3384533"/>
                    <a:pt x="1999025" y="3370019"/>
                  </a:cubicBezTo>
                  <a:cubicBezTo>
                    <a:pt x="1832111" y="3355505"/>
                    <a:pt x="1740187" y="3338571"/>
                    <a:pt x="1578111" y="3297447"/>
                  </a:cubicBezTo>
                  <a:cubicBezTo>
                    <a:pt x="1416035" y="3256323"/>
                    <a:pt x="1198320" y="3200685"/>
                    <a:pt x="1026568" y="3123276"/>
                  </a:cubicBezTo>
                  <a:cubicBezTo>
                    <a:pt x="854816" y="3045866"/>
                    <a:pt x="687902" y="2951523"/>
                    <a:pt x="547597" y="2832990"/>
                  </a:cubicBezTo>
                  <a:cubicBezTo>
                    <a:pt x="407292" y="2714457"/>
                    <a:pt x="271826" y="2559638"/>
                    <a:pt x="184740" y="2412076"/>
                  </a:cubicBezTo>
                  <a:cubicBezTo>
                    <a:pt x="97654" y="2264514"/>
                    <a:pt x="54112" y="2112114"/>
                    <a:pt x="25083" y="1947619"/>
                  </a:cubicBezTo>
                  <a:cubicBezTo>
                    <a:pt x="-3946" y="1783124"/>
                    <a:pt x="-6365" y="1592018"/>
                    <a:pt x="10568" y="1425104"/>
                  </a:cubicBezTo>
                  <a:cubicBezTo>
                    <a:pt x="27501" y="1258190"/>
                    <a:pt x="39597" y="1115466"/>
                    <a:pt x="126683" y="946133"/>
                  </a:cubicBezTo>
                  <a:cubicBezTo>
                    <a:pt x="213769" y="776800"/>
                    <a:pt x="363750" y="554247"/>
                    <a:pt x="533083" y="409104"/>
                  </a:cubicBezTo>
                  <a:cubicBezTo>
                    <a:pt x="702416" y="263961"/>
                    <a:pt x="929807" y="143009"/>
                    <a:pt x="1142683" y="75276"/>
                  </a:cubicBezTo>
                  <a:cubicBezTo>
                    <a:pt x="1355559" y="7543"/>
                    <a:pt x="1585369" y="-6972"/>
                    <a:pt x="1810340" y="2704"/>
                  </a:cubicBezTo>
                  <a:cubicBezTo>
                    <a:pt x="2035311" y="12380"/>
                    <a:pt x="2298987" y="68019"/>
                    <a:pt x="2492511" y="133333"/>
                  </a:cubicBezTo>
                  <a:cubicBezTo>
                    <a:pt x="2686035" y="198647"/>
                    <a:pt x="2838435" y="300247"/>
                    <a:pt x="2971483" y="394590"/>
                  </a:cubicBezTo>
                  <a:cubicBezTo>
                    <a:pt x="3104531" y="488933"/>
                    <a:pt x="3242416" y="617142"/>
                    <a:pt x="3290797" y="699390"/>
                  </a:cubicBezTo>
                  <a:cubicBezTo>
                    <a:pt x="3339178" y="781638"/>
                    <a:pt x="3242416" y="834857"/>
                    <a:pt x="3261768" y="888076"/>
                  </a:cubicBezTo>
                  <a:cubicBezTo>
                    <a:pt x="3281120" y="941295"/>
                    <a:pt x="3365787" y="909847"/>
                    <a:pt x="3406911" y="1018704"/>
                  </a:cubicBezTo>
                  <a:cubicBezTo>
                    <a:pt x="3448035" y="1127561"/>
                    <a:pt x="3503673" y="1425105"/>
                    <a:pt x="3508511" y="1541219"/>
                  </a:cubicBezTo>
                  <a:cubicBezTo>
                    <a:pt x="3513349" y="1657333"/>
                    <a:pt x="3484321" y="1642819"/>
                    <a:pt x="3435940" y="1715390"/>
                  </a:cubicBezTo>
                  <a:cubicBezTo>
                    <a:pt x="3387559" y="1787961"/>
                    <a:pt x="3341596" y="1853276"/>
                    <a:pt x="3218225" y="1976647"/>
                  </a:cubicBezTo>
                  <a:cubicBezTo>
                    <a:pt x="3094854" y="2100018"/>
                    <a:pt x="2802149" y="2279029"/>
                    <a:pt x="2695711" y="2455619"/>
                  </a:cubicBezTo>
                  <a:cubicBezTo>
                    <a:pt x="2589273" y="2632209"/>
                    <a:pt x="2598949" y="2871695"/>
                    <a:pt x="2579597" y="3036190"/>
                  </a:cubicBezTo>
                  <a:cubicBezTo>
                    <a:pt x="2560245" y="3200685"/>
                    <a:pt x="2569921" y="3321637"/>
                    <a:pt x="2579597" y="344259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ED673E8-16D3-431C-AF91-A436B880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4421" y="1214915"/>
              <a:ext cx="5423306" cy="5423306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26540" y="2379144"/>
            <a:ext cx="29562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CHỈ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 ĐIỂM</a:t>
            </a:r>
            <a:endParaRPr kumimoji="0" lang="en-US" sz="4800" b="0" i="0" u="none" strike="noStrike" kern="0" cap="none" spc="0" normalizeH="0" baseline="0" noProof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F642C7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组合 3">
            <a:extLst>
              <a:ext uri="{FF2B5EF4-FFF2-40B4-BE49-F238E27FC236}">
                <a16:creationId xmlns:a16="http://schemas.microsoft.com/office/drawing/2014/main" id="{D728B6AA-85BA-49C9-8150-87D27C3D1BE9}"/>
              </a:ext>
            </a:extLst>
          </p:cNvPr>
          <p:cNvGrpSpPr/>
          <p:nvPr/>
        </p:nvGrpSpPr>
        <p:grpSpPr>
          <a:xfrm>
            <a:off x="4894473" y="4100700"/>
            <a:ext cx="6700627" cy="1780028"/>
            <a:chOff x="1095190" y="4867904"/>
            <a:chExt cx="4339277" cy="1143186"/>
          </a:xfrm>
        </p:grpSpPr>
        <p:sp>
          <p:nvSpPr>
            <p:cNvPr id="32" name="文本框 23"/>
            <p:cNvSpPr txBox="1"/>
            <p:nvPr/>
          </p:nvSpPr>
          <p:spPr>
            <a:xfrm>
              <a:off x="1771027" y="5404423"/>
              <a:ext cx="3663440" cy="533691"/>
            </a:xfrm>
            <a:custGeom>
              <a:avLst/>
              <a:gdLst>
                <a:gd name="csX0" fmla="*/ 0 w 3663440"/>
                <a:gd name="csY0" fmla="*/ 0 h 533691"/>
                <a:gd name="csX1" fmla="*/ 3663440 w 3663440"/>
                <a:gd name="csY1" fmla="*/ 0 h 533691"/>
                <a:gd name="csX2" fmla="*/ 3663440 w 3663440"/>
                <a:gd name="csY2" fmla="*/ 533691 h 533691"/>
                <a:gd name="csX3" fmla="*/ 0 w 3663440"/>
                <a:gd name="csY3" fmla="*/ 533691 h 533691"/>
                <a:gd name="csX4" fmla="*/ 0 w 3663440"/>
                <a:gd name="csY4" fmla="*/ 0 h 5336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663440" h="533691" fill="none" extrusionOk="0">
                  <a:moveTo>
                    <a:pt x="0" y="0"/>
                  </a:moveTo>
                  <a:cubicBezTo>
                    <a:pt x="1159300" y="97687"/>
                    <a:pt x="3153216" y="-93129"/>
                    <a:pt x="3663440" y="0"/>
                  </a:cubicBezTo>
                  <a:cubicBezTo>
                    <a:pt x="3705681" y="86677"/>
                    <a:pt x="3699674" y="363749"/>
                    <a:pt x="3663440" y="533691"/>
                  </a:cubicBezTo>
                  <a:cubicBezTo>
                    <a:pt x="2914824" y="430206"/>
                    <a:pt x="1241085" y="440181"/>
                    <a:pt x="0" y="533691"/>
                  </a:cubicBezTo>
                  <a:cubicBezTo>
                    <a:pt x="-41735" y="267820"/>
                    <a:pt x="-27849" y="171367"/>
                    <a:pt x="0" y="0"/>
                  </a:cubicBezTo>
                  <a:close/>
                </a:path>
                <a:path w="3663440" h="533691" stroke="0" extrusionOk="0">
                  <a:moveTo>
                    <a:pt x="0" y="0"/>
                  </a:moveTo>
                  <a:cubicBezTo>
                    <a:pt x="1330545" y="67918"/>
                    <a:pt x="3244494" y="1188"/>
                    <a:pt x="3663440" y="0"/>
                  </a:cubicBezTo>
                  <a:cubicBezTo>
                    <a:pt x="3644873" y="124382"/>
                    <a:pt x="3627937" y="368414"/>
                    <a:pt x="3663440" y="533691"/>
                  </a:cubicBezTo>
                  <a:cubicBezTo>
                    <a:pt x="2433938" y="445665"/>
                    <a:pt x="1255168" y="518598"/>
                    <a:pt x="0" y="533691"/>
                  </a:cubicBezTo>
                  <a:cubicBezTo>
                    <a:pt x="-44187" y="356601"/>
                    <a:pt x="-9787" y="13700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01380746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3" name="图片 14">
              <a:extLst>
                <a:ext uri="{FF2B5EF4-FFF2-40B4-BE49-F238E27FC236}">
                  <a16:creationId xmlns:a16="http://schemas.microsoft.com/office/drawing/2014/main" id="{A582A804-8850-4940-85E5-B1296838A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19" r="-9119"/>
            <a:stretch/>
          </p:blipFill>
          <p:spPr>
            <a:xfrm>
              <a:off x="1095190" y="4867904"/>
              <a:ext cx="1351673" cy="1143186"/>
            </a:xfrm>
            <a:custGeom>
              <a:avLst/>
              <a:gdLst>
                <a:gd name="connsiteX0" fmla="*/ 0 w 1711107"/>
                <a:gd name="connsiteY0" fmla="*/ 0 h 2458506"/>
                <a:gd name="connsiteX1" fmla="*/ 1711107 w 1711107"/>
                <a:gd name="connsiteY1" fmla="*/ 0 h 2458506"/>
                <a:gd name="connsiteX2" fmla="*/ 1711107 w 1711107"/>
                <a:gd name="connsiteY2" fmla="*/ 2458506 h 2458506"/>
                <a:gd name="connsiteX3" fmla="*/ 0 w 1711107"/>
                <a:gd name="connsiteY3" fmla="*/ 2458506 h 2458506"/>
                <a:gd name="connsiteX4" fmla="*/ 0 w 1711107"/>
                <a:gd name="connsiteY4" fmla="*/ 0 h 245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107" h="2458506">
                  <a:moveTo>
                    <a:pt x="0" y="0"/>
                  </a:moveTo>
                  <a:lnTo>
                    <a:pt x="1711107" y="0"/>
                  </a:lnTo>
                  <a:lnTo>
                    <a:pt x="1711107" y="2458506"/>
                  </a:lnTo>
                  <a:lnTo>
                    <a:pt x="0" y="245850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4" name="组合 4">
            <a:extLst>
              <a:ext uri="{FF2B5EF4-FFF2-40B4-BE49-F238E27FC236}">
                <a16:creationId xmlns:a16="http://schemas.microsoft.com/office/drawing/2014/main" id="{4342BE40-374F-450E-9588-A26E2D686C81}"/>
              </a:ext>
            </a:extLst>
          </p:cNvPr>
          <p:cNvGrpSpPr/>
          <p:nvPr/>
        </p:nvGrpSpPr>
        <p:grpSpPr>
          <a:xfrm>
            <a:off x="3438442" y="166545"/>
            <a:ext cx="6683458" cy="2374696"/>
            <a:chOff x="1106789" y="2162186"/>
            <a:chExt cx="5581394" cy="1141129"/>
          </a:xfrm>
        </p:grpSpPr>
        <p:sp>
          <p:nvSpPr>
            <p:cNvPr id="35" name="文本框 17"/>
            <p:cNvSpPr txBox="1"/>
            <p:nvPr/>
          </p:nvSpPr>
          <p:spPr>
            <a:xfrm>
              <a:off x="1614805" y="2752725"/>
              <a:ext cx="5073378" cy="221847"/>
            </a:xfrm>
            <a:custGeom>
              <a:avLst/>
              <a:gdLst>
                <a:gd name="csX0" fmla="*/ 0 w 5073378"/>
                <a:gd name="csY0" fmla="*/ 0 h 221847"/>
                <a:gd name="csX1" fmla="*/ 5073378 w 5073378"/>
                <a:gd name="csY1" fmla="*/ 0 h 221847"/>
                <a:gd name="csX2" fmla="*/ 5073378 w 5073378"/>
                <a:gd name="csY2" fmla="*/ 221847 h 221847"/>
                <a:gd name="csX3" fmla="*/ 0 w 5073378"/>
                <a:gd name="csY3" fmla="*/ 221847 h 221847"/>
                <a:gd name="csX4" fmla="*/ 0 w 5073378"/>
                <a:gd name="csY4" fmla="*/ 0 h 22184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073378" h="221847" fill="none" extrusionOk="0">
                  <a:moveTo>
                    <a:pt x="0" y="0"/>
                  </a:moveTo>
                  <a:cubicBezTo>
                    <a:pt x="2446486" y="-101119"/>
                    <a:pt x="2554657" y="89181"/>
                    <a:pt x="5073378" y="0"/>
                  </a:cubicBezTo>
                  <a:cubicBezTo>
                    <a:pt x="5084005" y="66908"/>
                    <a:pt x="5061975" y="165275"/>
                    <a:pt x="5073378" y="221847"/>
                  </a:cubicBezTo>
                  <a:cubicBezTo>
                    <a:pt x="3289676" y="141970"/>
                    <a:pt x="1796596" y="359735"/>
                    <a:pt x="0" y="221847"/>
                  </a:cubicBezTo>
                  <a:cubicBezTo>
                    <a:pt x="-12247" y="173146"/>
                    <a:pt x="-4283" y="83259"/>
                    <a:pt x="0" y="0"/>
                  </a:cubicBezTo>
                  <a:close/>
                </a:path>
                <a:path w="5073378" h="221847" stroke="0" extrusionOk="0">
                  <a:moveTo>
                    <a:pt x="0" y="0"/>
                  </a:moveTo>
                  <a:cubicBezTo>
                    <a:pt x="510347" y="-144423"/>
                    <a:pt x="4404883" y="129707"/>
                    <a:pt x="5073378" y="0"/>
                  </a:cubicBezTo>
                  <a:cubicBezTo>
                    <a:pt x="5085688" y="62874"/>
                    <a:pt x="5056654" y="140407"/>
                    <a:pt x="5073378" y="221847"/>
                  </a:cubicBezTo>
                  <a:cubicBezTo>
                    <a:pt x="4504776" y="354983"/>
                    <a:pt x="1665927" y="368689"/>
                    <a:pt x="0" y="221847"/>
                  </a:cubicBezTo>
                  <a:cubicBezTo>
                    <a:pt x="-17576" y="120244"/>
                    <a:pt x="9032" y="3791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059403939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6" name="图片 18">
              <a:extLst>
                <a:ext uri="{FF2B5EF4-FFF2-40B4-BE49-F238E27FC236}">
                  <a16:creationId xmlns:a16="http://schemas.microsoft.com/office/drawing/2014/main" id="{B8468C95-9A20-4D1F-9C4F-AA0409DC4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6" r="8176"/>
            <a:stretch/>
          </p:blipFill>
          <p:spPr>
            <a:xfrm>
              <a:off x="1106789" y="2162186"/>
              <a:ext cx="1484764" cy="1141129"/>
            </a:xfrm>
            <a:custGeom>
              <a:avLst/>
              <a:gdLst>
                <a:gd name="connsiteX0" fmla="*/ 0 w 1112693"/>
                <a:gd name="connsiteY0" fmla="*/ 0 h 2354003"/>
                <a:gd name="connsiteX1" fmla="*/ 1112693 w 1112693"/>
                <a:gd name="connsiteY1" fmla="*/ 0 h 2354003"/>
                <a:gd name="connsiteX2" fmla="*/ 1112693 w 1112693"/>
                <a:gd name="connsiteY2" fmla="*/ 2354003 h 2354003"/>
                <a:gd name="connsiteX3" fmla="*/ 0 w 1112693"/>
                <a:gd name="connsiteY3" fmla="*/ 2354003 h 2354003"/>
                <a:gd name="connsiteX4" fmla="*/ 0 w 1112693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693" h="2354003">
                  <a:moveTo>
                    <a:pt x="0" y="0"/>
                  </a:moveTo>
                  <a:lnTo>
                    <a:pt x="1112693" y="0"/>
                  </a:lnTo>
                  <a:lnTo>
                    <a:pt x="1112693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7" name="组合 5">
            <a:extLst>
              <a:ext uri="{FF2B5EF4-FFF2-40B4-BE49-F238E27FC236}">
                <a16:creationId xmlns:a16="http://schemas.microsoft.com/office/drawing/2014/main" id="{5D387EEA-B851-40F3-A3E4-FD4B8B6C46AE}"/>
              </a:ext>
            </a:extLst>
          </p:cNvPr>
          <p:cNvGrpSpPr/>
          <p:nvPr/>
        </p:nvGrpSpPr>
        <p:grpSpPr>
          <a:xfrm>
            <a:off x="4119418" y="1810327"/>
            <a:ext cx="8072582" cy="2412543"/>
            <a:chOff x="1283886" y="3503995"/>
            <a:chExt cx="5169490" cy="906695"/>
          </a:xfrm>
        </p:grpSpPr>
        <p:sp>
          <p:nvSpPr>
            <p:cNvPr id="38" name="文本框 20"/>
            <p:cNvSpPr txBox="1"/>
            <p:nvPr/>
          </p:nvSpPr>
          <p:spPr>
            <a:xfrm>
              <a:off x="1595487" y="3913233"/>
              <a:ext cx="4857889" cy="312310"/>
            </a:xfrm>
            <a:custGeom>
              <a:avLst/>
              <a:gdLst>
                <a:gd name="csX0" fmla="*/ 0 w 4857889"/>
                <a:gd name="csY0" fmla="*/ 0 h 312310"/>
                <a:gd name="csX1" fmla="*/ 4857889 w 4857889"/>
                <a:gd name="csY1" fmla="*/ 0 h 312310"/>
                <a:gd name="csX2" fmla="*/ 4857889 w 4857889"/>
                <a:gd name="csY2" fmla="*/ 312310 h 312310"/>
                <a:gd name="csX3" fmla="*/ 0 w 4857889"/>
                <a:gd name="csY3" fmla="*/ 312310 h 312310"/>
                <a:gd name="csX4" fmla="*/ 0 w 4857889"/>
                <a:gd name="csY4" fmla="*/ 0 h 3123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857889" h="312310" fill="none" extrusionOk="0">
                  <a:moveTo>
                    <a:pt x="0" y="0"/>
                  </a:moveTo>
                  <a:cubicBezTo>
                    <a:pt x="2412210" y="1629"/>
                    <a:pt x="3008352" y="153341"/>
                    <a:pt x="4857889" y="0"/>
                  </a:cubicBezTo>
                  <a:cubicBezTo>
                    <a:pt x="4879240" y="94552"/>
                    <a:pt x="4851524" y="242346"/>
                    <a:pt x="4857889" y="312310"/>
                  </a:cubicBezTo>
                  <a:cubicBezTo>
                    <a:pt x="2784854" y="385321"/>
                    <a:pt x="1065834" y="214847"/>
                    <a:pt x="0" y="312310"/>
                  </a:cubicBezTo>
                  <a:cubicBezTo>
                    <a:pt x="-22700" y="200287"/>
                    <a:pt x="-24376" y="82660"/>
                    <a:pt x="0" y="0"/>
                  </a:cubicBezTo>
                  <a:close/>
                </a:path>
                <a:path w="4857889" h="312310" stroke="0" extrusionOk="0">
                  <a:moveTo>
                    <a:pt x="0" y="0"/>
                  </a:moveTo>
                  <a:cubicBezTo>
                    <a:pt x="1260988" y="-98779"/>
                    <a:pt x="2748310" y="109461"/>
                    <a:pt x="4857889" y="0"/>
                  </a:cubicBezTo>
                  <a:cubicBezTo>
                    <a:pt x="4838164" y="34465"/>
                    <a:pt x="4853493" y="160281"/>
                    <a:pt x="4857889" y="312310"/>
                  </a:cubicBezTo>
                  <a:cubicBezTo>
                    <a:pt x="3305799" y="156173"/>
                    <a:pt x="648675" y="251545"/>
                    <a:pt x="0" y="312310"/>
                  </a:cubicBezTo>
                  <a:cubicBezTo>
                    <a:pt x="-12675" y="229656"/>
                    <a:pt x="26633" y="977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1938142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9" name="图片 22">
              <a:extLst>
                <a:ext uri="{FF2B5EF4-FFF2-40B4-BE49-F238E27FC236}">
                  <a16:creationId xmlns:a16="http://schemas.microsoft.com/office/drawing/2014/main" id="{625BDC52-72B7-49FF-A1D6-FF8752A6B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8" r="-478"/>
            <a:stretch/>
          </p:blipFill>
          <p:spPr>
            <a:xfrm>
              <a:off x="1283886" y="3503995"/>
              <a:ext cx="915368" cy="906695"/>
            </a:xfrm>
            <a:custGeom>
              <a:avLst/>
              <a:gdLst>
                <a:gd name="connsiteX0" fmla="*/ 0 w 1552719"/>
                <a:gd name="connsiteY0" fmla="*/ 0 h 2354003"/>
                <a:gd name="connsiteX1" fmla="*/ 1552719 w 1552719"/>
                <a:gd name="connsiteY1" fmla="*/ 0 h 2354003"/>
                <a:gd name="connsiteX2" fmla="*/ 1552719 w 1552719"/>
                <a:gd name="connsiteY2" fmla="*/ 2354003 h 2354003"/>
                <a:gd name="connsiteX3" fmla="*/ 0 w 1552719"/>
                <a:gd name="connsiteY3" fmla="*/ 2354003 h 2354003"/>
                <a:gd name="connsiteX4" fmla="*/ 0 w 1552719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719" h="2354003">
                  <a:moveTo>
                    <a:pt x="0" y="0"/>
                  </a:moveTo>
                  <a:lnTo>
                    <a:pt x="1552719" y="0"/>
                  </a:lnTo>
                  <a:lnTo>
                    <a:pt x="1552719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0" name="Rectangle 39"/>
          <p:cNvSpPr/>
          <p:nvPr/>
        </p:nvSpPr>
        <p:spPr>
          <a:xfrm>
            <a:off x="7154285" y="1368695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27723" y="1296333"/>
            <a:ext cx="54568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màu sắc.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15992" y="3030752"/>
            <a:ext cx="7232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hình dáng, kích thước.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10985" y="4980054"/>
            <a:ext cx="72328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hương vị.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378374" cy="716257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sp>
        <p:nvSpPr>
          <p:cNvPr id="2" name="矩形 5">
            <a:extLst>
              <a:ext uri="{FF2B5EF4-FFF2-40B4-BE49-F238E27FC236}">
                <a16:creationId xmlns:a16="http://schemas.microsoft.com/office/drawing/2014/main" id="{B0FCE0D4-7E2A-9FB5-C1BC-B9250ABA5AB4}"/>
              </a:ext>
            </a:extLst>
          </p:cNvPr>
          <p:cNvSpPr/>
          <p:nvPr/>
        </p:nvSpPr>
        <p:spPr>
          <a:xfrm>
            <a:off x="7225459" y="1649049"/>
            <a:ext cx="4876799" cy="3069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3" name="图片 2" descr="图片包含 徽标&#10;&#10;描述已自动生成">
            <a:extLst>
              <a:ext uri="{FF2B5EF4-FFF2-40B4-BE49-F238E27FC236}">
                <a16:creationId xmlns:a16="http://schemas.microsoft.com/office/drawing/2014/main" id="{C3597EBE-C568-B6C0-8595-F7A4844435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82" y="794561"/>
            <a:ext cx="5927887" cy="489716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FBF37F18-CEE0-839A-0516-5D8FA72B2E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629" y="-216218"/>
            <a:ext cx="7773534" cy="8198851"/>
          </a:xfrm>
          <a:prstGeom prst="rect">
            <a:avLst/>
          </a:prstGeom>
        </p:spPr>
      </p:pic>
      <p:grpSp>
        <p:nvGrpSpPr>
          <p:cNvPr id="5" name="组合 21">
            <a:extLst>
              <a:ext uri="{FF2B5EF4-FFF2-40B4-BE49-F238E27FC236}">
                <a16:creationId xmlns:a16="http://schemas.microsoft.com/office/drawing/2014/main" id="{BA1DDDEC-75CF-E312-2F0D-8C9730E2CFD6}"/>
              </a:ext>
            </a:extLst>
          </p:cNvPr>
          <p:cNvGrpSpPr/>
          <p:nvPr/>
        </p:nvGrpSpPr>
        <p:grpSpPr>
          <a:xfrm>
            <a:off x="-693556" y="1132885"/>
            <a:ext cx="6262255" cy="5911272"/>
            <a:chOff x="1277257" y="0"/>
            <a:chExt cx="6858000" cy="6858000"/>
          </a:xfrm>
        </p:grpSpPr>
        <p:sp>
          <p:nvSpPr>
            <p:cNvPr id="6" name="任意多边形: 形状 11">
              <a:extLst>
                <a:ext uri="{FF2B5EF4-FFF2-40B4-BE49-F238E27FC236}">
                  <a16:creationId xmlns:a16="http://schemas.microsoft.com/office/drawing/2014/main" id="{788C1059-9E25-5B55-DC6D-654FCD7E38FA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pic>
          <p:nvPicPr>
            <p:cNvPr id="7" name="图片 7" descr="卡通人物&#10;&#10;低可信度描述已自动生成">
              <a:extLst>
                <a:ext uri="{FF2B5EF4-FFF2-40B4-BE49-F238E27FC236}">
                  <a16:creationId xmlns:a16="http://schemas.microsoft.com/office/drawing/2014/main" id="{6DEF0FE2-6CA3-E913-94B7-D7C481622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06916760-C043-23DB-9459-4D594A0D8306}"/>
              </a:ext>
            </a:extLst>
          </p:cNvPr>
          <p:cNvSpPr/>
          <p:nvPr/>
        </p:nvSpPr>
        <p:spPr>
          <a:xfrm>
            <a:off x="704850" y="101835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2C7ED6-2DDF-781E-79F4-F27E20688EE0}"/>
              </a:ext>
            </a:extLst>
          </p:cNvPr>
          <p:cNvSpPr/>
          <p:nvPr/>
        </p:nvSpPr>
        <p:spPr>
          <a:xfrm>
            <a:off x="762000" y="101834"/>
            <a:ext cx="1038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2.Tìm thêm từ ngữ chỉ đặc điểm theo ba nhóm nêu trên và đặt câu với 2 – 3 từ ngữ tìm được.</a:t>
            </a:r>
            <a:br>
              <a:rPr lang="vi-VN" sz="3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712E4E-4A17-2934-5FA7-1B40B9BE10DC}"/>
              </a:ext>
            </a:extLst>
          </p:cNvPr>
          <p:cNvSpPr txBox="1"/>
          <p:nvPr/>
        </p:nvSpPr>
        <p:spPr>
          <a:xfrm>
            <a:off x="143164" y="1465638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mướp màu vàng rực rỡ.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EB0EEA-A82C-B827-0D78-0BA53241EDA5}"/>
              </a:ext>
            </a:extLst>
          </p:cNvPr>
          <p:cNvSpPr/>
          <p:nvPr/>
        </p:nvSpPr>
        <p:spPr>
          <a:xfrm>
            <a:off x="536118" y="2993030"/>
            <a:ext cx="389722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vi-VN" sz="35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 chỉ màu sắc</a:t>
            </a:r>
            <a:endParaRPr lang="en-US" sz="35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935F37-B79B-A7A6-AC2E-18DFB1B956C4}"/>
              </a:ext>
            </a:extLst>
          </p:cNvPr>
          <p:cNvSpPr/>
          <p:nvPr/>
        </p:nvSpPr>
        <p:spPr>
          <a:xfrm>
            <a:off x="5038655" y="3832818"/>
            <a:ext cx="37224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 chỉ hình dáng, </a:t>
            </a:r>
          </a:p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kích thước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B69FF0-AB7F-71E0-0EE4-887E4AB76DD4}"/>
              </a:ext>
            </a:extLst>
          </p:cNvPr>
          <p:cNvSpPr/>
          <p:nvPr/>
        </p:nvSpPr>
        <p:spPr>
          <a:xfrm>
            <a:off x="8076995" y="2118438"/>
            <a:ext cx="3292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</a:t>
            </a:r>
            <a:r>
              <a:rPr lang="en-US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chỉ hương vị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E46D7B-4F28-BD9F-E05C-9862482B0EE6}"/>
              </a:ext>
            </a:extLst>
          </p:cNvPr>
          <p:cNvSpPr txBox="1"/>
          <p:nvPr/>
        </p:nvSpPr>
        <p:spPr>
          <a:xfrm>
            <a:off x="433284" y="3567737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A3B3C3-D04E-F82B-219E-4A071D34120F}"/>
              </a:ext>
            </a:extLst>
          </p:cNvPr>
          <p:cNvSpPr txBox="1"/>
          <p:nvPr/>
        </p:nvSpPr>
        <p:spPr>
          <a:xfrm>
            <a:off x="2043882" y="3569521"/>
            <a:ext cx="41304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060A97-24FB-FB5F-0D04-0229A7A0CAC0}"/>
              </a:ext>
            </a:extLst>
          </p:cNvPr>
          <p:cNvSpPr txBox="1"/>
          <p:nvPr/>
        </p:nvSpPr>
        <p:spPr>
          <a:xfrm>
            <a:off x="143164" y="4249822"/>
            <a:ext cx="26891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hoe,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4CA57F-1F98-7700-8040-34DE85EE19F9}"/>
              </a:ext>
            </a:extLst>
          </p:cNvPr>
          <p:cNvSpPr txBox="1"/>
          <p:nvPr/>
        </p:nvSpPr>
        <p:spPr>
          <a:xfrm>
            <a:off x="2186338" y="4244853"/>
            <a:ext cx="26591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chót,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557207-5065-40A3-E80E-9D28145602EB}"/>
              </a:ext>
            </a:extLst>
          </p:cNvPr>
          <p:cNvSpPr txBox="1"/>
          <p:nvPr/>
        </p:nvSpPr>
        <p:spPr>
          <a:xfrm>
            <a:off x="150943" y="492938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lam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1787E3-5F1B-6182-7726-414404107747}"/>
              </a:ext>
            </a:extLst>
          </p:cNvPr>
          <p:cNvSpPr txBox="1"/>
          <p:nvPr/>
        </p:nvSpPr>
        <p:spPr>
          <a:xfrm>
            <a:off x="2335754" y="4914478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CD35A1-8DDA-41C6-BF36-5D96EF459AC5}"/>
              </a:ext>
            </a:extLst>
          </p:cNvPr>
          <p:cNvSpPr txBox="1"/>
          <p:nvPr/>
        </p:nvSpPr>
        <p:spPr>
          <a:xfrm>
            <a:off x="161031" y="558475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B20EA0-B580-DE81-892C-065C1F9063E0}"/>
              </a:ext>
            </a:extLst>
          </p:cNvPr>
          <p:cNvSpPr txBox="1"/>
          <p:nvPr/>
        </p:nvSpPr>
        <p:spPr>
          <a:xfrm>
            <a:off x="1283126" y="558123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tinh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9C91E6-4B61-A59C-88C1-613F9D34D601}"/>
              </a:ext>
            </a:extLst>
          </p:cNvPr>
          <p:cNvSpPr txBox="1"/>
          <p:nvPr/>
        </p:nvSpPr>
        <p:spPr>
          <a:xfrm>
            <a:off x="5065650" y="4703612"/>
            <a:ext cx="14285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mập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480B9E-9A25-8B9A-0240-7CA5702A5F10}"/>
              </a:ext>
            </a:extLst>
          </p:cNvPr>
          <p:cNvSpPr txBox="1"/>
          <p:nvPr/>
        </p:nvSpPr>
        <p:spPr>
          <a:xfrm>
            <a:off x="6295632" y="4700213"/>
            <a:ext cx="29404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 mai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AF71D1-F92D-B970-1853-6613D031FCD1}"/>
              </a:ext>
            </a:extLst>
          </p:cNvPr>
          <p:cNvSpPr txBox="1"/>
          <p:nvPr/>
        </p:nvSpPr>
        <p:spPr>
          <a:xfrm>
            <a:off x="5026876" y="5317352"/>
            <a:ext cx="32928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08DCDD-6582-E2CB-A012-0C3A7BAED5BD}"/>
              </a:ext>
            </a:extLst>
          </p:cNvPr>
          <p:cNvSpPr txBox="1"/>
          <p:nvPr/>
        </p:nvSpPr>
        <p:spPr>
          <a:xfrm>
            <a:off x="7798939" y="5301173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bé tí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179110-37EA-C346-BA69-71DFF72292CE}"/>
              </a:ext>
            </a:extLst>
          </p:cNvPr>
          <p:cNvSpPr txBox="1"/>
          <p:nvPr/>
        </p:nvSpPr>
        <p:spPr>
          <a:xfrm>
            <a:off x="7913937" y="2693145"/>
            <a:ext cx="277896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ngào ngạt,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EB43A3-3FA9-C54F-D792-633C2519BD3B}"/>
              </a:ext>
            </a:extLst>
          </p:cNvPr>
          <p:cNvSpPr txBox="1"/>
          <p:nvPr/>
        </p:nvSpPr>
        <p:spPr>
          <a:xfrm>
            <a:off x="7673415" y="3293849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thoang thoảng,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B60D1D-2AAE-71BA-16DE-24EB3F67D643}"/>
              </a:ext>
            </a:extLst>
          </p:cNvPr>
          <p:cNvSpPr txBox="1"/>
          <p:nvPr/>
        </p:nvSpPr>
        <p:spPr>
          <a:xfrm>
            <a:off x="9405610" y="4054802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thơm lừng,...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E12D6-473A-927B-8F23-FABC307FA0BC}"/>
              </a:ext>
            </a:extLst>
          </p:cNvPr>
          <p:cNvSpPr txBox="1"/>
          <p:nvPr/>
        </p:nvSpPr>
        <p:spPr>
          <a:xfrm>
            <a:off x="5149723" y="5874231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hẹp,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C94A33-8BA9-39A5-54F4-FBC3B00F5D81}"/>
              </a:ext>
            </a:extLst>
          </p:cNvPr>
          <p:cNvSpPr txBox="1"/>
          <p:nvPr/>
        </p:nvSpPr>
        <p:spPr>
          <a:xfrm>
            <a:off x="6190479" y="5869288"/>
            <a:ext cx="13951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dày,</a:t>
            </a:r>
            <a:endParaRPr lang="en-US" sz="3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41C67E-0405-E8C2-03B0-E93DB2151C96}"/>
              </a:ext>
            </a:extLst>
          </p:cNvPr>
          <p:cNvSpPr txBox="1"/>
          <p:nvPr/>
        </p:nvSpPr>
        <p:spPr>
          <a:xfrm>
            <a:off x="7255979" y="5863050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mỏng,...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C7211E-E8B9-4341-94AE-21D5A52E5F7A}"/>
              </a:ext>
            </a:extLst>
          </p:cNvPr>
          <p:cNvSpPr txBox="1"/>
          <p:nvPr/>
        </p:nvSpPr>
        <p:spPr>
          <a:xfrm>
            <a:off x="10376021" y="2709059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6D71A8-CE40-FAC2-B80E-B56AF469E13D}"/>
              </a:ext>
            </a:extLst>
          </p:cNvPr>
          <p:cNvSpPr txBox="1"/>
          <p:nvPr/>
        </p:nvSpPr>
        <p:spPr>
          <a:xfrm>
            <a:off x="10768437" y="3342652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grpSp>
        <p:nvGrpSpPr>
          <p:cNvPr id="2" name="组合 16">
            <a:extLst>
              <a:ext uri="{FF2B5EF4-FFF2-40B4-BE49-F238E27FC236}">
                <a16:creationId xmlns:a16="http://schemas.microsoft.com/office/drawing/2014/main" id="{4029B7AA-6F74-6A60-2F6F-E0EA12D0DE9C}"/>
              </a:ext>
            </a:extLst>
          </p:cNvPr>
          <p:cNvGrpSpPr/>
          <p:nvPr/>
        </p:nvGrpSpPr>
        <p:grpSpPr>
          <a:xfrm>
            <a:off x="-1671218" y="-155615"/>
            <a:ext cx="11729618" cy="4467067"/>
            <a:chOff x="7804391" y="3395328"/>
            <a:chExt cx="2921666" cy="2921666"/>
          </a:xfrm>
        </p:grpSpPr>
        <p:pic>
          <p:nvPicPr>
            <p:cNvPr id="3" name="图片 17" descr="图片包含 箭头&#10;&#10;描述已自动生成">
              <a:extLst>
                <a:ext uri="{FF2B5EF4-FFF2-40B4-BE49-F238E27FC236}">
                  <a16:creationId xmlns:a16="http://schemas.microsoft.com/office/drawing/2014/main" id="{CBFD7E05-9284-B10D-E7CA-AC98254D8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4391" y="3395328"/>
              <a:ext cx="2921666" cy="2921666"/>
            </a:xfrm>
            <a:prstGeom prst="rect">
              <a:avLst/>
            </a:prstGeom>
          </p:spPr>
        </p:pic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660B6D1A-A58E-683B-C71B-902FC12A002D}"/>
                </a:ext>
              </a:extLst>
            </p:cNvPr>
            <p:cNvSpPr txBox="1"/>
            <p:nvPr/>
          </p:nvSpPr>
          <p:spPr>
            <a:xfrm>
              <a:off x="8596841" y="4625328"/>
              <a:ext cx="1423850" cy="30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0B4CB9B3-46A8-2A31-1C06-4D94C5FF95EE}"/>
              </a:ext>
            </a:extLst>
          </p:cNvPr>
          <p:cNvSpPr/>
          <p:nvPr/>
        </p:nvSpPr>
        <p:spPr>
          <a:xfrm>
            <a:off x="647700" y="75521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420913-A756-9E9E-55D6-FFA5A368B112}"/>
              </a:ext>
            </a:extLst>
          </p:cNvPr>
          <p:cNvSpPr/>
          <p:nvPr/>
        </p:nvSpPr>
        <p:spPr>
          <a:xfrm>
            <a:off x="647700" y="75521"/>
            <a:ext cx="1038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2.Tìm thêm từ ngữ chỉ đặc điểm theo ba nhóm nêu trên và đặt câu với 2 – 3 từ ngữ tìm được.</a:t>
            </a: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5B73F-1F13-894E-DEB4-877FA3568C04}"/>
              </a:ext>
            </a:extLst>
          </p:cNvPr>
          <p:cNvSpPr txBox="1"/>
          <p:nvPr/>
        </p:nvSpPr>
        <p:spPr>
          <a:xfrm>
            <a:off x="473364" y="1747058"/>
            <a:ext cx="880281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mướp màu vàng rực rỡ.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5EE3D74-D8A9-D5B7-2D6C-CF135A1ED8FA}"/>
              </a:ext>
            </a:extLst>
          </p:cNvPr>
          <p:cNvSpPr/>
          <p:nvPr/>
        </p:nvSpPr>
        <p:spPr>
          <a:xfrm>
            <a:off x="4193591" y="3042053"/>
            <a:ext cx="5293571" cy="1041300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bông hoa chuối đỏ tươi.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4CBB9B52-3F6B-6AA4-9C34-824B37B86F59}"/>
              </a:ext>
            </a:extLst>
          </p:cNvPr>
          <p:cNvSpPr/>
          <p:nvPr/>
        </p:nvSpPr>
        <p:spPr>
          <a:xfrm>
            <a:off x="5499632" y="4311452"/>
            <a:ext cx="6222468" cy="997148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 bưởi thoang thoảng khắp khu vườn. 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FA01C4AA-1503-0D22-AD82-732819262250}"/>
              </a:ext>
            </a:extLst>
          </p:cNvPr>
          <p:cNvSpPr/>
          <p:nvPr/>
        </p:nvSpPr>
        <p:spPr>
          <a:xfrm>
            <a:off x="6973812" y="5576535"/>
            <a:ext cx="5218188" cy="925865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 đồng lúa chín mênh mông.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:a16="http://schemas.microsoft.com/office/drawing/2014/main" id="{7FB0E683-F0F2-10C4-84B4-5340C442A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47639" y="1803400"/>
            <a:ext cx="6059873" cy="53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933451" y="549894"/>
            <a:ext cx="1026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1458951"/>
            <a:ext cx="11049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họ hàng nhà chổi thì có cô bé chổi rơ vào loại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009" y="5108805"/>
            <a:ext cx="1667277" cy="17491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8694A2-E165-4E34-AD57-15DC4DE1CE3C}"/>
              </a:ext>
            </a:extLst>
          </p:cNvPr>
          <p:cNvSpPr txBox="1"/>
          <p:nvPr/>
        </p:nvSpPr>
        <p:spPr>
          <a:xfrm>
            <a:off x="8299273" y="2265962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FC352D-8682-4BE5-BEF9-B9ED34DF40B6}"/>
              </a:ext>
            </a:extLst>
          </p:cNvPr>
          <p:cNvSpPr txBox="1"/>
          <p:nvPr/>
        </p:nvSpPr>
        <p:spPr>
          <a:xfrm>
            <a:off x="868341" y="2707344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12C05-5943-449E-9372-6EEC4805953D}"/>
              </a:ext>
            </a:extLst>
          </p:cNvPr>
          <p:cNvSpPr txBox="1"/>
          <p:nvPr/>
        </p:nvSpPr>
        <p:spPr>
          <a:xfrm>
            <a:off x="1102877" y="3984777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7121" y="-610997"/>
            <a:ext cx="12341727" cy="6483676"/>
            <a:chOff x="9835" y="-455139"/>
            <a:chExt cx="12341727" cy="648367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162239"/>
              <a:ext cx="10969396" cy="5866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22" name="图片 1">
            <a:extLst>
              <a:ext uri="{FF2B5EF4-FFF2-40B4-BE49-F238E27FC236}">
                <a16:creationId xmlns:a16="http://schemas.microsoft.com/office/drawing/2014/main" id="{241A60BC-5F23-48D3-AFA2-45D13FAFF6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id="{D61A97FF-EF7E-4F7D-8067-10CD79636B95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CEE2B6A3-4F11-4993-A011-D43CFBB506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25" name="文本框 13">
            <a:extLst>
              <a:ext uri="{FF2B5EF4-FFF2-40B4-BE49-F238E27FC236}">
                <a16:creationId xmlns:a16="http://schemas.microsoft.com/office/drawing/2014/main" id="{B9B0C9AF-D08F-4BA8-A57D-8F4D28D209DF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37301F-0233-4996-A4D5-E9BC03CC4884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图片 1">
            <a:extLst>
              <a:ext uri="{FF2B5EF4-FFF2-40B4-BE49-F238E27FC236}">
                <a16:creationId xmlns:a16="http://schemas.microsoft.com/office/drawing/2014/main" id="{EF3EBA00-856B-4778-880C-3E367520B7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30" name="文本框 12">
            <a:extLst>
              <a:ext uri="{FF2B5EF4-FFF2-40B4-BE49-F238E27FC236}">
                <a16:creationId xmlns:a16="http://schemas.microsoft.com/office/drawing/2014/main" id="{4722C566-B117-48CA-9DF2-4CA1BCDEB92C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45D0F0-45B4-49D7-8BAB-A29E6C6C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0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2341727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0" name="!!2">
            <a:extLst>
              <a:ext uri="{FF2B5EF4-FFF2-40B4-BE49-F238E27FC236}">
                <a16:creationId xmlns:a16="http://schemas.microsoft.com/office/drawing/2014/main" id="{CC467CD4-D889-44C3-9DE3-BD75969EB317}"/>
              </a:ext>
            </a:extLst>
          </p:cNvPr>
          <p:cNvSpPr/>
          <p:nvPr/>
        </p:nvSpPr>
        <p:spPr>
          <a:xfrm rot="10800000">
            <a:off x="4977225" y="657956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!!2">
            <a:extLst>
              <a:ext uri="{FF2B5EF4-FFF2-40B4-BE49-F238E27FC236}">
                <a16:creationId xmlns:a16="http://schemas.microsoft.com/office/drawing/2014/main" id="{74F0B9BF-6B58-45D3-B94F-F8D723ED1BF0}"/>
              </a:ext>
            </a:extLst>
          </p:cNvPr>
          <p:cNvSpPr/>
          <p:nvPr/>
        </p:nvSpPr>
        <p:spPr>
          <a:xfrm rot="10800000">
            <a:off x="1321395" y="1790489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12">
            <a:extLst>
              <a:ext uri="{FF2B5EF4-FFF2-40B4-BE49-F238E27FC236}">
                <a16:creationId xmlns:a16="http://schemas.microsoft.com/office/drawing/2014/main" id="{9C7B21D0-170B-4380-938E-49C66D6003E0}"/>
              </a:ext>
            </a:extLst>
          </p:cNvPr>
          <p:cNvSpPr txBox="1">
            <a:spLocks/>
          </p:cNvSpPr>
          <p:nvPr/>
        </p:nvSpPr>
        <p:spPr>
          <a:xfrm>
            <a:off x="1284123" y="2325012"/>
            <a:ext cx="354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VN Thay Giao Nang" panose="02090805050506020203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6EE91D4-C312-4330-B199-6080AF2234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923595" y="3012510"/>
            <a:ext cx="2194561" cy="219456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3DEB25F-E3D7-4D6A-A91C-B10130FADDE0}"/>
              </a:ext>
            </a:extLst>
          </p:cNvPr>
          <p:cNvGrpSpPr/>
          <p:nvPr/>
        </p:nvGrpSpPr>
        <p:grpSpPr>
          <a:xfrm>
            <a:off x="5169916" y="1090572"/>
            <a:ext cx="3029914" cy="2468880"/>
            <a:chOff x="4505364" y="1300542"/>
            <a:chExt cx="3029914" cy="2468880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2689FCFE-4CCD-4081-AFBD-A1C2D11F6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38" name="文本框 10">
              <a:extLst>
                <a:ext uri="{FF2B5EF4-FFF2-40B4-BE49-F238E27FC236}">
                  <a16:creationId xmlns:a16="http://schemas.microsoft.com/office/drawing/2014/main" id="{1A1F844D-60B7-4DD9-9B23-AEC8D70FC374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009BE755-BA0E-4060-961E-342BDFC1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15" b="91312" l="7447" r="90780">
                        <a14:foregroundMark x1="27482" y1="6915" x2="40603" y2="41667"/>
                        <a14:foregroundMark x1="40603" y1="41667" x2="41844" y2="51596"/>
                        <a14:foregroundMark x1="29610" y1="28546" x2="29610" y2="28546"/>
                        <a14:foregroundMark x1="29433" y1="23759" x2="29433" y2="23759"/>
                        <a14:foregroundMark x1="29965" y1="21809" x2="39539" y2="22872"/>
                        <a14:foregroundMark x1="42199" y1="25355" x2="36525" y2="19681"/>
                        <a14:foregroundMark x1="14184" y1="60106" x2="14184" y2="60106"/>
                        <a14:foregroundMark x1="14007" y1="58511" x2="9752" y2="85284"/>
                        <a14:foregroundMark x1="9752" y1="85284" x2="24645" y2="90248"/>
                        <a14:foregroundMark x1="24645" y1="90248" x2="79965" y2="87766"/>
                        <a14:foregroundMark x1="79965" y1="87766" x2="89362" y2="84397"/>
                        <a14:foregroundMark x1="89362" y1="84397" x2="90248" y2="73936"/>
                        <a14:foregroundMark x1="90248" y1="73936" x2="84397" y2="57447"/>
                        <a14:foregroundMark x1="7624" y1="86702" x2="7624" y2="86702"/>
                        <a14:foregroundMark x1="36348" y1="84043" x2="36348" y2="84043"/>
                        <a14:foregroundMark x1="46986" y1="91489" x2="46986" y2="91489"/>
                        <a14:foregroundMark x1="17908" y1="90426" x2="17908" y2="90426"/>
                        <a14:foregroundMark x1="72518" y1="90248" x2="72518" y2="90248"/>
                        <a14:foregroundMark x1="83865" y1="90426" x2="73582" y2="90426"/>
                        <a14:foregroundMark x1="88652" y1="90248" x2="90780" y2="84397"/>
                        <a14:foregroundMark x1="25177" y1="12234" x2="30496" y2="25000"/>
                        <a14:foregroundMark x1="22518" y1="16312" x2="22518" y2="16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02" y="2897392"/>
            <a:ext cx="2643359" cy="26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6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7168616"/>
            <a:chOff x="9835" y="-455139"/>
            <a:chExt cx="12341727" cy="690815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3"/>
              <a:ext cx="11431953" cy="652672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35FDA51-7D02-49EB-805E-9C92C24FF079}"/>
              </a:ext>
            </a:extLst>
          </p:cNvPr>
          <p:cNvSpPr txBox="1"/>
          <p:nvPr/>
        </p:nvSpPr>
        <p:spPr>
          <a:xfrm>
            <a:off x="923925" y="549894"/>
            <a:ext cx="1027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4A116-60E5-4F10-B469-00947297BB11}"/>
              </a:ext>
            </a:extLst>
          </p:cNvPr>
          <p:cNvSpPr txBox="1"/>
          <p:nvPr/>
        </p:nvSpPr>
        <p:spPr>
          <a:xfrm>
            <a:off x="1351280" y="1413063"/>
            <a:ext cx="9936481" cy="4708981"/>
          </a:xfrm>
          <a:custGeom>
            <a:avLst/>
            <a:gdLst>
              <a:gd name="csX0" fmla="*/ 0 w 9936481"/>
              <a:gd name="csY0" fmla="*/ 0 h 4708981"/>
              <a:gd name="csX1" fmla="*/ 9936481 w 9936481"/>
              <a:gd name="csY1" fmla="*/ 0 h 4708981"/>
              <a:gd name="csX2" fmla="*/ 9936481 w 9936481"/>
              <a:gd name="csY2" fmla="*/ 4708981 h 4708981"/>
              <a:gd name="csX3" fmla="*/ 0 w 9936481"/>
              <a:gd name="csY3" fmla="*/ 4708981 h 4708981"/>
              <a:gd name="csX4" fmla="*/ 0 w 9936481"/>
              <a:gd name="csY4" fmla="*/ 0 h 4708981"/>
              <a:gd name="csX0" fmla="*/ 0 w 9936481"/>
              <a:gd name="csY0" fmla="*/ 0 h 4708981"/>
              <a:gd name="csX1" fmla="*/ 9936481 w 9936481"/>
              <a:gd name="csY1" fmla="*/ 0 h 4708981"/>
              <a:gd name="csX2" fmla="*/ 9936481 w 9936481"/>
              <a:gd name="csY2" fmla="*/ 4708981 h 4708981"/>
              <a:gd name="csX3" fmla="*/ 0 w 9936481"/>
              <a:gd name="csY3" fmla="*/ 4708981 h 4708981"/>
              <a:gd name="csX4" fmla="*/ 0 w 9936481"/>
              <a:gd name="csY4" fmla="*/ 0 h 47089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936481" h="4708981" fill="none" extrusionOk="0">
                <a:moveTo>
                  <a:pt x="0" y="0"/>
                </a:moveTo>
                <a:cubicBezTo>
                  <a:pt x="1516181" y="-189678"/>
                  <a:pt x="8800736" y="175178"/>
                  <a:pt x="9936481" y="0"/>
                </a:cubicBezTo>
                <a:cubicBezTo>
                  <a:pt x="10097788" y="1697663"/>
                  <a:pt x="9999701" y="2612066"/>
                  <a:pt x="9936481" y="4708981"/>
                </a:cubicBezTo>
                <a:cubicBezTo>
                  <a:pt x="6968029" y="4691334"/>
                  <a:pt x="2840170" y="4744285"/>
                  <a:pt x="0" y="4708981"/>
                </a:cubicBezTo>
                <a:cubicBezTo>
                  <a:pt x="31500" y="3130550"/>
                  <a:pt x="-233121" y="506857"/>
                  <a:pt x="0" y="0"/>
                </a:cubicBezTo>
                <a:close/>
              </a:path>
              <a:path w="9936481" h="4708981" stroke="0" extrusionOk="0">
                <a:moveTo>
                  <a:pt x="0" y="0"/>
                </a:moveTo>
                <a:cubicBezTo>
                  <a:pt x="3739753" y="200233"/>
                  <a:pt x="5895947" y="240212"/>
                  <a:pt x="9936481" y="0"/>
                </a:cubicBezTo>
                <a:cubicBezTo>
                  <a:pt x="9760717" y="1777746"/>
                  <a:pt x="10117428" y="2881212"/>
                  <a:pt x="9936481" y="4708981"/>
                </a:cubicBezTo>
                <a:cubicBezTo>
                  <a:pt x="6516186" y="4595341"/>
                  <a:pt x="1612826" y="4341762"/>
                  <a:pt x="0" y="4708981"/>
                </a:cubicBezTo>
                <a:cubicBezTo>
                  <a:pt x="81955" y="3177762"/>
                  <a:pt x="-172297" y="2085437"/>
                  <a:pt x="0" y="0"/>
                </a:cubicBezTo>
                <a:close/>
              </a:path>
              <a:path w="9936481" h="4708981" fill="none" stroke="0" extrusionOk="0">
                <a:moveTo>
                  <a:pt x="0" y="0"/>
                </a:moveTo>
                <a:cubicBezTo>
                  <a:pt x="1608108" y="65658"/>
                  <a:pt x="8666348" y="163143"/>
                  <a:pt x="9936481" y="0"/>
                </a:cubicBezTo>
                <a:cubicBezTo>
                  <a:pt x="10055419" y="1660643"/>
                  <a:pt x="9996510" y="2654028"/>
                  <a:pt x="9936481" y="4708981"/>
                </a:cubicBezTo>
                <a:cubicBezTo>
                  <a:pt x="6447228" y="4763523"/>
                  <a:pt x="1664753" y="4609202"/>
                  <a:pt x="0" y="4708981"/>
                </a:cubicBezTo>
                <a:cubicBezTo>
                  <a:pt x="-33899" y="3235052"/>
                  <a:pt x="-169554" y="47860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26A8E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2697203518">
                  <a:custGeom>
                    <a:avLst/>
                    <a:gdLst>
                      <a:gd name="connsiteX0" fmla="*/ 0 w 9936481"/>
                      <a:gd name="connsiteY0" fmla="*/ 0 h 4708981"/>
                      <a:gd name="connsiteX1" fmla="*/ 9936481 w 9936481"/>
                      <a:gd name="connsiteY1" fmla="*/ 0 h 4708981"/>
                      <a:gd name="connsiteX2" fmla="*/ 9936481 w 9936481"/>
                      <a:gd name="connsiteY2" fmla="*/ 4708981 h 4708981"/>
                      <a:gd name="connsiteX3" fmla="*/ 0 w 9936481"/>
                      <a:gd name="connsiteY3" fmla="*/ 4708981 h 4708981"/>
                      <a:gd name="connsiteX4" fmla="*/ 0 w 9936481"/>
                      <a:gd name="connsiteY4" fmla="*/ 0 h 470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36481" h="4708981" fill="none" extrusionOk="0">
                        <a:moveTo>
                          <a:pt x="0" y="0"/>
                        </a:moveTo>
                        <a:cubicBezTo>
                          <a:pt x="1589011" y="41470"/>
                          <a:pt x="8687045" y="156431"/>
                          <a:pt x="9936481" y="0"/>
                        </a:cubicBezTo>
                        <a:cubicBezTo>
                          <a:pt x="9951131" y="1629254"/>
                          <a:pt x="9899687" y="2657693"/>
                          <a:pt x="9936481" y="4708981"/>
                        </a:cubicBezTo>
                        <a:cubicBezTo>
                          <a:pt x="6968029" y="4691334"/>
                          <a:pt x="2840170" y="4744285"/>
                          <a:pt x="0" y="4708981"/>
                        </a:cubicBezTo>
                        <a:cubicBezTo>
                          <a:pt x="65784" y="3194101"/>
                          <a:pt x="-169487" y="543570"/>
                          <a:pt x="0" y="0"/>
                        </a:cubicBezTo>
                        <a:close/>
                      </a:path>
                      <a:path w="9936481" h="4708981" stroke="0" extrusionOk="0">
                        <a:moveTo>
                          <a:pt x="0" y="0"/>
                        </a:moveTo>
                        <a:cubicBezTo>
                          <a:pt x="3449348" y="53968"/>
                          <a:pt x="6259855" y="-1137"/>
                          <a:pt x="9936481" y="0"/>
                        </a:cubicBezTo>
                        <a:cubicBezTo>
                          <a:pt x="9779788" y="1745922"/>
                          <a:pt x="10080548" y="3110909"/>
                          <a:pt x="9936481" y="4708981"/>
                        </a:cubicBezTo>
                        <a:cubicBezTo>
                          <a:pt x="6447228" y="4763523"/>
                          <a:pt x="1664753" y="4609202"/>
                          <a:pt x="0" y="4708981"/>
                        </a:cubicBezTo>
                        <a:cubicBezTo>
                          <a:pt x="90861" y="3093388"/>
                          <a:pt x="-96644" y="205933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chổi rơm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(bé, xinh xắn, vàng óng)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họ hàng nhà chổi thì có cô bé chổi rơ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vào loại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                       ………….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nhất. Cô có chiếc váy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…………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…….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nhưng chổi rơm rất được việc. Ngày hai lần, chị Thùy Linh mang chổi ra quét nhà. Chỉ quét nhà thôi, còn sân, vườn đã có chổi khác cứng hơn.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Vũ Duy Thông)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E60F5-2775-4B1B-B55C-31CFFB02803C}"/>
              </a:ext>
            </a:extLst>
          </p:cNvPr>
          <p:cNvSpPr txBox="1"/>
          <p:nvPr/>
        </p:nvSpPr>
        <p:spPr>
          <a:xfrm>
            <a:off x="6749675" y="2643324"/>
            <a:ext cx="12595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E4F78-3668-4196-89DA-F0B0A776C66F}"/>
              </a:ext>
            </a:extLst>
          </p:cNvPr>
          <p:cNvSpPr txBox="1"/>
          <p:nvPr/>
        </p:nvSpPr>
        <p:spPr>
          <a:xfrm>
            <a:off x="1761288" y="2647729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8A7740-D0E3-4ABD-A36B-3A27F4300071}"/>
              </a:ext>
            </a:extLst>
          </p:cNvPr>
          <p:cNvSpPr txBox="1"/>
          <p:nvPr/>
        </p:nvSpPr>
        <p:spPr>
          <a:xfrm>
            <a:off x="1311209" y="2795010"/>
            <a:ext cx="214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xinh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xắn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13A32-0DAC-49E1-AAB1-4C5887D01B0A}"/>
              </a:ext>
            </a:extLst>
          </p:cNvPr>
          <p:cNvSpPr txBox="1"/>
          <p:nvPr/>
        </p:nvSpPr>
        <p:spPr>
          <a:xfrm>
            <a:off x="2415786" y="4015458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DBF967-4390-4544-BB66-85C71921C6AE}"/>
              </a:ext>
            </a:extLst>
          </p:cNvPr>
          <p:cNvSpPr txBox="1"/>
          <p:nvPr/>
        </p:nvSpPr>
        <p:spPr>
          <a:xfrm>
            <a:off x="2358636" y="4052844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bé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F6C5E0-7AAF-48AA-929B-714A2707F927}"/>
              </a:ext>
            </a:extLst>
          </p:cNvPr>
          <p:cNvSpPr txBox="1"/>
          <p:nvPr/>
        </p:nvSpPr>
        <p:spPr>
          <a:xfrm>
            <a:off x="6246820" y="2737860"/>
            <a:ext cx="191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4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7" grpId="0"/>
      <p:bldP spid="28" grpId="0"/>
      <p:bldP spid="29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17" y="-206497"/>
            <a:ext cx="6910027" cy="6910027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4011" y="3995677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5E6BCA-C896-4CAA-55FF-5E833572A2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973" y="3625477"/>
            <a:ext cx="10004403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57224" y="-444840"/>
            <a:ext cx="13716000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78EAAFF8-BC98-4A43-99C5-E72F12B01C40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3AA44416-7510-4E1C-A8CF-0CE6923239A7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3C8499-2BFB-4224-9A09-0C75B705E72E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26DD7C-FBEB-4523-9913-871329D43527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41F9A42-D5AF-458E-B1B9-96405A311CF0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6494476" y="816787"/>
            <a:ext cx="761996" cy="1135393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0C38D36-F896-45DC-96AD-A23D7D14CAB1}"/>
              </a:ext>
            </a:extLst>
          </p:cNvPr>
          <p:cNvSpPr/>
          <p:nvPr/>
        </p:nvSpPr>
        <p:spPr>
          <a:xfrm>
            <a:off x="7256472" y="523430"/>
            <a:ext cx="3333754" cy="58671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sắc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7007F2-B262-4EAB-B4E6-48137C5FB2B5}"/>
              </a:ext>
            </a:extLst>
          </p:cNvPr>
          <p:cNvCxnSpPr>
            <a:cxnSpLocks/>
          </p:cNvCxnSpPr>
          <p:nvPr/>
        </p:nvCxnSpPr>
        <p:spPr>
          <a:xfrm>
            <a:off x="6494476" y="2004568"/>
            <a:ext cx="761995" cy="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D3A5B1F-7CA8-4567-812B-8DFA9A26CBFD}"/>
              </a:ext>
            </a:extLst>
          </p:cNvPr>
          <p:cNvSpPr/>
          <p:nvPr/>
        </p:nvSpPr>
        <p:spPr>
          <a:xfrm>
            <a:off x="7256471" y="1456525"/>
            <a:ext cx="3436103" cy="107284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dáng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kích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thước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90DEED-76B1-4197-8591-AFC1BB0BF6C5}"/>
              </a:ext>
            </a:extLst>
          </p:cNvPr>
          <p:cNvCxnSpPr>
            <a:cxnSpLocks/>
          </p:cNvCxnSpPr>
          <p:nvPr/>
        </p:nvCxnSpPr>
        <p:spPr>
          <a:xfrm flipV="1">
            <a:off x="6618298" y="4734668"/>
            <a:ext cx="971552" cy="1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4E10E02-FFBA-47AB-BFBE-885FBC7738E0}"/>
              </a:ext>
            </a:extLst>
          </p:cNvPr>
          <p:cNvSpPr/>
          <p:nvPr/>
        </p:nvSpPr>
        <p:spPr>
          <a:xfrm>
            <a:off x="7608899" y="4004817"/>
            <a:ext cx="3333754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51B449-1D94-404D-992A-D0A49F18534E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851313" cy="924749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CAEBF3B-F4A1-4A24-B5C3-DDE877024F64}"/>
              </a:ext>
            </a:extLst>
          </p:cNvPr>
          <p:cNvSpPr/>
          <p:nvPr/>
        </p:nvSpPr>
        <p:spPr>
          <a:xfrm>
            <a:off x="7358820" y="2785450"/>
            <a:ext cx="3333754" cy="6258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19" name="Picture 18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74BA5EB3-967C-C546-ABCA-CB25771A91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68" y="841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4" y="-184004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22" y="3960663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BA4360-D527-E521-6763-8D38D54787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4946" y="2864238"/>
            <a:ext cx="9998307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23" b="97392" l="700" r="9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2848035"/>
            <a:ext cx="5296358" cy="4074121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29726"/>
            <a:ext cx="12192000" cy="342827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45836">
            <a:off x="8809418" y="4749449"/>
            <a:ext cx="1306135" cy="816401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2686770" y="5468326"/>
            <a:ext cx="962900" cy="1262744"/>
          </a:xfrm>
          <a:prstGeom prst="rect">
            <a:avLst/>
          </a:prstGeom>
        </p:spPr>
      </p:pic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id="{FD7D687A-372A-82E9-1ACC-31E6FA9239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1732954" y="3052345"/>
            <a:ext cx="807385" cy="8217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5421" y="-221252"/>
            <a:ext cx="1523956" cy="1508868"/>
          </a:xfrm>
          <a:prstGeom prst="rect">
            <a:avLst/>
          </a:prstGeom>
        </p:spPr>
      </p:pic>
      <p:pic>
        <p:nvPicPr>
          <p:cNvPr id="24" name="图片 4" descr="卡通人物&#10;&#10;中度可信度描述已自动生成">
            <a:extLst>
              <a:ext uri="{FF2B5EF4-FFF2-40B4-BE49-F238E27FC236}">
                <a16:creationId xmlns:a16="http://schemas.microsoft.com/office/drawing/2014/main" id="{25B6DE53-5EFD-322E-927E-6D56D54779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81" y="3906646"/>
            <a:ext cx="2869499" cy="2869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8123" y="1013521"/>
            <a:ext cx="5444200" cy="8169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43961" y="3044691"/>
            <a:ext cx="44198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EC9684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0"/>
                <a:ea typeface="思源黑体 CN Medium"/>
                <a:cs typeface="#9Slide05 Bodega Script" pitchFamily="2" charset="0"/>
                <a:sym typeface="Arial"/>
              </a:rPr>
              <a:t>Câu nêu đặc điểm</a:t>
            </a:r>
            <a:endParaRPr kumimoji="0" lang="id-ID" sz="7200" b="1" i="0" u="none" strike="noStrike" kern="0" cap="none" spc="0" normalizeH="0" baseline="0" noProof="0" dirty="0">
              <a:ln>
                <a:noFill/>
              </a:ln>
              <a:solidFill>
                <a:srgbClr val="EC9684">
                  <a:lumMod val="50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Pateglamt Script" panose="02000000000000000000" pitchFamily="2" charset="0"/>
              <a:ea typeface="思源黑体 CN Medium"/>
              <a:cs typeface="#9Slide05 Bodega Script" pitchFamily="2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743" y="1830456"/>
            <a:ext cx="10010500" cy="1670449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3C782B30-3C2F-4C8E-B04A-55719DA40D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251" y="4654734"/>
            <a:ext cx="2580649" cy="2580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84452" y="2390397"/>
            <a:ext cx="746849" cy="791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0D172-6CC3-CE13-9650-D93C3F45B6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46258" y="-91560"/>
            <a:ext cx="4243184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52" y="-253061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6322" y="4167746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1966C9-1254-2BAD-5D23-9C861E4A34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9048" y="2628407"/>
            <a:ext cx="10004403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867965" cy="6694014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4" y="3593824"/>
            <a:ext cx="34671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F6CE1E0-D87D-4C1E-BC6A-96D5DB88A6A9}"/>
              </a:ext>
            </a:extLst>
          </p:cNvPr>
          <p:cNvSpPr txBox="1"/>
          <p:nvPr/>
        </p:nvSpPr>
        <p:spPr>
          <a:xfrm>
            <a:off x="1143001" y="654669"/>
            <a:ext cx="102203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967873" y="1458951"/>
            <a:ext cx="1042402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một bông màu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trắng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 xíu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thơm ngát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72959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819150" y="654669"/>
            <a:ext cx="107156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1458951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mịn màng, bốn cẳng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và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2792828" y="5260594"/>
            <a:ext cx="3369848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sắc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6109977" y="5201798"/>
            <a:ext cx="3236343" cy="941828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598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9458941" y="5148489"/>
            <a:ext cx="226633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vị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28024437-2606-48A5-93FB-AE2EE5317F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B32B4-6BE8-4F20-81B0-08AA663B6C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85750" y="-628429"/>
            <a:ext cx="1355407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05AEB18-A20E-481C-B86D-1F0C9DE60590}"/>
              </a:ext>
            </a:extLst>
          </p:cNvPr>
          <p:cNvGrpSpPr/>
          <p:nvPr/>
        </p:nvGrpSpPr>
        <p:grpSpPr>
          <a:xfrm>
            <a:off x="1240990" y="4557947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745FEE3-6584-42A5-974B-E083DB07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0B83AE5-1F8E-4AC2-BF36-E9CFFFB452A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sắc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E3E2EF-736D-4011-9120-5F2FF69E9ECB}"/>
              </a:ext>
            </a:extLst>
          </p:cNvPr>
          <p:cNvGrpSpPr/>
          <p:nvPr/>
        </p:nvGrpSpPr>
        <p:grpSpPr>
          <a:xfrm>
            <a:off x="4969444" y="4485387"/>
            <a:ext cx="3236343" cy="1004022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658AB20-8AC8-4DF8-A4F8-3C6B6A20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FE75F5-B7B0-4522-AEFB-35A537C6E536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816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BEDD31-695B-474C-8BE1-595A72124024}"/>
              </a:ext>
            </a:extLst>
          </p:cNvPr>
          <p:cNvGrpSpPr/>
          <p:nvPr/>
        </p:nvGrpSpPr>
        <p:grpSpPr>
          <a:xfrm>
            <a:off x="8561965" y="4389221"/>
            <a:ext cx="295685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408EA84-993D-4746-BEE8-8D8F6E2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A72C01-798E-4350-80B1-F409F31B1C40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D429234-EA80-47BD-8F2C-3D3D90D416BB}"/>
              </a:ext>
            </a:extLst>
          </p:cNvPr>
          <p:cNvSpPr txBox="1"/>
          <p:nvPr/>
        </p:nvSpPr>
        <p:spPr>
          <a:xfrm>
            <a:off x="1789922" y="1047627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2BD231-8065-47F8-9B8A-8E260359919E}"/>
              </a:ext>
            </a:extLst>
          </p:cNvPr>
          <p:cNvSpPr txBox="1"/>
          <p:nvPr/>
        </p:nvSpPr>
        <p:spPr>
          <a:xfrm>
            <a:off x="4200639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trắng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EA5957-98C0-48C3-B926-EBD3CFD5FF1C}"/>
              </a:ext>
            </a:extLst>
          </p:cNvPr>
          <p:cNvSpPr txBox="1"/>
          <p:nvPr/>
        </p:nvSpPr>
        <p:spPr>
          <a:xfrm>
            <a:off x="6304111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xíu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2F3CAD-C0DF-459F-B073-930AB6A4A1BC}"/>
              </a:ext>
            </a:extLst>
          </p:cNvPr>
          <p:cNvSpPr txBox="1"/>
          <p:nvPr/>
        </p:nvSpPr>
        <p:spPr>
          <a:xfrm>
            <a:off x="8994694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ngát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438664-211A-40B8-9B5A-1FB2C19B7AFA}"/>
              </a:ext>
            </a:extLst>
          </p:cNvPr>
          <p:cNvSpPr txBox="1"/>
          <p:nvPr/>
        </p:nvSpPr>
        <p:spPr>
          <a:xfrm>
            <a:off x="1928168" y="203173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nhạt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D42C20-F2B3-4856-B588-F4F144B64EE2}"/>
              </a:ext>
            </a:extLst>
          </p:cNvPr>
          <p:cNvSpPr txBox="1"/>
          <p:nvPr/>
        </p:nvSpPr>
        <p:spPr>
          <a:xfrm>
            <a:off x="4314047" y="193287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nghều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BF8CC3-5224-4BA0-AB0A-F50AC10F7D4E}"/>
              </a:ext>
            </a:extLst>
          </p:cNvPr>
          <p:cNvSpPr txBox="1"/>
          <p:nvPr/>
        </p:nvSpPr>
        <p:spPr>
          <a:xfrm>
            <a:off x="7377522" y="1932873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34CE33-38F7-4F51-9406-1A3FB321A902}"/>
              </a:ext>
            </a:extLst>
          </p:cNvPr>
          <p:cNvSpPr txBox="1"/>
          <p:nvPr/>
        </p:nvSpPr>
        <p:spPr>
          <a:xfrm>
            <a:off x="9471700" y="188400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481C9555-AD49-49F2-BE66-42AB8E907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693" y="-59670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43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3 0.0463 L -0.06523 0.0463 C -0.0651 0.05579 -0.06497 0.06551 -0.06458 0.075 C -0.06419 0.0831 -0.06029 0.1794 -0.05859 0.21042 C -0.05807 0.21921 -0.05755 0.22778 -0.05716 0.23681 C -0.0569 0.24167 -0.05664 0.24699 -0.05651 0.25255 C -0.05586 0.26713 -0.05599 0.28287 -0.05469 0.29722 C -0.05391 0.30602 -0.05312 0.31458 -0.05221 0.32338 C -0.05182 0.32824 -0.05117 0.33287 -0.05078 0.33796 C -0.04896 0.36134 -0.05013 0.35046 -0.04766 0.37083 C -0.04753 0.37338 -0.0474 0.37569 -0.04726 0.3787 C -0.04713 0.38403 -0.04713 0.39005 -0.047 0.39583 C -0.04674 0.39884 -0.04648 0.40162 -0.04622 0.40486 C -0.04596 0.40857 -0.0457 0.4125 -0.04557 0.41667 C -0.04479 0.4294 -0.04557 0.42199 -0.04453 0.4338 C -0.04427 0.43611 -0.04401 0.43796 -0.04375 0.44051 C -0.04362 0.44144 -0.04336 0.44444 -0.04336 0.44468 " pathEditMode="relative" rAng="0" ptsTypes="AAAAAAAAAAAAAAA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5 0.04352 L -0.06055 0.04375 C -0.06276 0.05856 -0.06654 0.08472 -0.06745 0.09629 C -0.07097 0.13657 -0.07357 0.18078 -0.07657 0.22291 C -0.07826 0.24676 -0.08008 0.26967 -0.08164 0.29398 C -0.08229 0.30416 -0.08295 0.31412 -0.0836 0.32453 C -0.08438 0.33703 -0.08412 0.34027 -0.08542 0.34977 C -0.08633 0.35694 -0.08737 0.36481 -0.08854 0.3706 C -0.08894 0.37245 -0.08933 0.37361 -0.08972 0.37615 C -0.09024 0.3794 -0.0905 0.38333 -0.09089 0.38727 C -0.09154 0.3949 -0.09284 0.41088 -0.09284 0.41111 C -0.09297 0.41319 -0.0931 0.41805 -0.09323 0.4206 C -0.09388 0.43125 -0.09362 0.42893 -0.09414 0.4333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2.91667E-6 0.00023 C -0.00494 0.01273 -0.00976 0.02569 -0.01445 0.03865 C -0.01927 0.05 -0.02474 0.06134 -0.02877 0.07315 C -0.03502 0.09143 -0.04531 0.12824 -0.04531 0.1287 C -0.05091 0.17315 -0.04218 0.12384 -0.05716 0.16435 C -0.05911 0.16898 -0.05794 0.1743 -0.05963 0.17916 C -0.06198 0.18565 -0.06588 0.19213 -0.06901 0.19861 C -0.07734 0.23958 -0.06315 0.17523 -0.08099 0.22569 C -0.08333 0.23148 -0.08255 0.23773 -0.08333 0.24375 C -0.08541 0.25254 -0.0901 0.27268 -0.09284 0.28264 C -0.09453 0.28773 -0.09609 0.29259 -0.09765 0.29745 C -0.0983 0.30509 -0.0983 0.3125 -0.09987 0.3199 C -0.10078 0.32245 -0.1039 0.32453 -0.10481 0.32731 C -0.10599 0.33009 -0.10755 0.34583 -0.10937 0.35 C -0.11146 0.35301 -0.11419 0.35602 -0.11666 0.35902 C -0.11067 0.3706 -0.11341 0.36319 -0.11914 0.38727 C -0.12044 0.39213 -0.12005 0.39745 -0.12369 0.40208 C -0.12981 0.40926 -0.12773 0.40578 -0.13073 0.41296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0024 C -0.00052 0.06297 0.00078 0.12616 -0.00235 0.18912 C -0.00365 0.20533 -0.01302 0.23727 -0.01302 0.2375 C -0.01394 0.24838 -0.01485 0.25926 -0.01576 0.27037 C -0.01758 0.28287 -0.02162 0.29514 -0.0211 0.30787 C -0.02071 0.32639 -0.01537 0.34468 -0.01302 0.36343 C -0.01263 0.37084 -0.01302 0.37848 -0.01302 0.38612 " pathEditMode="relative" rAng="0" ptsTypes="AAAAAAAA">
                                      <p:cBhvr>
                                        <p:cTn id="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3518 L 0.00352 0.03518 C 0.01732 0.06296 0.00339 0.03611 0.03164 0.08102 C 0.04427 0.10092 0.05573 0.12338 0.06914 0.14213 C 0.07513 0.15046 0.08125 0.15833 0.08711 0.16713 C 0.09063 0.17222 0.09388 0.17777 0.09727 0.18379 C 0.09974 0.18819 0.10156 0.19352 0.1043 0.19768 C 0.11003 0.20602 0.11732 0.2118 0.12383 0.21852 C 0.1405 0.23565 0.12201 0.21666 0.13399 0.23102 C 0.1349 0.23194 0.13607 0.23264 0.13711 0.23379 C 0.13893 0.23541 0.14076 0.23727 0.14258 0.23935 C 0.1444 0.24143 0.14623 0.24375 0.14805 0.24629 C 0.15 0.24907 0.15196 0.25416 0.15352 0.2574 C 0.1543 0.26342 0.15443 0.26435 0.15586 0.27129 C 0.15599 0.27222 0.15638 0.27315 0.15664 0.27407 " pathEditMode="relative" ptsTypes="AAAAAAAAAAAAAAA">
                                      <p:cBhvr>
                                        <p:cTn id="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02685 L -0.07656 0.02708 C -0.07721 0.03333 -0.07786 0.03889 -0.07838 0.04629 C -0.08073 0.07708 -0.0802 0.07453 -0.0819 0.10463 C -0.08229 0.11134 -0.08281 0.11713 -0.0832 0.12407 C -0.08593 0.17245 -0.08307 0.12847 -0.08489 0.15602 C -0.08515 0.1662 -0.08541 0.17685 -0.0858 0.18657 C -0.08606 0.19236 -0.08606 0.19514 -0.08632 0.20185 C -0.08645 0.20625 -0.08645 0.21296 -0.08671 0.21574 C -0.08671 0.21666 -0.08685 0.21713 -0.08698 0.21852 C -0.08737 0.22592 -0.08737 0.225 -0.0875 0.23102 " pathEditMode="relative" rAng="0" ptsTypes="AAAAAAAAAAA">
                                      <p:cBhvr>
                                        <p:cTn id="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2847 L -0.07331 0.0287 L -0.13229 0.07454 C -0.13867 0.0794 -0.14531 0.08403 -0.15156 0.08912 C -0.16862 0.10208 -0.20964 0.13357 -0.22565 0.14676 C -0.23333 0.15278 -0.2405 0.15949 -0.24805 0.16574 L -0.26732 0.18148 C -0.27083 0.18426 -0.2737 0.18843 -0.27748 0.19028 C -0.28255 0.19236 -0.3099 0.20417 -0.31302 0.20764 C -0.32995 0.22546 -0.31979 0.21551 -0.33529 0.22917 C -0.33815 0.23148 -0.34336 0.23634 -0.34336 0.23681 " pathEditMode="relative" rAng="0" ptsTypes="AAAAAAAAAAA">
                                      <p:cBhvr>
                                        <p:cTn id="9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1.25E-6 1.11111E-6 C -0.00039 0.0088 -0.00091 0.01782 -0.0013 0.02778 C -0.00156 0.03241 -0.00261 0.05671 -0.003 0.0618 C -0.00326 0.06643 -0.00378 0.07014 -0.00417 0.07361 C -0.00599 0.12222 -0.00378 0.06713 -0.00547 0.09792 C -0.00586 0.10579 -0.00638 0.12546 -0.00651 0.13217 C -0.00677 0.15555 -0.0069 0.16342 -0.00703 0.19444 C -0.00703 0.21042 -0.00703 0.22662 -0.00703 0.24305 " pathEditMode="relative" rAng="0" ptsTypes="AAAAAAA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5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781</Words>
  <Application>Microsoft Office PowerPoint</Application>
  <PresentationFormat>Widescreen</PresentationFormat>
  <Paragraphs>112</Paragraphs>
  <Slides>19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等线</vt:lpstr>
      <vt:lpstr>宋体</vt:lpstr>
      <vt:lpstr>#9Slide05 Bodega Script</vt:lpstr>
      <vt:lpstr>#9Slide05 Pateglamt Script</vt:lpstr>
      <vt:lpstr>Arial</vt:lpstr>
      <vt:lpstr>Calibri</vt:lpstr>
      <vt:lpstr>Calibri Light</vt:lpstr>
      <vt:lpstr>Cambria</vt:lpstr>
      <vt:lpstr>HP001 4 hàng</vt:lpstr>
      <vt:lpstr>Lobster</vt:lpstr>
      <vt:lpstr>SVN-Genica Pro</vt:lpstr>
      <vt:lpstr>SVN-SAF</vt:lpstr>
      <vt:lpstr>Times New Roman</vt:lpstr>
      <vt:lpstr>UVN Thay Giao Nang</vt:lpstr>
      <vt:lpstr>思源黑体</vt:lpstr>
      <vt:lpstr>Office 主题</vt:lpstr>
      <vt:lpstr>Office 主题​​</vt:lpstr>
      <vt:lpstr>1_Office 主题​​</vt:lpstr>
      <vt:lpstr>2_Office 主题​​</vt:lpstr>
      <vt:lpstr>3_Office 主题​​</vt:lpstr>
      <vt:lpstr>4_Office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 3530</cp:lastModifiedBy>
  <cp:revision>42</cp:revision>
  <dcterms:created xsi:type="dcterms:W3CDTF">2022-06-21T11:25:46Z</dcterms:created>
  <dcterms:modified xsi:type="dcterms:W3CDTF">2025-12-23T17:46:33Z</dcterms:modified>
</cp:coreProperties>
</file>