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5" r:id="rId2"/>
    <p:sldMasterId id="2147483702" r:id="rId3"/>
  </p:sldMasterIdLst>
  <p:notesMasterIdLst>
    <p:notesMasterId r:id="rId20"/>
  </p:notesMasterIdLst>
  <p:sldIdLst>
    <p:sldId id="572" r:id="rId4"/>
    <p:sldId id="349" r:id="rId5"/>
    <p:sldId id="269" r:id="rId6"/>
    <p:sldId id="350" r:id="rId7"/>
    <p:sldId id="277" r:id="rId8"/>
    <p:sldId id="278" r:id="rId9"/>
    <p:sldId id="279" r:id="rId10"/>
    <p:sldId id="280" r:id="rId11"/>
    <p:sldId id="354" r:id="rId12"/>
    <p:sldId id="282" r:id="rId13"/>
    <p:sldId id="283" r:id="rId14"/>
    <p:sldId id="284" r:id="rId15"/>
    <p:sldId id="351" r:id="rId16"/>
    <p:sldId id="286" r:id="rId17"/>
    <p:sldId id="352" r:id="rId18"/>
    <p:sldId id="33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32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9" d="100"/>
          <a:sy n="79" d="100"/>
        </p:scale>
        <p:origin x="965"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ll 3530" userId="8bb29dd29252cc9b" providerId="LiveId" clId="{E18B1210-29C0-4320-9C73-9DAF2A1228F1}"/>
    <pc:docChg chg="delSld">
      <pc:chgData name="Dell 3530" userId="8bb29dd29252cc9b" providerId="LiveId" clId="{E18B1210-29C0-4320-9C73-9DAF2A1228F1}" dt="2025-12-23T17:48:01.930" v="0" actId="47"/>
      <pc:docMkLst>
        <pc:docMk/>
      </pc:docMkLst>
      <pc:sldChg chg="del">
        <pc:chgData name="Dell 3530" userId="8bb29dd29252cc9b" providerId="LiveId" clId="{E18B1210-29C0-4320-9C73-9DAF2A1228F1}" dt="2025-12-23T17:48:01.930" v="0" actId="47"/>
        <pc:sldMkLst>
          <pc:docMk/>
          <pc:sldMk cId="2602037537" sldId="35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576419-AA6D-4997-96D0-5FFFD728DF9A}" type="datetimeFigureOut">
              <a:rPr lang="en-US" smtClean="0"/>
              <a:t>12/24/2025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7FEC27-B267-4407-9A90-71EF4F859C8C}" type="slidenum">
              <a:rPr lang="en-US" smtClean="0"/>
              <a:t>‹#›</a:t>
            </a:fld>
            <a:endParaRPr lang="en-US"/>
          </a:p>
        </p:txBody>
      </p:sp>
    </p:spTree>
    <p:extLst>
      <p:ext uri="{BB962C8B-B14F-4D97-AF65-F5344CB8AC3E}">
        <p14:creationId xmlns:p14="http://schemas.microsoft.com/office/powerpoint/2010/main" val="4192073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A35BBA-C728-46DB-A218-CDD4560597C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27号-布丁体" panose="00000500000000000000" pitchFamily="2" charset="-122"/>
              <a:cs typeface="+mn-cs"/>
            </a:endParaRPr>
          </a:p>
        </p:txBody>
      </p:sp>
    </p:spTree>
    <p:extLst>
      <p:ext uri="{BB962C8B-B14F-4D97-AF65-F5344CB8AC3E}">
        <p14:creationId xmlns:p14="http://schemas.microsoft.com/office/powerpoint/2010/main" val="666930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A35BBA-C728-46DB-A218-CDD4560597C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27号-布丁体" panose="00000500000000000000" pitchFamily="2" charset="-122"/>
              <a:cs typeface="+mn-cs"/>
            </a:endParaRPr>
          </a:p>
        </p:txBody>
      </p:sp>
    </p:spTree>
    <p:extLst>
      <p:ext uri="{BB962C8B-B14F-4D97-AF65-F5344CB8AC3E}">
        <p14:creationId xmlns:p14="http://schemas.microsoft.com/office/powerpoint/2010/main" val="1132717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A35BBA-C728-46DB-A218-CDD4560597C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27号-布丁体" panose="00000500000000000000" pitchFamily="2" charset="-122"/>
              <a:cs typeface="+mn-cs"/>
            </a:endParaRPr>
          </a:p>
        </p:txBody>
      </p:sp>
    </p:spTree>
    <p:extLst>
      <p:ext uri="{BB962C8B-B14F-4D97-AF65-F5344CB8AC3E}">
        <p14:creationId xmlns:p14="http://schemas.microsoft.com/office/powerpoint/2010/main" val="1262036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A35BBA-C728-46DB-A218-CDD4560597C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27号-布丁体" panose="00000500000000000000" pitchFamily="2" charset="-122"/>
              <a:cs typeface="+mn-cs"/>
            </a:endParaRPr>
          </a:p>
        </p:txBody>
      </p:sp>
    </p:spTree>
    <p:extLst>
      <p:ext uri="{BB962C8B-B14F-4D97-AF65-F5344CB8AC3E}">
        <p14:creationId xmlns:p14="http://schemas.microsoft.com/office/powerpoint/2010/main" val="1835516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A35BBA-C728-46DB-A218-CDD4560597C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27号-布丁体" panose="00000500000000000000" pitchFamily="2" charset="-122"/>
              <a:cs typeface="+mn-cs"/>
            </a:endParaRPr>
          </a:p>
        </p:txBody>
      </p:sp>
    </p:spTree>
    <p:extLst>
      <p:ext uri="{BB962C8B-B14F-4D97-AF65-F5344CB8AC3E}">
        <p14:creationId xmlns:p14="http://schemas.microsoft.com/office/powerpoint/2010/main" val="3265937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A35BBA-C728-46DB-A218-CDD4560597C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27号-布丁体" panose="00000500000000000000" pitchFamily="2" charset="-122"/>
              <a:cs typeface="+mn-cs"/>
            </a:endParaRPr>
          </a:p>
        </p:txBody>
      </p:sp>
    </p:spTree>
    <p:extLst>
      <p:ext uri="{BB962C8B-B14F-4D97-AF65-F5344CB8AC3E}">
        <p14:creationId xmlns:p14="http://schemas.microsoft.com/office/powerpoint/2010/main" val="3368279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A35BBA-C728-46DB-A218-CDD4560597C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27号-布丁体" panose="00000500000000000000" pitchFamily="2" charset="-122"/>
              <a:cs typeface="+mn-cs"/>
            </a:endParaRPr>
          </a:p>
        </p:txBody>
      </p:sp>
    </p:spTree>
    <p:extLst>
      <p:ext uri="{BB962C8B-B14F-4D97-AF65-F5344CB8AC3E}">
        <p14:creationId xmlns:p14="http://schemas.microsoft.com/office/powerpoint/2010/main" val="1457603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A35BBA-C728-46DB-A218-CDD4560597C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27号-布丁体" panose="00000500000000000000" pitchFamily="2" charset="-122"/>
              <a:cs typeface="+mn-cs"/>
            </a:endParaRPr>
          </a:p>
        </p:txBody>
      </p:sp>
    </p:spTree>
    <p:extLst>
      <p:ext uri="{BB962C8B-B14F-4D97-AF65-F5344CB8AC3E}">
        <p14:creationId xmlns:p14="http://schemas.microsoft.com/office/powerpoint/2010/main" val="1887299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0796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2062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3327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descr="E:\ppt创作\2进行中\2进行中\新建文件夹\新建文件夹\12.png12"/>
          <p:cNvPicPr>
            <a:picLocks noChangeAspect="1"/>
          </p:cNvPicPr>
          <p:nvPr userDrawn="1"/>
        </p:nvPicPr>
        <p:blipFill>
          <a:blip r:embed="rId2"/>
          <a:srcRect l="34171" r="34171"/>
          <a:stretch>
            <a:fillRect/>
          </a:stretch>
        </p:blipFill>
        <p:spPr>
          <a:xfrm rot="5400000">
            <a:off x="2665144" y="-2665147"/>
            <a:ext cx="6861709" cy="12192001"/>
          </a:xfrm>
          <a:prstGeom prst="rect">
            <a:avLst/>
          </a:prstGeom>
        </p:spPr>
      </p:pic>
      <p:pic>
        <p:nvPicPr>
          <p:cNvPr id="2" name="Picture 1">
            <a:extLst>
              <a:ext uri="{FF2B5EF4-FFF2-40B4-BE49-F238E27FC236}">
                <a16:creationId xmlns:a16="http://schemas.microsoft.com/office/drawing/2014/main" id="{06EB6916-6501-22DE-45D6-209CC912F790}"/>
              </a:ext>
            </a:extLst>
          </p:cNvPr>
          <p:cNvPicPr>
            <a:picLocks noChangeAspect="1"/>
          </p:cNvPicPr>
          <p:nvPr userDrawn="1"/>
        </p:nvPicPr>
        <p:blipFill>
          <a:blip r:embed="rId3"/>
          <a:stretch>
            <a:fillRect/>
          </a:stretch>
        </p:blipFill>
        <p:spPr>
          <a:xfrm>
            <a:off x="0" y="-4743"/>
            <a:ext cx="12293600" cy="6862743"/>
          </a:xfrm>
          <a:prstGeom prst="rect">
            <a:avLst/>
          </a:prstGeom>
        </p:spPr>
      </p:pic>
      <p:sp>
        <p:nvSpPr>
          <p:cNvPr id="4" name="Rectangle: Rounded Corners 3">
            <a:extLst>
              <a:ext uri="{FF2B5EF4-FFF2-40B4-BE49-F238E27FC236}">
                <a16:creationId xmlns:a16="http://schemas.microsoft.com/office/drawing/2014/main" id="{D31F3D49-D318-39A9-2A7E-44160220EAA1}"/>
              </a:ext>
            </a:extLst>
          </p:cNvPr>
          <p:cNvSpPr/>
          <p:nvPr userDrawn="1"/>
        </p:nvSpPr>
        <p:spPr>
          <a:xfrm>
            <a:off x="236538" y="415701"/>
            <a:ext cx="11855450" cy="6096000"/>
          </a:xfrm>
          <a:prstGeom prst="roundRect">
            <a:avLst>
              <a:gd name="adj" fmla="val 6979"/>
            </a:avLst>
          </a:prstGeom>
          <a:solidFill>
            <a:schemeClr val="bg1"/>
          </a:solidFill>
          <a:ln w="34925">
            <a:solidFill>
              <a:schemeClr val="accent2">
                <a:lumMod val="50000"/>
              </a:schemeClr>
            </a:solidFill>
            <a:prstDash val="dash"/>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80104360"/>
      </p:ext>
    </p:extLst>
  </p:cSld>
  <p:clrMapOvr>
    <a:masterClrMapping/>
  </p:clrMapOvr>
  <mc:AlternateContent xmlns:mc="http://schemas.openxmlformats.org/markup-compatibility/2006" xmlns:p14="http://schemas.microsoft.com/office/powerpoint/2010/main">
    <mc:Choice Requires="p14">
      <p:transition spd="slow" p14:dur="3000" advTm="3000">
        <p:circle/>
      </p:transition>
    </mc:Choice>
    <mc:Fallback xmlns="">
      <p:transition spd="slow" advTm="3000">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descr="E:\ppt创作\2进行中\2进行中\新建文件夹\新建文件夹\12.png12"/>
          <p:cNvPicPr>
            <a:picLocks noChangeAspect="1"/>
          </p:cNvPicPr>
          <p:nvPr userDrawn="1"/>
        </p:nvPicPr>
        <p:blipFill>
          <a:blip r:embed="rId2"/>
          <a:srcRect l="34171" r="34171"/>
          <a:stretch>
            <a:fillRect/>
          </a:stretch>
        </p:blipFill>
        <p:spPr>
          <a:xfrm rot="5400000">
            <a:off x="2707005" y="-2707005"/>
            <a:ext cx="6861810" cy="12275820"/>
          </a:xfrm>
          <a:prstGeom prst="rect">
            <a:avLst/>
          </a:prstGeom>
        </p:spPr>
      </p:pic>
      <p:pic>
        <p:nvPicPr>
          <p:cNvPr id="7" name="图片 6" descr="E:\ppt创作\2进行中\2进行中\新建文件夹\新建文件夹\14.png14"/>
          <p:cNvPicPr>
            <a:picLocks noChangeAspect="1"/>
          </p:cNvPicPr>
          <p:nvPr userDrawn="1"/>
        </p:nvPicPr>
        <p:blipFill>
          <a:blip r:embed="rId3"/>
          <a:srcRect l="33519" r="33519"/>
          <a:stretch>
            <a:fillRect/>
          </a:stretch>
        </p:blipFill>
        <p:spPr>
          <a:xfrm rot="5400000">
            <a:off x="2858675" y="-2360438"/>
            <a:ext cx="6682155" cy="11403036"/>
          </a:xfrm>
          <a:prstGeom prst="rect">
            <a:avLst/>
          </a:prstGeom>
        </p:spPr>
      </p:pic>
      <p:pic>
        <p:nvPicPr>
          <p:cNvPr id="2" name="Picture 1">
            <a:extLst>
              <a:ext uri="{FF2B5EF4-FFF2-40B4-BE49-F238E27FC236}">
                <a16:creationId xmlns:a16="http://schemas.microsoft.com/office/drawing/2014/main" id="{9C0D60E9-BFE7-F740-7309-9D27FB19BE75}"/>
              </a:ext>
            </a:extLst>
          </p:cNvPr>
          <p:cNvPicPr>
            <a:picLocks noChangeAspect="1"/>
          </p:cNvPicPr>
          <p:nvPr userDrawn="1"/>
        </p:nvPicPr>
        <p:blipFill>
          <a:blip r:embed="rId4"/>
          <a:stretch>
            <a:fillRect/>
          </a:stretch>
        </p:blipFill>
        <p:spPr>
          <a:xfrm>
            <a:off x="0" y="-4743"/>
            <a:ext cx="12293600" cy="6862743"/>
          </a:xfrm>
          <a:prstGeom prst="rect">
            <a:avLst/>
          </a:prstGeom>
        </p:spPr>
      </p:pic>
      <p:sp>
        <p:nvSpPr>
          <p:cNvPr id="3" name="Rectangle: Rounded Corners 2">
            <a:extLst>
              <a:ext uri="{FF2B5EF4-FFF2-40B4-BE49-F238E27FC236}">
                <a16:creationId xmlns:a16="http://schemas.microsoft.com/office/drawing/2014/main" id="{EEE7EA25-168D-9BFF-91EE-1EE03CB538D0}"/>
              </a:ext>
            </a:extLst>
          </p:cNvPr>
          <p:cNvSpPr/>
          <p:nvPr userDrawn="1"/>
        </p:nvSpPr>
        <p:spPr>
          <a:xfrm>
            <a:off x="236538" y="415701"/>
            <a:ext cx="11855450" cy="6096000"/>
          </a:xfrm>
          <a:prstGeom prst="roundRect">
            <a:avLst>
              <a:gd name="adj" fmla="val 6979"/>
            </a:avLst>
          </a:prstGeom>
          <a:solidFill>
            <a:schemeClr val="bg1"/>
          </a:solidFill>
          <a:ln w="34925">
            <a:solidFill>
              <a:schemeClr val="accent2">
                <a:lumMod val="50000"/>
              </a:schemeClr>
            </a:solidFill>
            <a:prstDash val="dash"/>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92274807"/>
      </p:ext>
    </p:extLst>
  </p:cSld>
  <p:clrMapOvr>
    <a:masterClrMapping/>
  </p:clrMapOvr>
  <mc:AlternateContent xmlns:mc="http://schemas.openxmlformats.org/markup-compatibility/2006" xmlns:p14="http://schemas.microsoft.com/office/powerpoint/2010/main">
    <mc:Choice Requires="p14">
      <p:transition spd="slow" p14:dur="3000" advTm="3000">
        <p:circle/>
      </p:transition>
    </mc:Choice>
    <mc:Fallback xmlns="">
      <p:transition spd="slow" advTm="3000">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2025/12/24</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1546584209"/>
      </p:ext>
    </p:extLst>
  </p:cSld>
  <p:clrMapOvr>
    <a:masterClrMapping/>
  </p:clrMapOvr>
  <mc:AlternateContent xmlns:mc="http://schemas.openxmlformats.org/markup-compatibility/2006" xmlns:p14="http://schemas.microsoft.com/office/powerpoint/2010/main">
    <mc:Choice Requires="p14">
      <p:transition spd="slow" p14:dur="3000" advTm="3000">
        <p:circle/>
      </p:transition>
    </mc:Choice>
    <mc:Fallback xmlns="">
      <p:transition spd="slow" advTm="3000">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2025/12/24</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1412144304"/>
      </p:ext>
    </p:extLst>
  </p:cSld>
  <p:clrMapOvr>
    <a:masterClrMapping/>
  </p:clrMapOvr>
  <mc:AlternateContent xmlns:mc="http://schemas.openxmlformats.org/markup-compatibility/2006" xmlns:p14="http://schemas.microsoft.com/office/powerpoint/2010/main">
    <mc:Choice Requires="p14">
      <p:transition spd="slow" p14:dur="3000" advTm="3000">
        <p:circle/>
      </p:transition>
    </mc:Choice>
    <mc:Fallback xmlns="">
      <p:transition spd="slow" advTm="3000">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2025/12/24</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3343847846"/>
      </p:ext>
    </p:extLst>
  </p:cSld>
  <p:clrMapOvr>
    <a:masterClrMapping/>
  </p:clrMapOvr>
  <mc:AlternateContent xmlns:mc="http://schemas.openxmlformats.org/markup-compatibility/2006" xmlns:p14="http://schemas.microsoft.com/office/powerpoint/2010/main">
    <mc:Choice Requires="p14">
      <p:transition spd="slow" p14:dur="3000" advTm="3000">
        <p:circle/>
      </p:transition>
    </mc:Choice>
    <mc:Fallback xmlns="">
      <p:transition spd="slow" advTm="3000">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2025/12/24</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1590913761"/>
      </p:ext>
    </p:extLst>
  </p:cSld>
  <p:clrMapOvr>
    <a:masterClrMapping/>
  </p:clrMapOvr>
  <mc:AlternateContent xmlns:mc="http://schemas.openxmlformats.org/markup-compatibility/2006" xmlns:p14="http://schemas.microsoft.com/office/powerpoint/2010/main">
    <mc:Choice Requires="p14">
      <p:transition spd="slow" p14:dur="3000" advTm="3000">
        <p:circle/>
      </p:transition>
    </mc:Choice>
    <mc:Fallback xmlns="">
      <p:transition spd="slow" advTm="3000">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2025/12/24</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1816209346"/>
      </p:ext>
    </p:extLst>
  </p:cSld>
  <p:clrMapOvr>
    <a:masterClrMapping/>
  </p:clrMapOvr>
  <mc:AlternateContent xmlns:mc="http://schemas.openxmlformats.org/markup-compatibility/2006" xmlns:p14="http://schemas.microsoft.com/office/powerpoint/2010/main">
    <mc:Choice Requires="p14">
      <p:transition spd="slow" p14:dur="3000" advTm="3000">
        <p:circle/>
      </p:transition>
    </mc:Choice>
    <mc:Fallback xmlns="">
      <p:transition spd="slow" advTm="3000">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2025/12/24</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1799680590"/>
      </p:ext>
    </p:extLst>
  </p:cSld>
  <p:clrMapOvr>
    <a:masterClrMapping/>
  </p:clrMapOvr>
  <mc:AlternateContent xmlns:mc="http://schemas.openxmlformats.org/markup-compatibility/2006" xmlns:p14="http://schemas.microsoft.com/office/powerpoint/2010/main">
    <mc:Choice Requires="p14">
      <p:transition spd="slow" p14:dur="3000" advTm="3000">
        <p:circle/>
      </p:transition>
    </mc:Choice>
    <mc:Fallback xmlns="">
      <p:transition spd="slow" advTm="3000">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6119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2025/12/24</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3565612752"/>
      </p:ext>
    </p:extLst>
  </p:cSld>
  <p:clrMapOvr>
    <a:masterClrMapping/>
  </p:clrMapOvr>
  <mc:AlternateContent xmlns:mc="http://schemas.openxmlformats.org/markup-compatibility/2006" xmlns:p14="http://schemas.microsoft.com/office/powerpoint/2010/main">
    <mc:Choice Requires="p14">
      <p:transition spd="slow" p14:dur="3000" advTm="3000">
        <p:circle/>
      </p:transition>
    </mc:Choice>
    <mc:Fallback xmlns="">
      <p:transition spd="slow" advTm="3000">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2025/12/24</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3070292514"/>
      </p:ext>
    </p:extLst>
  </p:cSld>
  <p:clrMapOvr>
    <a:masterClrMapping/>
  </p:clrMapOvr>
  <mc:AlternateContent xmlns:mc="http://schemas.openxmlformats.org/markup-compatibility/2006" xmlns:p14="http://schemas.microsoft.com/office/powerpoint/2010/main">
    <mc:Choice Requires="p14">
      <p:transition spd="slow" p14:dur="3000" advTm="3000">
        <p:circle/>
      </p:transition>
    </mc:Choice>
    <mc:Fallback xmlns="">
      <p:transition spd="slow" advTm="3000">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2025/12/24</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1905268447"/>
      </p:ext>
    </p:extLst>
  </p:cSld>
  <p:clrMapOvr>
    <a:masterClrMapping/>
  </p:clrMapOvr>
  <mc:AlternateContent xmlns:mc="http://schemas.openxmlformats.org/markup-compatibility/2006" xmlns:p14="http://schemas.microsoft.com/office/powerpoint/2010/main">
    <mc:Choice Requires="p14">
      <p:transition spd="slow" p14:dur="3000" advTm="3000">
        <p:circle/>
      </p:transition>
    </mc:Choice>
    <mc:Fallback xmlns="">
      <p:transition spd="slow" advTm="3000">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3362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46722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44849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46714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12/24/2025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86102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12/24/2025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5189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2487738"/>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71249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71287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87175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98521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9394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0296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12/24/2025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1239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12/24/2025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556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052330"/>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512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3353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8AB32787-E619-C219-7783-11DED1DCE74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70842" y="133647"/>
            <a:ext cx="1687269" cy="1687269"/>
          </a:xfrm>
          <a:prstGeom prst="rect">
            <a:avLst/>
          </a:prstGeom>
        </p:spPr>
      </p:pic>
    </p:spTree>
    <p:extLst>
      <p:ext uri="{BB962C8B-B14F-4D97-AF65-F5344CB8AC3E}">
        <p14:creationId xmlns:p14="http://schemas.microsoft.com/office/powerpoint/2010/main" val="324414347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469B6A0-8697-6670-2962-383DFF954EAB}"/>
              </a:ext>
            </a:extLst>
          </p:cNvPr>
          <p:cNvPicPr>
            <a:picLocks noChangeAspect="1"/>
          </p:cNvPicPr>
          <p:nvPr userDrawn="1"/>
        </p:nvPicPr>
        <p:blipFill>
          <a:blip r:embed="rId13"/>
          <a:stretch>
            <a:fillRect/>
          </a:stretch>
        </p:blipFill>
        <p:spPr>
          <a:xfrm>
            <a:off x="0" y="-4743"/>
            <a:ext cx="12293600" cy="6862743"/>
          </a:xfrm>
          <a:prstGeom prst="rect">
            <a:avLst/>
          </a:prstGeom>
        </p:spPr>
      </p:pic>
      <p:sp>
        <p:nvSpPr>
          <p:cNvPr id="17" name="Rectangle: Rounded Corners 16">
            <a:extLst>
              <a:ext uri="{FF2B5EF4-FFF2-40B4-BE49-F238E27FC236}">
                <a16:creationId xmlns:a16="http://schemas.microsoft.com/office/drawing/2014/main" id="{8B5CF6A7-4FE0-4F16-9BA3-48FEDED8FA0A}"/>
              </a:ext>
            </a:extLst>
          </p:cNvPr>
          <p:cNvSpPr/>
          <p:nvPr userDrawn="1"/>
        </p:nvSpPr>
        <p:spPr>
          <a:xfrm>
            <a:off x="236538" y="415701"/>
            <a:ext cx="11855450" cy="6096000"/>
          </a:xfrm>
          <a:prstGeom prst="roundRect">
            <a:avLst>
              <a:gd name="adj" fmla="val 6979"/>
            </a:avLst>
          </a:prstGeom>
          <a:solidFill>
            <a:schemeClr val="bg1"/>
          </a:solidFill>
          <a:ln w="34925">
            <a:solidFill>
              <a:schemeClr val="accent2">
                <a:lumMod val="50000"/>
              </a:schemeClr>
            </a:solidFill>
            <a:prstDash val="dash"/>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8" name="Picture 17" descr="A round pink circle with white text and a black background&#10;&#10;AI-generated content may be incorrect.">
            <a:extLst>
              <a:ext uri="{FF2B5EF4-FFF2-40B4-BE49-F238E27FC236}">
                <a16:creationId xmlns:a16="http://schemas.microsoft.com/office/drawing/2014/main" id="{1C96EE42-098A-003B-806E-C1B2CDD8224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70842" y="133647"/>
            <a:ext cx="1687269" cy="1687269"/>
          </a:xfrm>
          <a:prstGeom prst="rect">
            <a:avLst/>
          </a:prstGeom>
        </p:spPr>
      </p:pic>
    </p:spTree>
    <p:extLst>
      <p:ext uri="{BB962C8B-B14F-4D97-AF65-F5344CB8AC3E}">
        <p14:creationId xmlns:p14="http://schemas.microsoft.com/office/powerpoint/2010/main" val="197941071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3000" advTm="3000">
        <p:circle/>
      </p:transition>
    </mc:Choice>
    <mc:Fallback xmlns="">
      <p:transition spd="slow" advTm="3000">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27号-布丁体" panose="00000500000000000000" pitchFamily="2" charset="-122"/>
          <a:ea typeface="字魂27号-布丁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27号-布丁体" panose="00000500000000000000" pitchFamily="2" charset="-122"/>
          <a:ea typeface="字魂27号-布丁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27号-布丁体" panose="00000500000000000000" pitchFamily="2" charset="-122"/>
          <a:ea typeface="字魂27号-布丁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27号-布丁体" panose="00000500000000000000" pitchFamily="2" charset="-122"/>
          <a:ea typeface="字魂27号-布丁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27号-布丁体" panose="00000500000000000000" pitchFamily="2" charset="-122"/>
          <a:ea typeface="字魂27号-布丁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27号-布丁体" panose="00000500000000000000" pitchFamily="2" charset="-122"/>
          <a:ea typeface="字魂27号-布丁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301C4D1-D7BA-850B-6AFF-96692E92B669}"/>
              </a:ext>
            </a:extLst>
          </p:cNvPr>
          <p:cNvSpPr txBox="1"/>
          <p:nvPr userDrawn="1"/>
        </p:nvSpPr>
        <p:spPr>
          <a:xfrm>
            <a:off x="0" y="-1192887"/>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5881863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6.pn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image" Target="../media/image7.png"/><Relationship Id="rId1" Type="http://schemas.openxmlformats.org/officeDocument/2006/relationships/slideLayout" Target="../slideLayouts/slideLayout29.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42.sv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18.png"/><Relationship Id="rId12"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20.png"/><Relationship Id="rId5" Type="http://schemas.openxmlformats.org/officeDocument/2006/relationships/image" Target="../media/image17.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microsoft.com/office/2007/relationships/hdphoto" Target="../media/hdphoto5.wdp"/><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6.wdp"/><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7.wdp"/><Relationship Id="rId5" Type="http://schemas.openxmlformats.org/officeDocument/2006/relationships/image" Target="../media/image28.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22.png"/><Relationship Id="rId5" Type="http://schemas.microsoft.com/office/2007/relationships/hdphoto" Target="../media/hdphoto8.wdp"/><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08" y="10458"/>
            <a:ext cx="12298016" cy="6956180"/>
          </a:xfrm>
          <a:prstGeom prst="rect">
            <a:avLst/>
          </a:prstGeom>
          <a:solidFill>
            <a:schemeClr val="bg1"/>
          </a:solidFill>
        </p:spPr>
      </p:pic>
      <p:sp>
        <p:nvSpPr>
          <p:cNvPr id="3" name="TextBox 2"/>
          <p:cNvSpPr txBox="1"/>
          <p:nvPr/>
        </p:nvSpPr>
        <p:spPr>
          <a:xfrm>
            <a:off x="2347683" y="1056713"/>
            <a:ext cx="8107758" cy="461665"/>
          </a:xfrm>
          <a:prstGeom prst="rect">
            <a:avLst/>
          </a:prstGeom>
          <a:noFill/>
        </p:spPr>
        <p:txBody>
          <a:bodyPr wrap="square" rtlCol="0">
            <a:spAutoFit/>
          </a:bodyPr>
          <a:lstStyle/>
          <a:p>
            <a:pPr algn="ctr"/>
            <a:r>
              <a:rPr lang="en-US" sz="2400" b="1" dirty="0" err="1">
                <a:solidFill>
                  <a:schemeClr val="tx2">
                    <a:lumMod val="50000"/>
                  </a:schemeClr>
                </a:solidFill>
                <a:latin typeface="SVN-Genica Pro" panose="00000900000000000000" pitchFamily="50" charset="0"/>
                <a:cs typeface="Times New Roman" panose="02020603050405020304" pitchFamily="18" charset="0"/>
              </a:rPr>
              <a:t>Trường</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Tiểu</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học</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Đa</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Phúc</a:t>
            </a:r>
            <a:endParaRPr lang="en-US" sz="2400" b="1" dirty="0">
              <a:solidFill>
                <a:schemeClr val="tx2">
                  <a:lumMod val="50000"/>
                </a:schemeClr>
              </a:solidFill>
              <a:latin typeface="SVN-Genica Pro" panose="00000900000000000000" pitchFamily="50" charset="0"/>
              <a:cs typeface="Times New Roman" panose="02020603050405020304" pitchFamily="18" charset="0"/>
            </a:endParaRPr>
          </a:p>
        </p:txBody>
      </p:sp>
      <p:cxnSp>
        <p:nvCxnSpPr>
          <p:cNvPr id="5" name="Straight Connector 4"/>
          <p:cNvCxnSpPr/>
          <p:nvPr/>
        </p:nvCxnSpPr>
        <p:spPr>
          <a:xfrm>
            <a:off x="5873308" y="1504196"/>
            <a:ext cx="1192696"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SincerelyYoursPianoMusicForStudying-V.A-3023555_hq">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12" y="6424771"/>
            <a:ext cx="541867" cy="541867"/>
          </a:xfrm>
          <a:prstGeom prst="rect">
            <a:avLst/>
          </a:prstGeom>
        </p:spPr>
      </p:pic>
      <p:sp>
        <p:nvSpPr>
          <p:cNvPr id="8" name="TextBox 7"/>
          <p:cNvSpPr txBox="1"/>
          <p:nvPr/>
        </p:nvSpPr>
        <p:spPr>
          <a:xfrm>
            <a:off x="3119129" y="4701878"/>
            <a:ext cx="8107758" cy="584775"/>
          </a:xfrm>
          <a:prstGeom prst="rect">
            <a:avLst/>
          </a:prstGeom>
          <a:noFill/>
        </p:spPr>
        <p:txBody>
          <a:bodyPr wrap="square" rtlCol="0">
            <a:spAutoFit/>
          </a:bodyPr>
          <a:lstStyle/>
          <a:p>
            <a:pPr algn="ctr"/>
            <a:r>
              <a:rPr lang="en-US" sz="3200" b="1" i="1" dirty="0" err="1">
                <a:solidFill>
                  <a:srgbClr val="0070C0"/>
                </a:solidFill>
                <a:latin typeface="HP001 4 hàng" panose="020B0603050302020204" pitchFamily="34" charset="0"/>
                <a:cs typeface="Times New Roman" panose="02020603050405020304" pitchFamily="18" charset="0"/>
              </a:rPr>
              <a:t>Giáo</a:t>
            </a:r>
            <a:r>
              <a:rPr lang="en-US" sz="3200" b="1" i="1" dirty="0">
                <a:solidFill>
                  <a:srgbClr val="0070C0"/>
                </a:solidFill>
                <a:latin typeface="HP001 4 hàng" panose="020B0603050302020204" pitchFamily="34" charset="0"/>
                <a:cs typeface="Times New Roman" panose="02020603050405020304" pitchFamily="18" charset="0"/>
              </a:rPr>
              <a:t> </a:t>
            </a:r>
            <a:r>
              <a:rPr lang="en-US" sz="3200" b="1" i="1" dirty="0" err="1">
                <a:solidFill>
                  <a:srgbClr val="0070C0"/>
                </a:solidFill>
                <a:latin typeface="HP001 4 hàng" panose="020B0603050302020204" pitchFamily="34" charset="0"/>
                <a:cs typeface="Times New Roman" panose="02020603050405020304" pitchFamily="18" charset="0"/>
              </a:rPr>
              <a:t>viên</a:t>
            </a:r>
            <a:r>
              <a:rPr lang="en-US" sz="3200" b="1" i="1" dirty="0">
                <a:solidFill>
                  <a:srgbClr val="0070C0"/>
                </a:solidFill>
                <a:latin typeface="HP001 4 hàng" panose="020B0603050302020204" pitchFamily="34" charset="0"/>
                <a:cs typeface="Times New Roman" panose="02020603050405020304" pitchFamily="18" charset="0"/>
              </a:rPr>
              <a:t>: Nguyễn Hồng Nhung </a:t>
            </a:r>
          </a:p>
        </p:txBody>
      </p:sp>
      <p:sp>
        <p:nvSpPr>
          <p:cNvPr id="10" name="Title 1"/>
          <p:cNvSpPr txBox="1"/>
          <p:nvPr/>
        </p:nvSpPr>
        <p:spPr>
          <a:xfrm>
            <a:off x="1315361" y="1354263"/>
            <a:ext cx="10308590" cy="28371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Chào</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mừng</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thầy</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cô</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và</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các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em</a:t>
            </a:r>
            <a:r>
              <a:rPr lang="en-US"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học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sinh</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đến</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với</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tiết</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altLang="vi-VN"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altLang="vi-VN" sz="4600" b="1" dirty="0" err="1">
                <a:solidFill>
                  <a:srgbClr val="FF0000"/>
                </a:solidFill>
                <a:latin typeface="Lobster" panose="00000500000000000000" pitchFamily="2" charset="0"/>
                <a:cs typeface="Times New Roman" panose="02020603050405020304" pitchFamily="18" charset="0"/>
                <a:sym typeface="+mn-ea"/>
              </a:rPr>
              <a:t>Tiếng</a:t>
            </a:r>
            <a:r>
              <a:rPr lang="en-US" altLang="vi-VN" sz="4600" b="1" dirty="0">
                <a:solidFill>
                  <a:srgbClr val="FF0000"/>
                </a:solidFill>
                <a:latin typeface="Lobster" panose="00000500000000000000" pitchFamily="2" charset="0"/>
                <a:cs typeface="Times New Roman" panose="02020603050405020304" pitchFamily="18" charset="0"/>
                <a:sym typeface="+mn-ea"/>
              </a:rPr>
              <a:t> Việt – </a:t>
            </a:r>
            <a:r>
              <a:rPr lang="en-US" altLang="vi-VN" sz="4600" b="1" dirty="0" err="1">
                <a:solidFill>
                  <a:srgbClr val="FF0000"/>
                </a:solidFill>
                <a:latin typeface="Lobster" panose="00000500000000000000" pitchFamily="2" charset="0"/>
                <a:cs typeface="Times New Roman" panose="02020603050405020304" pitchFamily="18" charset="0"/>
                <a:sym typeface="+mn-ea"/>
              </a:rPr>
              <a:t>Lớp</a:t>
            </a:r>
            <a:r>
              <a:rPr lang="en-US" altLang="vi-VN" sz="4600" b="1" dirty="0">
                <a:solidFill>
                  <a:srgbClr val="FF0000"/>
                </a:solidFill>
                <a:latin typeface="Lobster" panose="00000500000000000000" pitchFamily="2" charset="0"/>
                <a:cs typeface="Times New Roman" panose="02020603050405020304" pitchFamily="18" charset="0"/>
                <a:sym typeface="+mn-ea"/>
              </a:rPr>
              <a:t> 3A2</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416"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030" showWhenStopped="0">
                <p:cTn id="12" repeatCount="indefinite" fill="hold" display="0">
                  <p:stCondLst>
                    <p:cond delay="indefinite"/>
                  </p:stCondLst>
                  <p:endCondLst>
                    <p:cond evt="onStopAudio" delay="0">
                      <p:tgtEl>
                        <p:sldTgt/>
                      </p:tgtEl>
                    </p:cond>
                  </p:endCondLst>
                </p:cTn>
                <p:tgtEl>
                  <p:spTgt spid="7"/>
                </p:tgtEl>
              </p:cMediaNode>
            </p:audi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162561" y="-197708"/>
            <a:ext cx="12354561" cy="7179276"/>
          </a:xfrm>
          <a:custGeom>
            <a:avLst/>
            <a:gdLst>
              <a:gd name="connisteX0" fmla="*/ 629288 w 11368079"/>
              <a:gd name="connsiteY0" fmla="*/ 6161887 h 6515165"/>
              <a:gd name="connisteX1" fmla="*/ 1475743 w 11368079"/>
              <a:gd name="connsiteY1" fmla="*/ 6359372 h 6515165"/>
              <a:gd name="connisteX2" fmla="*/ 2195198 w 11368079"/>
              <a:gd name="connsiteY2" fmla="*/ 6190462 h 6515165"/>
              <a:gd name="connisteX3" fmla="*/ 3423288 w 11368079"/>
              <a:gd name="connsiteY3" fmla="*/ 6401917 h 6515165"/>
              <a:gd name="connisteX4" fmla="*/ 4199258 w 11368079"/>
              <a:gd name="connsiteY4" fmla="*/ 6175857 h 6515165"/>
              <a:gd name="connisteX5" fmla="*/ 5229228 w 11368079"/>
              <a:gd name="connsiteY5" fmla="*/ 6373977 h 6515165"/>
              <a:gd name="connisteX6" fmla="*/ 6301743 w 11368079"/>
              <a:gd name="connsiteY6" fmla="*/ 6218402 h 6515165"/>
              <a:gd name="connisteX7" fmla="*/ 7148198 w 11368079"/>
              <a:gd name="connsiteY7" fmla="*/ 6514947 h 6515165"/>
              <a:gd name="connisteX8" fmla="*/ 8376288 w 11368079"/>
              <a:gd name="connsiteY8" fmla="*/ 6260947 h 6515165"/>
              <a:gd name="connisteX9" fmla="*/ 9307198 w 11368079"/>
              <a:gd name="connsiteY9" fmla="*/ 6345402 h 6515165"/>
              <a:gd name="connisteX10" fmla="*/ 10125713 w 11368079"/>
              <a:gd name="connsiteY10" fmla="*/ 6175857 h 6515165"/>
              <a:gd name="connisteX11" fmla="*/ 10986773 w 11368079"/>
              <a:gd name="connsiteY11" fmla="*/ 6387947 h 6515165"/>
              <a:gd name="connisteX12" fmla="*/ 11339198 w 11368079"/>
              <a:gd name="connsiteY12" fmla="*/ 5682462 h 6515165"/>
              <a:gd name="connisteX13" fmla="*/ 11113773 w 11368079"/>
              <a:gd name="connsiteY13" fmla="*/ 4948402 h 6515165"/>
              <a:gd name="connisteX14" fmla="*/ 11353168 w 11368079"/>
              <a:gd name="connsiteY14" fmla="*/ 4200372 h 6515165"/>
              <a:gd name="connisteX15" fmla="*/ 11014713 w 11368079"/>
              <a:gd name="connsiteY15" fmla="*/ 3353917 h 6515165"/>
              <a:gd name="connisteX16" fmla="*/ 11353168 w 11368079"/>
              <a:gd name="connsiteY16" fmla="*/ 2577947 h 6515165"/>
              <a:gd name="connisteX17" fmla="*/ 10986773 w 11368079"/>
              <a:gd name="connsiteY17" fmla="*/ 1928977 h 6515165"/>
              <a:gd name="connisteX18" fmla="*/ 11367773 w 11368079"/>
              <a:gd name="connsiteY18" fmla="*/ 1138402 h 6515165"/>
              <a:gd name="connisteX19" fmla="*/ 11043288 w 11368079"/>
              <a:gd name="connsiteY19" fmla="*/ 559917 h 6515165"/>
              <a:gd name="connisteX20" fmla="*/ 11254743 w 11368079"/>
              <a:gd name="connsiteY20" fmla="*/ 122402 h 6515165"/>
              <a:gd name="connisteX21" fmla="*/ 10704198 w 11368079"/>
              <a:gd name="connsiteY21" fmla="*/ 23977 h 6515165"/>
              <a:gd name="connisteX22" fmla="*/ 10196198 w 11368079"/>
              <a:gd name="connsiteY22" fmla="*/ 404977 h 6515165"/>
              <a:gd name="connisteX23" fmla="*/ 9250683 w 11368079"/>
              <a:gd name="connsiteY23" fmla="*/ 192887 h 6515165"/>
              <a:gd name="connisteX24" fmla="*/ 8926198 w 11368079"/>
              <a:gd name="connsiteY24" fmla="*/ 588492 h 6515165"/>
              <a:gd name="connisteX25" fmla="*/ 7444743 w 11368079"/>
              <a:gd name="connsiteY25" fmla="*/ 65887 h 6515165"/>
              <a:gd name="connisteX26" fmla="*/ 6231258 w 11368079"/>
              <a:gd name="connsiteY26" fmla="*/ 432917 h 6515165"/>
              <a:gd name="connisteX27" fmla="*/ 5102228 w 11368079"/>
              <a:gd name="connsiteY27" fmla="*/ 122402 h 6515165"/>
              <a:gd name="connisteX28" fmla="*/ 3775713 w 11368079"/>
              <a:gd name="connsiteY28" fmla="*/ 531977 h 6515165"/>
              <a:gd name="connisteX29" fmla="*/ 2844168 w 11368079"/>
              <a:gd name="connsiteY29" fmla="*/ 136372 h 6515165"/>
              <a:gd name="connisteX30" fmla="*/ 1517653 w 11368079"/>
              <a:gd name="connsiteY30" fmla="*/ 573887 h 6515165"/>
              <a:gd name="connisteX31" fmla="*/ 756288 w 11368079"/>
              <a:gd name="connsiteY31" fmla="*/ 122402 h 6515165"/>
              <a:gd name="connisteX32" fmla="*/ 121288 w 11368079"/>
              <a:gd name="connsiteY32" fmla="*/ 489432 h 6515165"/>
              <a:gd name="connisteX33" fmla="*/ 248288 w 11368079"/>
              <a:gd name="connsiteY33" fmla="*/ 1180947 h 6515165"/>
              <a:gd name="connisteX34" fmla="*/ 8258 w 11368079"/>
              <a:gd name="connsiteY34" fmla="*/ 2027402 h 6515165"/>
              <a:gd name="connisteX35" fmla="*/ 544198 w 11368079"/>
              <a:gd name="connsiteY35" fmla="*/ 2874492 h 6515165"/>
              <a:gd name="connisteX36" fmla="*/ 92713 w 11368079"/>
              <a:gd name="connsiteY36" fmla="*/ 3932402 h 6515165"/>
              <a:gd name="connisteX37" fmla="*/ 572773 w 11368079"/>
              <a:gd name="connsiteY37" fmla="*/ 5004917 h 6515165"/>
              <a:gd name="connisteX38" fmla="*/ 219713 w 11368079"/>
              <a:gd name="connsiteY38" fmla="*/ 6077432 h 6515165"/>
              <a:gd name="connisteX39" fmla="*/ 629288 w 11368079"/>
              <a:gd name="connsiteY39" fmla="*/ 6161887 h 651516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Lst>
            <a:rect l="l" t="t" r="r" b="b"/>
            <a:pathLst>
              <a:path w="11368079" h="6515166">
                <a:moveTo>
                  <a:pt x="629289" y="6161888"/>
                </a:moveTo>
                <a:cubicBezTo>
                  <a:pt x="880749" y="6218403"/>
                  <a:pt x="1162689" y="6353658"/>
                  <a:pt x="1475744" y="6359373"/>
                </a:cubicBezTo>
                <a:cubicBezTo>
                  <a:pt x="1788799" y="6365088"/>
                  <a:pt x="1805944" y="6182208"/>
                  <a:pt x="2195199" y="6190463"/>
                </a:cubicBezTo>
                <a:cubicBezTo>
                  <a:pt x="2584454" y="6198718"/>
                  <a:pt x="3022604" y="6405093"/>
                  <a:pt x="3423289" y="6401918"/>
                </a:cubicBezTo>
                <a:cubicBezTo>
                  <a:pt x="3823974" y="6398743"/>
                  <a:pt x="3837944" y="6181573"/>
                  <a:pt x="4199259" y="6175858"/>
                </a:cubicBezTo>
                <a:cubicBezTo>
                  <a:pt x="4560574" y="6170143"/>
                  <a:pt x="4808859" y="6365723"/>
                  <a:pt x="5229229" y="6373978"/>
                </a:cubicBezTo>
                <a:cubicBezTo>
                  <a:pt x="5649599" y="6382233"/>
                  <a:pt x="5918204" y="6190463"/>
                  <a:pt x="6301744" y="6218403"/>
                </a:cubicBezTo>
                <a:cubicBezTo>
                  <a:pt x="6685284" y="6246343"/>
                  <a:pt x="6733544" y="6506693"/>
                  <a:pt x="7148199" y="6514948"/>
                </a:cubicBezTo>
                <a:cubicBezTo>
                  <a:pt x="7562854" y="6523203"/>
                  <a:pt x="7944489" y="6294603"/>
                  <a:pt x="8376289" y="6260948"/>
                </a:cubicBezTo>
                <a:cubicBezTo>
                  <a:pt x="8808089" y="6227293"/>
                  <a:pt x="8957314" y="6362548"/>
                  <a:pt x="9307199" y="6345403"/>
                </a:cubicBezTo>
                <a:cubicBezTo>
                  <a:pt x="9657084" y="6328258"/>
                  <a:pt x="9789799" y="6167603"/>
                  <a:pt x="10125714" y="6175858"/>
                </a:cubicBezTo>
                <a:cubicBezTo>
                  <a:pt x="10461629" y="6184113"/>
                  <a:pt x="10744204" y="6486373"/>
                  <a:pt x="10986774" y="6387948"/>
                </a:cubicBezTo>
                <a:cubicBezTo>
                  <a:pt x="11229344" y="6289523"/>
                  <a:pt x="11313799" y="5970118"/>
                  <a:pt x="11339199" y="5682463"/>
                </a:cubicBezTo>
                <a:cubicBezTo>
                  <a:pt x="11364599" y="5394808"/>
                  <a:pt x="11111234" y="5244948"/>
                  <a:pt x="11113774" y="4948403"/>
                </a:cubicBezTo>
                <a:cubicBezTo>
                  <a:pt x="11116314" y="4651858"/>
                  <a:pt x="11372854" y="4519143"/>
                  <a:pt x="11353169" y="4200373"/>
                </a:cubicBezTo>
                <a:cubicBezTo>
                  <a:pt x="11333484" y="3881603"/>
                  <a:pt x="11014714" y="3678403"/>
                  <a:pt x="11014714" y="3353918"/>
                </a:cubicBezTo>
                <a:cubicBezTo>
                  <a:pt x="11014714" y="3029433"/>
                  <a:pt x="11358884" y="2863063"/>
                  <a:pt x="11353169" y="2577948"/>
                </a:cubicBezTo>
                <a:cubicBezTo>
                  <a:pt x="11347454" y="2292833"/>
                  <a:pt x="10983599" y="2216633"/>
                  <a:pt x="10986774" y="1928978"/>
                </a:cubicBezTo>
                <a:cubicBezTo>
                  <a:pt x="10989949" y="1641323"/>
                  <a:pt x="11356344" y="1412088"/>
                  <a:pt x="11367774" y="1138403"/>
                </a:cubicBezTo>
                <a:cubicBezTo>
                  <a:pt x="11379204" y="864718"/>
                  <a:pt x="11066149" y="763118"/>
                  <a:pt x="11043289" y="559918"/>
                </a:cubicBezTo>
                <a:cubicBezTo>
                  <a:pt x="11020429" y="356718"/>
                  <a:pt x="11322689" y="229718"/>
                  <a:pt x="11254744" y="122403"/>
                </a:cubicBezTo>
                <a:cubicBezTo>
                  <a:pt x="11186799" y="15088"/>
                  <a:pt x="10915654" y="-32537"/>
                  <a:pt x="10704199" y="23978"/>
                </a:cubicBezTo>
                <a:cubicBezTo>
                  <a:pt x="10492744" y="80493"/>
                  <a:pt x="10487029" y="371323"/>
                  <a:pt x="10196199" y="404978"/>
                </a:cubicBezTo>
                <a:cubicBezTo>
                  <a:pt x="9905369" y="438633"/>
                  <a:pt x="9504684" y="156058"/>
                  <a:pt x="9250684" y="192888"/>
                </a:cubicBezTo>
                <a:cubicBezTo>
                  <a:pt x="8996684" y="229718"/>
                  <a:pt x="9287514" y="613893"/>
                  <a:pt x="8926199" y="588493"/>
                </a:cubicBezTo>
                <a:cubicBezTo>
                  <a:pt x="8564884" y="563093"/>
                  <a:pt x="7983859" y="97003"/>
                  <a:pt x="7444744" y="65888"/>
                </a:cubicBezTo>
                <a:cubicBezTo>
                  <a:pt x="6905629" y="34773"/>
                  <a:pt x="6699889" y="421488"/>
                  <a:pt x="6231259" y="432918"/>
                </a:cubicBezTo>
                <a:cubicBezTo>
                  <a:pt x="5762629" y="444348"/>
                  <a:pt x="5593084" y="102718"/>
                  <a:pt x="5102229" y="122403"/>
                </a:cubicBezTo>
                <a:cubicBezTo>
                  <a:pt x="4611374" y="142088"/>
                  <a:pt x="4227199" y="529438"/>
                  <a:pt x="3775714" y="531978"/>
                </a:cubicBezTo>
                <a:cubicBezTo>
                  <a:pt x="3324229" y="534518"/>
                  <a:pt x="3295654" y="128118"/>
                  <a:pt x="2844169" y="136373"/>
                </a:cubicBezTo>
                <a:cubicBezTo>
                  <a:pt x="2392684" y="144628"/>
                  <a:pt x="1935484" y="576428"/>
                  <a:pt x="1517654" y="573888"/>
                </a:cubicBezTo>
                <a:cubicBezTo>
                  <a:pt x="1099824" y="571348"/>
                  <a:pt x="1035689" y="139548"/>
                  <a:pt x="756289" y="122403"/>
                </a:cubicBezTo>
                <a:cubicBezTo>
                  <a:pt x="476889" y="105258"/>
                  <a:pt x="222889" y="277978"/>
                  <a:pt x="121289" y="489433"/>
                </a:cubicBezTo>
                <a:cubicBezTo>
                  <a:pt x="19689" y="700888"/>
                  <a:pt x="271149" y="873608"/>
                  <a:pt x="248289" y="1180948"/>
                </a:cubicBezTo>
                <a:cubicBezTo>
                  <a:pt x="225429" y="1488288"/>
                  <a:pt x="-50796" y="1688948"/>
                  <a:pt x="8259" y="2027403"/>
                </a:cubicBezTo>
                <a:cubicBezTo>
                  <a:pt x="67314" y="2365858"/>
                  <a:pt x="527054" y="2493493"/>
                  <a:pt x="544199" y="2874493"/>
                </a:cubicBezTo>
                <a:cubicBezTo>
                  <a:pt x="561344" y="3255493"/>
                  <a:pt x="86999" y="3506318"/>
                  <a:pt x="92714" y="3932403"/>
                </a:cubicBezTo>
                <a:cubicBezTo>
                  <a:pt x="98429" y="4358488"/>
                  <a:pt x="547374" y="4575658"/>
                  <a:pt x="572774" y="5004918"/>
                </a:cubicBezTo>
                <a:cubicBezTo>
                  <a:pt x="598174" y="5434178"/>
                  <a:pt x="208284" y="5846293"/>
                  <a:pt x="219714" y="6077433"/>
                </a:cubicBezTo>
                <a:cubicBezTo>
                  <a:pt x="231144" y="6308573"/>
                  <a:pt x="377829" y="6105373"/>
                  <a:pt x="629289" y="6161888"/>
                </a:cubicBezTo>
                <a:close/>
              </a:path>
            </a:pathLst>
          </a:custGeom>
          <a:solidFill>
            <a:schemeClr val="bg1"/>
          </a:solidFill>
          <a:ln w="47625">
            <a:solidFill>
              <a:schemeClr val="accent2"/>
            </a:solidFill>
          </a:ln>
          <a:effectLst>
            <a:outerShdw blurRad="228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6" name="图片 5" descr="4"/>
          <p:cNvPicPr>
            <a:picLocks noChangeAspect="1"/>
          </p:cNvPicPr>
          <p:nvPr/>
        </p:nvPicPr>
        <p:blipFill>
          <a:blip r:embed="rId3"/>
          <a:srcRect l="9650" t="3999" r="66869" b="83436"/>
          <a:stretch>
            <a:fillRect/>
          </a:stretch>
        </p:blipFill>
        <p:spPr>
          <a:xfrm>
            <a:off x="4669169" y="147395"/>
            <a:ext cx="2061210" cy="620395"/>
          </a:xfrm>
          <a:prstGeom prst="rect">
            <a:avLst/>
          </a:prstGeom>
        </p:spPr>
      </p:pic>
      <p:sp>
        <p:nvSpPr>
          <p:cNvPr id="15" name="Rectangle: Rounded Corners 14">
            <a:extLst>
              <a:ext uri="{FF2B5EF4-FFF2-40B4-BE49-F238E27FC236}">
                <a16:creationId xmlns:a16="http://schemas.microsoft.com/office/drawing/2014/main" id="{3051C916-3710-0A26-2407-3EDBEF134CFE}"/>
              </a:ext>
            </a:extLst>
          </p:cNvPr>
          <p:cNvSpPr/>
          <p:nvPr/>
        </p:nvSpPr>
        <p:spPr>
          <a:xfrm>
            <a:off x="6481419" y="719249"/>
            <a:ext cx="5435177" cy="5453863"/>
          </a:xfrm>
          <a:prstGeom prst="roundRect">
            <a:avLst/>
          </a:prstGeom>
          <a:solidFill>
            <a:srgbClr val="ED7D31">
              <a:lumMod val="20000"/>
              <a:lumOff val="80000"/>
              <a:alpha val="81000"/>
            </a:srgbClr>
          </a:solidFill>
          <a:ln w="19050" cap="flat" cmpd="sng" algn="ctr">
            <a:solidFill>
              <a:srgbClr val="ED7D31">
                <a:lumMod val="75000"/>
              </a:srgbClr>
            </a:solidFill>
            <a:prstDash val="dash"/>
            <a:miter lim="800000"/>
          </a:ln>
          <a:effectLst/>
        </p:spPr>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E8D924C1-BE0A-82AB-4D1F-6849581CFB7C}"/>
              </a:ext>
            </a:extLst>
          </p:cNvPr>
          <p:cNvSpPr txBox="1"/>
          <p:nvPr/>
        </p:nvSpPr>
        <p:spPr>
          <a:xfrm>
            <a:off x="6481419" y="1066025"/>
            <a:ext cx="5314470" cy="49398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Tối</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đến</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cả</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nhà</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cùng</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nhau</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đi</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dạo</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trên</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biển</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Bố</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cõng</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bé</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gái</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bố</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và</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mẹ</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dắt</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tay</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bé</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trai</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Cả</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nhà</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cùng</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nhau</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ngắm</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trăng</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trên</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biển</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endParaRPr kumimoji="0" lang="vi-VN"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FADC96A7-3BFF-8E71-6E7B-37DBF259E4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65" t="5677" r="6020" b="3449"/>
          <a:stretch/>
        </p:blipFill>
        <p:spPr>
          <a:xfrm>
            <a:off x="711422" y="1849372"/>
            <a:ext cx="5537201" cy="3373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图片 3" descr="E:\ppt创作\2进行中\2进行中\新建文件夹\新建文件夹\2.png2"/>
          <p:cNvPicPr>
            <a:picLocks noChangeAspect="1"/>
          </p:cNvPicPr>
          <p:nvPr/>
        </p:nvPicPr>
        <p:blipFill rotWithShape="1">
          <a:blip r:embed="rId5"/>
          <a:srcRect l="63285" t="14768" r="4893" b="8899"/>
          <a:stretch>
            <a:fillRect/>
          </a:stretch>
        </p:blipFill>
        <p:spPr>
          <a:xfrm>
            <a:off x="5975178" y="122780"/>
            <a:ext cx="1241767" cy="1675896"/>
          </a:xfrm>
          <a:prstGeom prst="rect">
            <a:avLst/>
          </a:prstGeom>
        </p:spPr>
      </p:pic>
      <p:pic>
        <p:nvPicPr>
          <p:cNvPr id="5" name="图片 4" descr="5"/>
          <p:cNvPicPr>
            <a:picLocks noChangeAspect="1"/>
          </p:cNvPicPr>
          <p:nvPr/>
        </p:nvPicPr>
        <p:blipFill>
          <a:blip r:embed="rId6"/>
          <a:srcRect l="45652" t="46499" r="34238" b="11787"/>
          <a:stretch>
            <a:fillRect/>
          </a:stretch>
        </p:blipFill>
        <p:spPr>
          <a:xfrm flipH="1">
            <a:off x="11028332" y="5281413"/>
            <a:ext cx="1351170" cy="1576587"/>
          </a:xfrm>
          <a:prstGeom prst="rect">
            <a:avLst/>
          </a:prstGeom>
        </p:spPr>
      </p:pic>
    </p:spTree>
    <p:extLst>
      <p:ext uri="{BB962C8B-B14F-4D97-AF65-F5344CB8AC3E}">
        <p14:creationId xmlns:p14="http://schemas.microsoft.com/office/powerpoint/2010/main" val="21567410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800" decel="100000"/>
                                        <p:tgtEl>
                                          <p:spTgt spid="9"/>
                                        </p:tgtEl>
                                      </p:cBhvr>
                                    </p:animEffect>
                                    <p:anim calcmode="lin" valueType="num">
                                      <p:cBhvr>
                                        <p:cTn id="16" dur="800" decel="100000" fill="hold"/>
                                        <p:tgtEl>
                                          <p:spTgt spid="9"/>
                                        </p:tgtEl>
                                        <p:attrNameLst>
                                          <p:attrName>style.rotation</p:attrName>
                                        </p:attrNameLst>
                                      </p:cBhvr>
                                      <p:tavLst>
                                        <p:tav tm="0">
                                          <p:val>
                                            <p:fltVal val="-90"/>
                                          </p:val>
                                        </p:tav>
                                        <p:tav tm="100000">
                                          <p:val>
                                            <p:fltVal val="0"/>
                                          </p:val>
                                        </p:tav>
                                      </p:tavLst>
                                    </p:anim>
                                    <p:anim calcmode="lin" valueType="num">
                                      <p:cBhvr>
                                        <p:cTn id="17" dur="800" decel="100000" fill="hold"/>
                                        <p:tgtEl>
                                          <p:spTgt spid="9"/>
                                        </p:tgtEl>
                                        <p:attrNameLst>
                                          <p:attrName>ppt_x</p:attrName>
                                        </p:attrNameLst>
                                      </p:cBhvr>
                                      <p:tavLst>
                                        <p:tav tm="0">
                                          <p:val>
                                            <p:strVal val="#ppt_x+0.4"/>
                                          </p:val>
                                        </p:tav>
                                        <p:tav tm="100000">
                                          <p:val>
                                            <p:strVal val="#ppt_x-0.05"/>
                                          </p:val>
                                        </p:tav>
                                      </p:tavLst>
                                    </p:anim>
                                    <p:anim calcmode="lin" valueType="num">
                                      <p:cBhvr>
                                        <p:cTn id="18" dur="800" decel="100000" fill="hold"/>
                                        <p:tgtEl>
                                          <p:spTgt spid="9"/>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A01CC7-8070-5A21-AF6E-1EB3DBFDCA2C}"/>
              </a:ext>
            </a:extLst>
          </p:cNvPr>
          <p:cNvPicPr>
            <a:picLocks noChangeAspect="1"/>
          </p:cNvPicPr>
          <p:nvPr/>
        </p:nvPicPr>
        <p:blipFill>
          <a:blip r:embed="rId3"/>
          <a:stretch>
            <a:fillRect/>
          </a:stretch>
        </p:blipFill>
        <p:spPr>
          <a:xfrm>
            <a:off x="0" y="25878"/>
            <a:ext cx="12192000" cy="6806243"/>
          </a:xfrm>
          <a:prstGeom prst="rect">
            <a:avLst/>
          </a:prstGeom>
        </p:spPr>
      </p:pic>
      <p:sp>
        <p:nvSpPr>
          <p:cNvPr id="10" name="Rectangle: Rounded Corners 9">
            <a:extLst>
              <a:ext uri="{FF2B5EF4-FFF2-40B4-BE49-F238E27FC236}">
                <a16:creationId xmlns:a16="http://schemas.microsoft.com/office/drawing/2014/main" id="{EA98F7A9-36D0-7F8E-2ADC-87D6A62FE725}"/>
              </a:ext>
            </a:extLst>
          </p:cNvPr>
          <p:cNvSpPr/>
          <p:nvPr/>
        </p:nvSpPr>
        <p:spPr>
          <a:xfrm>
            <a:off x="0" y="165356"/>
            <a:ext cx="12192000" cy="6646503"/>
          </a:xfrm>
          <a:prstGeom prst="roundRect">
            <a:avLst/>
          </a:prstGeom>
          <a:solidFill>
            <a:srgbClr val="ED7D31">
              <a:lumMod val="20000"/>
              <a:lumOff val="80000"/>
              <a:alpha val="91000"/>
            </a:srgbClr>
          </a:solidFill>
          <a:ln w="19050" cap="flat" cmpd="sng" algn="ctr">
            <a:solidFill>
              <a:srgbClr val="ED7D31">
                <a:lumMod val="75000"/>
              </a:srgbClr>
            </a:solidFill>
            <a:prstDash val="dash"/>
            <a:miter lim="800000"/>
          </a:ln>
          <a:effectLst/>
        </p:spPr>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r="50000"/>
          <a:stretch>
            <a:fillRect/>
          </a:stretch>
        </p:blipFill>
        <p:spPr>
          <a:xfrm>
            <a:off x="-188493" y="0"/>
            <a:ext cx="2614299" cy="3462730"/>
          </a:xfrm>
          <a:prstGeom prst="rect">
            <a:avLst/>
          </a:prstGeom>
        </p:spPr>
      </p:pic>
      <p:pic>
        <p:nvPicPr>
          <p:cNvPr id="19" name="图片 18"/>
          <p:cNvPicPr>
            <a:picLocks noChangeAspect="1"/>
          </p:cNvPicPr>
          <p:nvPr/>
        </p:nvPicPr>
        <p:blipFill rotWithShape="1">
          <a:blip r:embed="rId5" cstate="print">
            <a:extLst>
              <a:ext uri="{28A0092B-C50C-407E-A947-70E740481C1C}">
                <a14:useLocalDpi xmlns:a14="http://schemas.microsoft.com/office/drawing/2010/main" val="0"/>
              </a:ext>
            </a:extLst>
          </a:blip>
          <a:srcRect l="52545" r="-2545"/>
          <a:stretch>
            <a:fillRect/>
          </a:stretch>
        </p:blipFill>
        <p:spPr>
          <a:xfrm>
            <a:off x="9081259" y="439357"/>
            <a:ext cx="3110742" cy="4120286"/>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l="4489" t="76829" r="54853" b="15846"/>
          <a:stretch>
            <a:fillRect/>
          </a:stretch>
        </p:blipFill>
        <p:spPr>
          <a:xfrm rot="20999273">
            <a:off x="2179040" y="1864997"/>
            <a:ext cx="7337477" cy="3514946"/>
          </a:xfrm>
          <a:prstGeom prst="rect">
            <a:avLst/>
          </a:prstGeom>
        </p:spPr>
      </p:pic>
      <p:sp>
        <p:nvSpPr>
          <p:cNvPr id="12" name="TextBox 11">
            <a:extLst>
              <a:ext uri="{FF2B5EF4-FFF2-40B4-BE49-F238E27FC236}">
                <a16:creationId xmlns:a16="http://schemas.microsoft.com/office/drawing/2014/main" id="{04E793F4-83A1-D443-60A8-3D978B27FF63}"/>
              </a:ext>
            </a:extLst>
          </p:cNvPr>
          <p:cNvSpPr txBox="1"/>
          <p:nvPr/>
        </p:nvSpPr>
        <p:spPr>
          <a:xfrm rot="21045112">
            <a:off x="2922459" y="2486708"/>
            <a:ext cx="4571360"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rPr>
              <a:t>Chia </a:t>
            </a:r>
            <a:r>
              <a:rPr kumimoji="0" lang="en-US" sz="65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rPr>
              <a:t>sẻ</a:t>
            </a:r>
            <a:r>
              <a:rPr kumimoji="0" lang="en-US" sz="65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rPr>
              <a:t> </a:t>
            </a:r>
            <a:r>
              <a:rPr kumimoji="0" lang="en-US" sz="65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rPr>
              <a:t>lại</a:t>
            </a:r>
            <a:r>
              <a:rPr kumimoji="0" lang="en-US" sz="65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rPr>
              <a:t> 4 </a:t>
            </a:r>
            <a:r>
              <a:rPr kumimoji="0" lang="en-US" sz="65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rPr>
              <a:t>bức</a:t>
            </a:r>
            <a:r>
              <a:rPr kumimoji="0" lang="en-US" sz="65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rPr>
              <a:t> </a:t>
            </a:r>
            <a:r>
              <a:rPr kumimoji="0" lang="en-US" sz="65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rPr>
              <a:t>tranh</a:t>
            </a:r>
            <a:r>
              <a:rPr kumimoji="0" lang="en-US" sz="65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rPr>
              <a:t>!</a:t>
            </a:r>
            <a:endParaRPr kumimoji="0" lang="vi-VN" sz="65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031949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A01CC7-8070-5A21-AF6E-1EB3DBFDCA2C}"/>
              </a:ext>
            </a:extLst>
          </p:cNvPr>
          <p:cNvPicPr>
            <a:picLocks noChangeAspect="1"/>
          </p:cNvPicPr>
          <p:nvPr/>
        </p:nvPicPr>
        <p:blipFill>
          <a:blip r:embed="rId3"/>
          <a:stretch>
            <a:fillRect/>
          </a:stretch>
        </p:blipFill>
        <p:spPr>
          <a:xfrm>
            <a:off x="0" y="25878"/>
            <a:ext cx="12192000" cy="6806243"/>
          </a:xfrm>
          <a:prstGeom prst="rect">
            <a:avLst/>
          </a:prstGeom>
        </p:spPr>
      </p:pic>
      <p:sp>
        <p:nvSpPr>
          <p:cNvPr id="10" name="Rectangle: Rounded Corners 9">
            <a:extLst>
              <a:ext uri="{FF2B5EF4-FFF2-40B4-BE49-F238E27FC236}">
                <a16:creationId xmlns:a16="http://schemas.microsoft.com/office/drawing/2014/main" id="{EA98F7A9-36D0-7F8E-2ADC-87D6A62FE725}"/>
              </a:ext>
            </a:extLst>
          </p:cNvPr>
          <p:cNvSpPr/>
          <p:nvPr/>
        </p:nvSpPr>
        <p:spPr>
          <a:xfrm>
            <a:off x="52302" y="164201"/>
            <a:ext cx="12192000" cy="6646503"/>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文本框 40">
            <a:extLst>
              <a:ext uri="{FF2B5EF4-FFF2-40B4-BE49-F238E27FC236}">
                <a16:creationId xmlns:a16="http://schemas.microsoft.com/office/drawing/2014/main" id="{12CA6891-0383-FE2C-C260-E9FC7C664738}"/>
              </a:ext>
            </a:extLst>
          </p:cNvPr>
          <p:cNvSpPr txBox="1"/>
          <p:nvPr/>
        </p:nvSpPr>
        <p:spPr>
          <a:xfrm>
            <a:off x="522494" y="188340"/>
            <a:ext cx="11695657" cy="584775"/>
          </a:xfrm>
          <a:prstGeom prst="rect">
            <a:avLst/>
          </a:prstGeom>
          <a:noFill/>
        </p:spPr>
        <p:txBody>
          <a:bodyPr wrap="square">
            <a:spAutoFit/>
          </a:bodyPr>
          <a:lstStyle>
            <a:defPPr>
              <a:defRPr lang="zh-CN"/>
            </a:defPPr>
            <a:lvl1pPr algn="ctr">
              <a:lnSpc>
                <a:spcPct val="100000"/>
              </a:lnSpc>
              <a:defRPr sz="4400" spc="300">
                <a:solidFill>
                  <a:schemeClr val="tx1">
                    <a:lumMod val="85000"/>
                    <a:lumOff val="15000"/>
                  </a:schemeClr>
                </a:solidFill>
                <a:latin typeface="汉仪润圆-65W" panose="00020600040101010101" pitchFamily="18" charset="-122"/>
                <a:ea typeface="汉仪润圆-65W" panose="00020600040101010101" pitchFamily="18" charset="-122"/>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2. </a:t>
            </a:r>
            <a:r>
              <a:rPr kumimoji="0" lang="en-US" altLang="zh-CN"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Kể</a:t>
            </a:r>
            <a:r>
              <a:rPr kumimoji="0" lang="en-US" altLang="zh-CN"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 </a:t>
            </a:r>
            <a:r>
              <a:rPr kumimoji="0" lang="en-US" altLang="zh-CN"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lại</a:t>
            </a:r>
            <a:r>
              <a:rPr kumimoji="0" lang="en-US" altLang="zh-CN"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 </a:t>
            </a:r>
            <a:r>
              <a:rPr kumimoji="0" lang="en-US" altLang="zh-CN"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một</a:t>
            </a:r>
            <a:r>
              <a:rPr kumimoji="0" lang="en-US" altLang="zh-CN"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 </a:t>
            </a:r>
            <a:r>
              <a:rPr kumimoji="0" lang="en-US" altLang="zh-CN"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hoạt</a:t>
            </a:r>
            <a:r>
              <a:rPr kumimoji="0" lang="en-US" altLang="zh-CN"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 </a:t>
            </a:r>
            <a:r>
              <a:rPr kumimoji="0" lang="en-US" altLang="zh-CN"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động</a:t>
            </a:r>
            <a:r>
              <a:rPr kumimoji="0" lang="en-US" altLang="zh-CN"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 </a:t>
            </a:r>
            <a:r>
              <a:rPr kumimoji="0" lang="en-US" altLang="zh-CN"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chung</a:t>
            </a:r>
            <a:r>
              <a:rPr kumimoji="0" lang="en-US" altLang="zh-CN"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 </a:t>
            </a:r>
            <a:r>
              <a:rPr kumimoji="0" lang="en-US" altLang="zh-CN"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của</a:t>
            </a:r>
            <a:r>
              <a:rPr kumimoji="0" lang="en-US" altLang="zh-CN"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 </a:t>
            </a:r>
            <a:r>
              <a:rPr kumimoji="0" lang="en-US" altLang="zh-CN"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gia</a:t>
            </a:r>
            <a:r>
              <a:rPr kumimoji="0" lang="en-US" altLang="zh-CN"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 </a:t>
            </a:r>
            <a:r>
              <a:rPr kumimoji="0" lang="en-US" altLang="zh-CN"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đình</a:t>
            </a:r>
            <a:r>
              <a:rPr kumimoji="0" lang="en-US" altLang="zh-CN"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 </a:t>
            </a:r>
            <a:r>
              <a:rPr kumimoji="0" lang="en-US" altLang="zh-CN"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em</a:t>
            </a:r>
            <a:r>
              <a:rPr kumimoji="0" lang="en-US" altLang="zh-CN"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a:t>
            </a:r>
            <a:endParaRPr kumimoji="0" lang="zh-CN" altLang="en-US" sz="3200" b="1" i="0" u="none" strike="noStrike" kern="1200" cap="none" spc="0" normalizeH="0" noProof="0" dirty="0">
              <a:ln>
                <a:noFill/>
              </a:ln>
              <a:solidFill>
                <a:prstClr val="black"/>
              </a:solidFill>
              <a:effectLst/>
              <a:uLnTx/>
              <a:uFillTx/>
              <a:latin typeface="Cambria" panose="02040503050406030204" pitchFamily="18" charset="0"/>
              <a:ea typeface="字魂112号-阿开童漫体" panose="00000500000000000000" pitchFamily="2" charset="-122"/>
              <a:cs typeface="+mn-cs"/>
              <a:sym typeface="字魂112号-阿开童漫体" panose="00000500000000000000" pitchFamily="2" charset="-122"/>
            </a:endParaRPr>
          </a:p>
        </p:txBody>
      </p:sp>
      <p:sp>
        <p:nvSpPr>
          <p:cNvPr id="3" name="Rectangle: Rounded Corners 2">
            <a:extLst>
              <a:ext uri="{FF2B5EF4-FFF2-40B4-BE49-F238E27FC236}">
                <a16:creationId xmlns:a16="http://schemas.microsoft.com/office/drawing/2014/main" id="{96800AB6-597A-FBB5-2CB7-EF7C92FDE565}"/>
              </a:ext>
            </a:extLst>
          </p:cNvPr>
          <p:cNvSpPr/>
          <p:nvPr/>
        </p:nvSpPr>
        <p:spPr>
          <a:xfrm>
            <a:off x="4485976" y="963115"/>
            <a:ext cx="3440541" cy="1013254"/>
          </a:xfrm>
          <a:prstGeom prst="roundRect">
            <a:avLst/>
          </a:prstGeom>
          <a:ln w="22225">
            <a:prstDash val="dash"/>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Rectangle: Rounded Corners 12">
            <a:extLst>
              <a:ext uri="{FF2B5EF4-FFF2-40B4-BE49-F238E27FC236}">
                <a16:creationId xmlns:a16="http://schemas.microsoft.com/office/drawing/2014/main" id="{CF25D786-C853-BC65-22FC-12EAC9B740A6}"/>
              </a:ext>
            </a:extLst>
          </p:cNvPr>
          <p:cNvSpPr/>
          <p:nvPr/>
        </p:nvSpPr>
        <p:spPr>
          <a:xfrm>
            <a:off x="444037" y="2576172"/>
            <a:ext cx="3440541" cy="1013254"/>
          </a:xfrm>
          <a:prstGeom prst="roundRect">
            <a:avLst/>
          </a:prstGeom>
          <a:solidFill>
            <a:schemeClr val="accent2">
              <a:lumMod val="40000"/>
              <a:lumOff val="60000"/>
            </a:schemeClr>
          </a:solidFill>
          <a:ln w="22225">
            <a:prstDash val="dash"/>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Rectangle: Rounded Corners 13">
            <a:extLst>
              <a:ext uri="{FF2B5EF4-FFF2-40B4-BE49-F238E27FC236}">
                <a16:creationId xmlns:a16="http://schemas.microsoft.com/office/drawing/2014/main" id="{221F0065-11ED-0A72-5A6B-6FCFA587107C}"/>
              </a:ext>
            </a:extLst>
          </p:cNvPr>
          <p:cNvSpPr/>
          <p:nvPr/>
        </p:nvSpPr>
        <p:spPr>
          <a:xfrm>
            <a:off x="4597748" y="2623842"/>
            <a:ext cx="3440541" cy="1013254"/>
          </a:xfrm>
          <a:prstGeom prst="roundRect">
            <a:avLst/>
          </a:prstGeom>
          <a:solidFill>
            <a:schemeClr val="accent2">
              <a:lumMod val="40000"/>
              <a:lumOff val="60000"/>
            </a:schemeClr>
          </a:solidFill>
          <a:ln w="22225">
            <a:prstDash val="dash"/>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Rectangle: Rounded Corners 14">
            <a:extLst>
              <a:ext uri="{FF2B5EF4-FFF2-40B4-BE49-F238E27FC236}">
                <a16:creationId xmlns:a16="http://schemas.microsoft.com/office/drawing/2014/main" id="{FD02670E-887A-FFE8-F5F8-EF853023EB94}"/>
              </a:ext>
            </a:extLst>
          </p:cNvPr>
          <p:cNvSpPr/>
          <p:nvPr/>
        </p:nvSpPr>
        <p:spPr>
          <a:xfrm>
            <a:off x="8576623" y="2632394"/>
            <a:ext cx="3440541" cy="1013254"/>
          </a:xfrm>
          <a:prstGeom prst="roundRect">
            <a:avLst/>
          </a:prstGeom>
          <a:solidFill>
            <a:schemeClr val="accent2">
              <a:lumMod val="40000"/>
              <a:lumOff val="60000"/>
            </a:schemeClr>
          </a:solidFill>
          <a:ln w="22225">
            <a:prstDash val="dash"/>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Rectangle: Rounded Corners 15">
            <a:extLst>
              <a:ext uri="{FF2B5EF4-FFF2-40B4-BE49-F238E27FC236}">
                <a16:creationId xmlns:a16="http://schemas.microsoft.com/office/drawing/2014/main" id="{424D234A-CE1F-4E16-2E2B-8092C1B76378}"/>
              </a:ext>
            </a:extLst>
          </p:cNvPr>
          <p:cNvSpPr/>
          <p:nvPr/>
        </p:nvSpPr>
        <p:spPr>
          <a:xfrm>
            <a:off x="444037" y="3804991"/>
            <a:ext cx="3559552" cy="2693934"/>
          </a:xfrm>
          <a:prstGeom prst="roundRect">
            <a:avLst/>
          </a:prstGeom>
          <a:solidFill>
            <a:schemeClr val="accent5">
              <a:lumMod val="20000"/>
              <a:lumOff val="80000"/>
            </a:schemeClr>
          </a:solidFill>
          <a:ln w="22225">
            <a:prstDash val="dash"/>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Rectangle: Rounded Corners 16">
            <a:extLst>
              <a:ext uri="{FF2B5EF4-FFF2-40B4-BE49-F238E27FC236}">
                <a16:creationId xmlns:a16="http://schemas.microsoft.com/office/drawing/2014/main" id="{CD89FAAF-8B64-45F3-4DD7-FB44C7DAFF3C}"/>
              </a:ext>
            </a:extLst>
          </p:cNvPr>
          <p:cNvSpPr/>
          <p:nvPr/>
        </p:nvSpPr>
        <p:spPr>
          <a:xfrm>
            <a:off x="4452587" y="3804991"/>
            <a:ext cx="3559552" cy="2693934"/>
          </a:xfrm>
          <a:prstGeom prst="roundRect">
            <a:avLst/>
          </a:prstGeom>
          <a:solidFill>
            <a:schemeClr val="accent5">
              <a:lumMod val="20000"/>
              <a:lumOff val="80000"/>
            </a:schemeClr>
          </a:solidFill>
          <a:ln w="22225">
            <a:prstDash val="dash"/>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Rectangle: Rounded Corners 19">
            <a:extLst>
              <a:ext uri="{FF2B5EF4-FFF2-40B4-BE49-F238E27FC236}">
                <a16:creationId xmlns:a16="http://schemas.microsoft.com/office/drawing/2014/main" id="{1E16975F-0F7A-24A0-F54C-5DFEBCD3E557}"/>
              </a:ext>
            </a:extLst>
          </p:cNvPr>
          <p:cNvSpPr/>
          <p:nvPr/>
        </p:nvSpPr>
        <p:spPr>
          <a:xfrm>
            <a:off x="8457612" y="3918682"/>
            <a:ext cx="3559552" cy="2693934"/>
          </a:xfrm>
          <a:prstGeom prst="roundRect">
            <a:avLst/>
          </a:prstGeom>
          <a:solidFill>
            <a:schemeClr val="accent5">
              <a:lumMod val="20000"/>
              <a:lumOff val="80000"/>
            </a:schemeClr>
          </a:solidFill>
          <a:ln w="22225">
            <a:prstDash val="dash"/>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8D008380-A763-3A9E-2F63-F21D301F1087}"/>
              </a:ext>
            </a:extLst>
          </p:cNvPr>
          <p:cNvSpPr txBox="1"/>
          <p:nvPr/>
        </p:nvSpPr>
        <p:spPr>
          <a:xfrm>
            <a:off x="5006799" y="869577"/>
            <a:ext cx="265670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Kể</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lại</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hoạt</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động</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21" name="TextBox 20">
            <a:extLst>
              <a:ext uri="{FF2B5EF4-FFF2-40B4-BE49-F238E27FC236}">
                <a16:creationId xmlns:a16="http://schemas.microsoft.com/office/drawing/2014/main" id="{8802E18C-E3FE-B914-71E6-2F8C0931761B}"/>
              </a:ext>
            </a:extLst>
          </p:cNvPr>
          <p:cNvSpPr txBox="1"/>
          <p:nvPr/>
        </p:nvSpPr>
        <p:spPr>
          <a:xfrm>
            <a:off x="697879" y="2759633"/>
            <a:ext cx="32163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a. </a:t>
            </a:r>
            <a:r>
              <a:rPr kumimoji="0" lang="en-US" sz="40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Giới</a:t>
            </a:r>
            <a:r>
              <a:rPr kumimoji="0" lang="en-US" sz="4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thiệu</a:t>
            </a:r>
            <a:endParaRPr kumimoji="0" lang="vi-VN" sz="4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600FFFC9-95C5-EBBE-126B-AF81507B0C75}"/>
              </a:ext>
            </a:extLst>
          </p:cNvPr>
          <p:cNvSpPr txBox="1"/>
          <p:nvPr/>
        </p:nvSpPr>
        <p:spPr>
          <a:xfrm>
            <a:off x="4762135" y="2741819"/>
            <a:ext cx="32163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b. </a:t>
            </a:r>
            <a:r>
              <a:rPr kumimoji="0" lang="en-US" sz="40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Diễn</a:t>
            </a:r>
            <a:r>
              <a:rPr kumimoji="0" lang="en-US" sz="4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biến</a:t>
            </a:r>
            <a:endParaRPr kumimoji="0" lang="vi-VN" sz="4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C19EF4F9-BE80-A277-DB18-F51BD0C6F377}"/>
              </a:ext>
            </a:extLst>
          </p:cNvPr>
          <p:cNvSpPr txBox="1"/>
          <p:nvPr/>
        </p:nvSpPr>
        <p:spPr>
          <a:xfrm>
            <a:off x="8688706" y="2785938"/>
            <a:ext cx="32163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c. </a:t>
            </a:r>
            <a:r>
              <a:rPr kumimoji="0" lang="en-US" sz="40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Cảm</a:t>
            </a:r>
            <a:r>
              <a:rPr kumimoji="0" lang="en-US" sz="4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nghĩ</a:t>
            </a:r>
            <a:endParaRPr kumimoji="0" lang="vi-VN" sz="4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24" name="TextBox 23">
            <a:extLst>
              <a:ext uri="{FF2B5EF4-FFF2-40B4-BE49-F238E27FC236}">
                <a16:creationId xmlns:a16="http://schemas.microsoft.com/office/drawing/2014/main" id="{5B5398A1-4C50-CE0E-3703-F843B2B2AEF0}"/>
              </a:ext>
            </a:extLst>
          </p:cNvPr>
          <p:cNvSpPr txBox="1"/>
          <p:nvPr/>
        </p:nvSpPr>
        <p:spPr>
          <a:xfrm>
            <a:off x="617389" y="3915544"/>
            <a:ext cx="321637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Thời</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gian</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25" name="TextBox 24">
            <a:extLst>
              <a:ext uri="{FF2B5EF4-FFF2-40B4-BE49-F238E27FC236}">
                <a16:creationId xmlns:a16="http://schemas.microsoft.com/office/drawing/2014/main" id="{43520B54-3F91-BBAE-D468-D0418FD4F95F}"/>
              </a:ext>
            </a:extLst>
          </p:cNvPr>
          <p:cNvSpPr txBox="1"/>
          <p:nvPr/>
        </p:nvSpPr>
        <p:spPr>
          <a:xfrm>
            <a:off x="590961" y="4659899"/>
            <a:ext cx="321637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Địa</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điểm</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53045D23-42C9-852C-CE47-1CE14DF30E4C}"/>
              </a:ext>
            </a:extLst>
          </p:cNvPr>
          <p:cNvSpPr txBox="1"/>
          <p:nvPr/>
        </p:nvSpPr>
        <p:spPr>
          <a:xfrm>
            <a:off x="444037" y="5375392"/>
            <a:ext cx="3982122"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Người</a:t>
            </a:r>
            <a:r>
              <a:rPr kumimoji="0" lang="en-US" sz="3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tham</a:t>
            </a:r>
            <a:r>
              <a:rPr kumimoji="0" lang="en-US" sz="3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gia</a:t>
            </a:r>
            <a:endParaRPr kumimoji="0" lang="vi-VN" sz="3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27" name="TextBox 26">
            <a:extLst>
              <a:ext uri="{FF2B5EF4-FFF2-40B4-BE49-F238E27FC236}">
                <a16:creationId xmlns:a16="http://schemas.microsoft.com/office/drawing/2014/main" id="{4CEC7E34-2A3A-3954-5E84-CB255F741439}"/>
              </a:ext>
            </a:extLst>
          </p:cNvPr>
          <p:cNvSpPr txBox="1"/>
          <p:nvPr/>
        </p:nvSpPr>
        <p:spPr>
          <a:xfrm>
            <a:off x="4426159" y="4014770"/>
            <a:ext cx="35990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Việc</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đầu</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tiên</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28" name="TextBox 27">
            <a:extLst>
              <a:ext uri="{FF2B5EF4-FFF2-40B4-BE49-F238E27FC236}">
                <a16:creationId xmlns:a16="http://schemas.microsoft.com/office/drawing/2014/main" id="{631AB5CA-118B-4C97-5155-4BC522EB2F71}"/>
              </a:ext>
            </a:extLst>
          </p:cNvPr>
          <p:cNvSpPr txBox="1"/>
          <p:nvPr/>
        </p:nvSpPr>
        <p:spPr>
          <a:xfrm>
            <a:off x="4369786" y="4753521"/>
            <a:ext cx="39129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Việc</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tiếp</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theo</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29" name="TextBox 28">
            <a:extLst>
              <a:ext uri="{FF2B5EF4-FFF2-40B4-BE49-F238E27FC236}">
                <a16:creationId xmlns:a16="http://schemas.microsoft.com/office/drawing/2014/main" id="{A1E2D44E-DF3E-11A0-00D2-6E8B6C90B90A}"/>
              </a:ext>
            </a:extLst>
          </p:cNvPr>
          <p:cNvSpPr txBox="1"/>
          <p:nvPr/>
        </p:nvSpPr>
        <p:spPr>
          <a:xfrm>
            <a:off x="4369786" y="5479134"/>
            <a:ext cx="39129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Việc</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cuối</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cùng</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30" name="TextBox 29">
            <a:extLst>
              <a:ext uri="{FF2B5EF4-FFF2-40B4-BE49-F238E27FC236}">
                <a16:creationId xmlns:a16="http://schemas.microsoft.com/office/drawing/2014/main" id="{2B54E628-A6BF-F29B-D79D-95B2EBC12343}"/>
              </a:ext>
            </a:extLst>
          </p:cNvPr>
          <p:cNvSpPr txBox="1"/>
          <p:nvPr/>
        </p:nvSpPr>
        <p:spPr>
          <a:xfrm>
            <a:off x="8554180" y="4142264"/>
            <a:ext cx="3440474" cy="2246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Suy</a:t>
            </a: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nghĩ</a:t>
            </a: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khi</a:t>
            </a: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làm</a:t>
            </a: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việc</a:t>
            </a: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cùng</a:t>
            </a: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mọi</a:t>
            </a: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người</a:t>
            </a:r>
            <a:endPar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Cảm</a:t>
            </a: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xúc</a:t>
            </a: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khi</a:t>
            </a: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hoàn</a:t>
            </a: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thành</a:t>
            </a: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công</a:t>
            </a: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việc</a:t>
            </a:r>
            <a:endParaRPr kumimoji="0" lang="vi-VN"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cxnSp>
        <p:nvCxnSpPr>
          <p:cNvPr id="6" name="Straight Connector 5">
            <a:extLst>
              <a:ext uri="{FF2B5EF4-FFF2-40B4-BE49-F238E27FC236}">
                <a16:creationId xmlns:a16="http://schemas.microsoft.com/office/drawing/2014/main" id="{F3EEAB32-79FC-FDA5-A311-C120B8B91C4A}"/>
              </a:ext>
            </a:extLst>
          </p:cNvPr>
          <p:cNvCxnSpPr/>
          <p:nvPr/>
        </p:nvCxnSpPr>
        <p:spPr>
          <a:xfrm flipH="1">
            <a:off x="1902942" y="2070365"/>
            <a:ext cx="4193058" cy="505807"/>
          </a:xfrm>
          <a:prstGeom prst="line">
            <a:avLst/>
          </a:prstGeom>
        </p:spPr>
        <p:style>
          <a:lnRef idx="3">
            <a:schemeClr val="accent2"/>
          </a:lnRef>
          <a:fillRef idx="0">
            <a:schemeClr val="accent2"/>
          </a:fillRef>
          <a:effectRef idx="2">
            <a:schemeClr val="accent2"/>
          </a:effectRef>
          <a:fontRef idx="minor">
            <a:schemeClr val="tx1"/>
          </a:fontRef>
        </p:style>
      </p:cxnSp>
      <p:cxnSp>
        <p:nvCxnSpPr>
          <p:cNvPr id="31" name="Straight Connector 30">
            <a:extLst>
              <a:ext uri="{FF2B5EF4-FFF2-40B4-BE49-F238E27FC236}">
                <a16:creationId xmlns:a16="http://schemas.microsoft.com/office/drawing/2014/main" id="{01F8AD82-C925-CE59-9865-B7380FBEC551}"/>
              </a:ext>
            </a:extLst>
          </p:cNvPr>
          <p:cNvCxnSpPr>
            <a:cxnSpLocks/>
            <a:stCxn id="15" idx="0"/>
          </p:cNvCxnSpPr>
          <p:nvPr/>
        </p:nvCxnSpPr>
        <p:spPr>
          <a:xfrm flipH="1" flipV="1">
            <a:off x="6096000" y="2068789"/>
            <a:ext cx="4200894" cy="563605"/>
          </a:xfrm>
          <a:prstGeom prst="line">
            <a:avLst/>
          </a:prstGeom>
        </p:spPr>
        <p:style>
          <a:lnRef idx="3">
            <a:schemeClr val="accent2"/>
          </a:lnRef>
          <a:fillRef idx="0">
            <a:schemeClr val="accent2"/>
          </a:fillRef>
          <a:effectRef idx="2">
            <a:schemeClr val="accent2"/>
          </a:effectRef>
          <a:fontRef idx="minor">
            <a:schemeClr val="tx1"/>
          </a:fontRef>
        </p:style>
      </p:cxnSp>
      <p:cxnSp>
        <p:nvCxnSpPr>
          <p:cNvPr id="32" name="Straight Connector 31">
            <a:extLst>
              <a:ext uri="{FF2B5EF4-FFF2-40B4-BE49-F238E27FC236}">
                <a16:creationId xmlns:a16="http://schemas.microsoft.com/office/drawing/2014/main" id="{93FDC917-6CFC-1B00-F63A-16CA486A307E}"/>
              </a:ext>
            </a:extLst>
          </p:cNvPr>
          <p:cNvCxnSpPr>
            <a:cxnSpLocks/>
          </p:cNvCxnSpPr>
          <p:nvPr/>
        </p:nvCxnSpPr>
        <p:spPr>
          <a:xfrm flipV="1">
            <a:off x="6096000" y="2056397"/>
            <a:ext cx="0" cy="519775"/>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6142664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par>
                                <p:cTn id="21" presetID="14" presetClass="entr" presetSubtype="1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par>
                                <p:cTn id="24" presetID="14" presetClass="entr" presetSubtype="10"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randombar(horizontal)">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randombar(horizontal)">
                                      <p:cBhvr>
                                        <p:cTn id="39" dur="500"/>
                                        <p:tgtEl>
                                          <p:spTgt spid="22"/>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randombar(horizont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randombar(horizontal)">
                                      <p:cBhvr>
                                        <p:cTn id="47" dur="500"/>
                                        <p:tgtEl>
                                          <p:spTgt spid="23"/>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randombar(horizontal)">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randombar(horizontal)">
                                      <p:cBhvr>
                                        <p:cTn id="55" dur="500"/>
                                        <p:tgtEl>
                                          <p:spTgt spid="16"/>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randombar(horizontal)">
                                      <p:cBhvr>
                                        <p:cTn id="58" dur="500"/>
                                        <p:tgtEl>
                                          <p:spTgt spid="24"/>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randombar(horizontal)">
                                      <p:cBhvr>
                                        <p:cTn id="61" dur="500"/>
                                        <p:tgtEl>
                                          <p:spTgt spid="25"/>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randombar(horizontal)">
                                      <p:cBhvr>
                                        <p:cTn id="64" dur="500"/>
                                        <p:tgtEl>
                                          <p:spTgt spid="26"/>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randombar(horizontal)">
                                      <p:cBhvr>
                                        <p:cTn id="69" dur="500"/>
                                        <p:tgtEl>
                                          <p:spTgt spid="17"/>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randombar(horizontal)">
                                      <p:cBhvr>
                                        <p:cTn id="72" dur="500"/>
                                        <p:tgtEl>
                                          <p:spTgt spid="27"/>
                                        </p:tgtEl>
                                      </p:cBhvr>
                                    </p:animEffect>
                                  </p:childTnLst>
                                </p:cTn>
                              </p:par>
                              <p:par>
                                <p:cTn id="73" presetID="14" presetClass="entr" presetSubtype="10" fill="hold" grpId="0" nodeType="with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randombar(horizontal)">
                                      <p:cBhvr>
                                        <p:cTn id="75" dur="500"/>
                                        <p:tgtEl>
                                          <p:spTgt spid="28"/>
                                        </p:tgtEl>
                                      </p:cBhvr>
                                    </p:animEffect>
                                  </p:childTnLst>
                                </p:cTn>
                              </p:par>
                              <p:par>
                                <p:cTn id="76" presetID="14" presetClass="entr" presetSubtype="10" fill="hold" grpId="0" nodeType="with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randombar(horizontal)">
                                      <p:cBhvr>
                                        <p:cTn id="78" dur="500"/>
                                        <p:tgtEl>
                                          <p:spTgt spid="29"/>
                                        </p:tgtEl>
                                      </p:cBhvr>
                                    </p:animEffect>
                                  </p:childTnLst>
                                </p:cTn>
                              </p:par>
                            </p:childTnLst>
                          </p:cTn>
                        </p:par>
                      </p:childTnLst>
                    </p:cTn>
                  </p:par>
                  <p:par>
                    <p:cTn id="79" fill="hold">
                      <p:stCondLst>
                        <p:cond delay="indefinite"/>
                      </p:stCondLst>
                      <p:childTnLst>
                        <p:par>
                          <p:cTn id="80" fill="hold">
                            <p:stCondLst>
                              <p:cond delay="0"/>
                            </p:stCondLst>
                            <p:childTnLst>
                              <p:par>
                                <p:cTn id="81" presetID="14" presetClass="entr" presetSubtype="10" fill="hold" grpId="0" nodeType="click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randombar(horizontal)">
                                      <p:cBhvr>
                                        <p:cTn id="83" dur="500"/>
                                        <p:tgtEl>
                                          <p:spTgt spid="20"/>
                                        </p:tgtEl>
                                      </p:cBhvr>
                                    </p:animEffect>
                                  </p:childTnLst>
                                </p:cTn>
                              </p:par>
                              <p:par>
                                <p:cTn id="84" presetID="14" presetClass="entr" presetSubtype="10" fill="hold" grpId="0" nodeType="withEffect">
                                  <p:stCondLst>
                                    <p:cond delay="0"/>
                                  </p:stCondLst>
                                  <p:childTnLst>
                                    <p:set>
                                      <p:cBhvr>
                                        <p:cTn id="85" dur="1" fill="hold">
                                          <p:stCondLst>
                                            <p:cond delay="0"/>
                                          </p:stCondLst>
                                        </p:cTn>
                                        <p:tgtEl>
                                          <p:spTgt spid="30"/>
                                        </p:tgtEl>
                                        <p:attrNameLst>
                                          <p:attrName>style.visibility</p:attrName>
                                        </p:attrNameLst>
                                      </p:cBhvr>
                                      <p:to>
                                        <p:strVal val="visible"/>
                                      </p:to>
                                    </p:set>
                                    <p:animEffect transition="in" filter="randombar(horizontal)">
                                      <p:cBhvr>
                                        <p:cTn id="8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P spid="13" grpId="0" animBg="1"/>
      <p:bldP spid="14" grpId="0" animBg="1"/>
      <p:bldP spid="15" grpId="0" animBg="1"/>
      <p:bldP spid="16" grpId="0" animBg="1"/>
      <p:bldP spid="17" grpId="0" animBg="1"/>
      <p:bldP spid="20" grpId="0" animBg="1"/>
      <p:bldP spid="4" grpId="0"/>
      <p:bldP spid="21" grpId="0"/>
      <p:bldP spid="22" grpId="0"/>
      <p:bldP spid="23" grpId="0"/>
      <p:bldP spid="24" grpId="0"/>
      <p:bldP spid="25" grpId="0"/>
      <p:bldP spid="26" grpId="0"/>
      <p:bldP spid="27" grpId="0"/>
      <p:bldP spid="28" grpId="0"/>
      <p:bldP spid="29"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84BBA1-5C85-9F74-6186-A415C6B021C7}"/>
              </a:ext>
            </a:extLst>
          </p:cNvPr>
          <p:cNvPicPr>
            <a:picLocks noChangeAspect="1"/>
          </p:cNvPicPr>
          <p:nvPr/>
        </p:nvPicPr>
        <p:blipFill>
          <a:blip r:embed="rId2"/>
          <a:stretch>
            <a:fillRect/>
          </a:stretch>
        </p:blipFill>
        <p:spPr>
          <a:xfrm>
            <a:off x="3593805" y="626348"/>
            <a:ext cx="5613990" cy="5742553"/>
          </a:xfrm>
          <a:prstGeom prst="rect">
            <a:avLst/>
          </a:prstGeom>
        </p:spPr>
      </p:pic>
    </p:spTree>
    <p:extLst>
      <p:ext uri="{BB962C8B-B14F-4D97-AF65-F5344CB8AC3E}">
        <p14:creationId xmlns:p14="http://schemas.microsoft.com/office/powerpoint/2010/main" val="2812334029"/>
      </p:ext>
    </p:extLst>
  </p:cSld>
  <p:clrMapOvr>
    <a:masterClrMapping/>
  </p:clrMapOvr>
  <mc:AlternateContent xmlns:mc="http://schemas.openxmlformats.org/markup-compatibility/2006" xmlns:p14="http://schemas.microsoft.com/office/powerpoint/2010/main">
    <mc:Choice Requires="p14">
      <p:transition spd="slow" p14:dur="3000" advTm="3000">
        <p:circle/>
      </p:transition>
    </mc:Choice>
    <mc:Fallback xmlns="">
      <p:transition spd="slow"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rot="21341492">
            <a:off x="1872504" y="2034315"/>
            <a:ext cx="172354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FFC10E"/>
                </a:solidFill>
                <a:effectLst/>
                <a:uLnTx/>
                <a:uFillTx/>
                <a:latin typeface="字魂27号-布丁体" panose="00000500000000000000" pitchFamily="2" charset="-122"/>
                <a:ea typeface="字魂27号-布丁体" panose="00000500000000000000" pitchFamily="2" charset="-122"/>
                <a:cs typeface="+mn-cs"/>
                <a:sym typeface="字魂27号-布丁体" panose="00000500000000000000" pitchFamily="2" charset="-122"/>
              </a:rPr>
              <a:t>添加标题文字</a:t>
            </a:r>
          </a:p>
        </p:txBody>
      </p:sp>
      <p:pic>
        <p:nvPicPr>
          <p:cNvPr id="12" name="Picture 11">
            <a:extLst>
              <a:ext uri="{FF2B5EF4-FFF2-40B4-BE49-F238E27FC236}">
                <a16:creationId xmlns:a16="http://schemas.microsoft.com/office/drawing/2014/main" id="{EC1F6DFE-DE3B-B04F-652F-27A54C1C028E}"/>
              </a:ext>
            </a:extLst>
          </p:cNvPr>
          <p:cNvPicPr>
            <a:picLocks noChangeAspect="1"/>
          </p:cNvPicPr>
          <p:nvPr/>
        </p:nvPicPr>
        <p:blipFill>
          <a:blip r:embed="rId3"/>
          <a:stretch>
            <a:fillRect/>
          </a:stretch>
        </p:blipFill>
        <p:spPr>
          <a:xfrm>
            <a:off x="3320711" y="3758988"/>
            <a:ext cx="798780" cy="709752"/>
          </a:xfrm>
          <a:prstGeom prst="rect">
            <a:avLst/>
          </a:prstGeom>
        </p:spPr>
      </p:pic>
      <p:pic>
        <p:nvPicPr>
          <p:cNvPr id="24" name="Picture 23">
            <a:extLst>
              <a:ext uri="{FF2B5EF4-FFF2-40B4-BE49-F238E27FC236}">
                <a16:creationId xmlns:a16="http://schemas.microsoft.com/office/drawing/2014/main" id="{CFC36E5D-8C45-C7A0-B471-BEBD7752627B}"/>
              </a:ext>
            </a:extLst>
          </p:cNvPr>
          <p:cNvPicPr>
            <a:picLocks noChangeAspect="1"/>
          </p:cNvPicPr>
          <p:nvPr/>
        </p:nvPicPr>
        <p:blipFill>
          <a:blip r:embed="rId3"/>
          <a:stretch>
            <a:fillRect/>
          </a:stretch>
        </p:blipFill>
        <p:spPr>
          <a:xfrm>
            <a:off x="8794411" y="4320104"/>
            <a:ext cx="798780" cy="709752"/>
          </a:xfrm>
          <a:prstGeom prst="rect">
            <a:avLst/>
          </a:prstGeom>
        </p:spPr>
      </p:pic>
      <p:pic>
        <p:nvPicPr>
          <p:cNvPr id="14" name="Picture 13">
            <a:extLst>
              <a:ext uri="{FF2B5EF4-FFF2-40B4-BE49-F238E27FC236}">
                <a16:creationId xmlns:a16="http://schemas.microsoft.com/office/drawing/2014/main" id="{B3913CAB-71FC-191B-8FBD-7D8A50B1A29E}"/>
              </a:ext>
            </a:extLst>
          </p:cNvPr>
          <p:cNvPicPr>
            <a:picLocks noChangeAspect="1"/>
          </p:cNvPicPr>
          <p:nvPr/>
        </p:nvPicPr>
        <p:blipFill>
          <a:blip r:embed="rId4"/>
          <a:stretch>
            <a:fillRect/>
          </a:stretch>
        </p:blipFill>
        <p:spPr>
          <a:xfrm>
            <a:off x="-77478" y="0"/>
            <a:ext cx="12269478" cy="6857999"/>
          </a:xfrm>
          <a:prstGeom prst="rect">
            <a:avLst/>
          </a:prstGeom>
        </p:spPr>
      </p:pic>
      <p:sp>
        <p:nvSpPr>
          <p:cNvPr id="25" name="Rectangle: Rounded Corners 24">
            <a:extLst>
              <a:ext uri="{FF2B5EF4-FFF2-40B4-BE49-F238E27FC236}">
                <a16:creationId xmlns:a16="http://schemas.microsoft.com/office/drawing/2014/main" id="{834BE4F8-79E5-DFD0-0582-B17556201592}"/>
              </a:ext>
            </a:extLst>
          </p:cNvPr>
          <p:cNvSpPr/>
          <p:nvPr/>
        </p:nvSpPr>
        <p:spPr>
          <a:xfrm>
            <a:off x="168275" y="177799"/>
            <a:ext cx="11855450" cy="65024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8" name="Rectangle: Rounded Corners 27">
            <a:extLst>
              <a:ext uri="{FF2B5EF4-FFF2-40B4-BE49-F238E27FC236}">
                <a16:creationId xmlns:a16="http://schemas.microsoft.com/office/drawing/2014/main" id="{FAF8459A-476D-34CD-94D8-4135656650BA}"/>
              </a:ext>
            </a:extLst>
          </p:cNvPr>
          <p:cNvSpPr/>
          <p:nvPr/>
        </p:nvSpPr>
        <p:spPr>
          <a:xfrm>
            <a:off x="208343" y="138897"/>
            <a:ext cx="11830684" cy="1331088"/>
          </a:xfrm>
          <a:prstGeom prst="roundRect">
            <a:avLst/>
          </a:prstGeom>
          <a:solidFill>
            <a:schemeClr val="accent4">
              <a:lumMod val="40000"/>
              <a:lumOff val="60000"/>
            </a:schemeClr>
          </a:solid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9" name="TextBox 28">
            <a:extLst>
              <a:ext uri="{FF2B5EF4-FFF2-40B4-BE49-F238E27FC236}">
                <a16:creationId xmlns:a16="http://schemas.microsoft.com/office/drawing/2014/main" id="{E1A203FE-E7AA-47FD-00A2-F2A63940E598}"/>
              </a:ext>
            </a:extLst>
          </p:cNvPr>
          <p:cNvSpPr txBox="1"/>
          <p:nvPr/>
        </p:nvSpPr>
        <p:spPr>
          <a:xfrm>
            <a:off x="361315" y="81166"/>
            <a:ext cx="11731727"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3.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Viết</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3-4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câu</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về</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những</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điều</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em</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đã</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kể</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theo</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gợi</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ý a, b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hoặc</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c ở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mục</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2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bài</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tập</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2?</a:t>
            </a:r>
            <a:endParaRPr kumimoji="0" lang="vi-VN"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61A6B2D0-3A89-3AF0-1F61-E8CD0C384EE1}"/>
              </a:ext>
            </a:extLst>
          </p:cNvPr>
          <p:cNvPicPr>
            <a:picLocks noChangeAspect="1"/>
          </p:cNvPicPr>
          <p:nvPr/>
        </p:nvPicPr>
        <p:blipFill>
          <a:blip r:embed="rId5"/>
          <a:stretch>
            <a:fillRect/>
          </a:stretch>
        </p:blipFill>
        <p:spPr>
          <a:xfrm>
            <a:off x="1859909" y="1284166"/>
            <a:ext cx="1904058" cy="2523811"/>
          </a:xfrm>
          <a:prstGeom prst="rect">
            <a:avLst/>
          </a:prstGeom>
        </p:spPr>
      </p:pic>
      <p:pic>
        <p:nvPicPr>
          <p:cNvPr id="15" name="图片 14"/>
          <p:cNvPicPr>
            <a:picLocks noChangeAspect="1"/>
          </p:cNvPicPr>
          <p:nvPr/>
        </p:nvPicPr>
        <p:blipFill rotWithShape="1">
          <a:blip r:embed="rId6">
            <a:extLst>
              <a:ext uri="{28A0092B-C50C-407E-A947-70E740481C1C}">
                <a14:useLocalDpi xmlns:a14="http://schemas.microsoft.com/office/drawing/2010/main" val="0"/>
              </a:ext>
            </a:extLst>
          </a:blip>
          <a:srcRect t="42941" b="11600"/>
          <a:stretch>
            <a:fillRect/>
          </a:stretch>
        </p:blipFill>
        <p:spPr>
          <a:xfrm flipH="1">
            <a:off x="9344306" y="5592292"/>
            <a:ext cx="2962843" cy="1346873"/>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id="{D8FA45F1-CAA1-19A5-5999-E2AF9E9CDB76}"/>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9976" b="93861" l="9976" r="91034">
                        <a14:foregroundMark x1="32472" y1="21244" x2="22011" y2="24273"/>
                        <a14:foregroundMark x1="22011" y1="24273" x2="25889" y2="32593"/>
                        <a14:foregroundMark x1="25889" y1="32593" x2="37399" y2="20073"/>
                        <a14:foregroundMark x1="37399" y1="20073" x2="36955" y2="16922"/>
                        <a14:foregroundMark x1="64540" y1="78029" x2="66438" y2="87399"/>
                        <a14:foregroundMark x1="66438" y1="87399" x2="74758" y2="79564"/>
                        <a14:foregroundMark x1="74758" y1="79564" x2="67326" y2="84047"/>
                        <a14:foregroundMark x1="67326" y1="84047" x2="66478" y2="93134"/>
                        <a14:foregroundMark x1="66478" y1="93134" x2="68134" y2="88288"/>
                        <a14:foregroundMark x1="21284" y1="29725" x2="19952" y2="21204"/>
                        <a14:foregroundMark x1="19952" y1="21204" x2="29725" y2="15267"/>
                        <a14:foregroundMark x1="29725" y1="15267" x2="36834" y2="30614"/>
                        <a14:foregroundMark x1="36834" y1="30614" x2="16640" y2="35784"/>
                        <a14:foregroundMark x1="16640" y1="35784" x2="29241" y2="15630"/>
                        <a14:foregroundMark x1="29241" y1="15630" x2="42649" y2="26252"/>
                        <a14:foregroundMark x1="42649" y1="26252" x2="36147" y2="35582"/>
                        <a14:foregroundMark x1="36147" y1="35582" x2="35703" y2="35662"/>
                        <a14:foregroundMark x1="76414" y1="63974" x2="77141" y2="63611"/>
                        <a14:foregroundMark x1="61995" y1="60703" x2="63974" y2="61268"/>
                        <a14:foregroundMark x1="90468" y1="66478" x2="92084" y2="85662"/>
                        <a14:foregroundMark x1="92084" y1="85662" x2="91034" y2="78756"/>
                        <a14:foregroundMark x1="91034" y1="78756" x2="91034" y2="78756"/>
                        <a14:foregroundMark x1="59289" y1="77827" x2="66317" y2="84128"/>
                        <a14:foregroundMark x1="66317" y1="84128" x2="77100" y2="76414"/>
                        <a14:foregroundMark x1="77100" y1="76414" x2="76171" y2="86228"/>
                        <a14:foregroundMark x1="76171" y1="86228" x2="70113" y2="92973"/>
                        <a14:foregroundMark x1="53191" y1="81785" x2="57714" y2="75646"/>
                        <a14:foregroundMark x1="57714" y1="75646" x2="62076" y2="89822"/>
                        <a14:foregroundMark x1="62076" y1="89822" x2="69144" y2="93861"/>
                        <a14:foregroundMark x1="69144" y1="93861" x2="78150" y2="91155"/>
                        <a14:foregroundMark x1="78150" y1="91155" x2="78595" y2="87399"/>
                        <a14:foregroundMark x1="60582" y1="90267" x2="75687" y2="93498"/>
                        <a14:foregroundMark x1="20921" y1="37278" x2="14943" y2="23183"/>
                        <a14:foregroundMark x1="14943" y1="23183" x2="29887" y2="12561"/>
                        <a14:foregroundMark x1="29887" y1="12561" x2="41236" y2="17003"/>
                        <a14:foregroundMark x1="41236" y1="17003" x2="44911" y2="28837"/>
                        <a14:foregroundMark x1="44911" y1="28837" x2="34895" y2="36672"/>
                        <a14:foregroundMark x1="34895" y1="36672" x2="23990" y2="38005"/>
                        <a14:foregroundMark x1="46163" y1="24152" x2="42973" y2="37641"/>
                        <a14:foregroundMark x1="42973" y1="37641" x2="46123" y2="27827"/>
                        <a14:foregroundMark x1="46123" y1="27827" x2="49596" y2="23788"/>
                        <a14:foregroundMark x1="38772" y1="42528" x2="40226" y2="45961"/>
                        <a14:foregroundMark x1="61309" y1="92609" x2="82391" y2="91519"/>
                      </a14:backgroundRemoval>
                    </a14:imgEffect>
                  </a14:imgLayer>
                </a14:imgProps>
              </a:ext>
              <a:ext uri="{28A0092B-C50C-407E-A947-70E740481C1C}">
                <a14:useLocalDpi xmlns:a14="http://schemas.microsoft.com/office/drawing/2010/main" val="0"/>
              </a:ext>
            </a:extLst>
          </a:blip>
          <a:stretch>
            <a:fillRect/>
          </a:stretch>
        </p:blipFill>
        <p:spPr>
          <a:xfrm>
            <a:off x="7460149" y="1730842"/>
            <a:ext cx="5107791" cy="4154269"/>
          </a:xfrm>
          <a:prstGeom prst="rect">
            <a:avLst/>
          </a:prstGeom>
        </p:spPr>
      </p:pic>
      <p:sp>
        <p:nvSpPr>
          <p:cNvPr id="32" name="TextBox 31">
            <a:extLst>
              <a:ext uri="{FF2B5EF4-FFF2-40B4-BE49-F238E27FC236}">
                <a16:creationId xmlns:a16="http://schemas.microsoft.com/office/drawing/2014/main" id="{EF988FE0-649D-3CEF-193B-29D850E66563}"/>
              </a:ext>
            </a:extLst>
          </p:cNvPr>
          <p:cNvSpPr txBox="1"/>
          <p:nvPr/>
        </p:nvSpPr>
        <p:spPr>
          <a:xfrm rot="21045112">
            <a:off x="8333622" y="2376029"/>
            <a:ext cx="172035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5B9BD5">
                    <a:lumMod val="75000"/>
                  </a:srgbClr>
                </a:solidFill>
                <a:effectLst/>
                <a:uLnTx/>
                <a:uFillTx/>
                <a:latin typeface="#9Slide07 IcielNabila" pitchFamily="2" charset="-93"/>
                <a:ea typeface="+mn-ea"/>
                <a:cs typeface="+mn-cs"/>
              </a:rPr>
              <a:t>Viết</a:t>
            </a:r>
            <a:r>
              <a:rPr kumimoji="0" lang="en-US" sz="2800" b="0" i="0" u="none" strike="noStrike" kern="1200" cap="none" spc="0" normalizeH="0" baseline="0" noProof="0" dirty="0">
                <a:ln>
                  <a:noFill/>
                </a:ln>
                <a:solidFill>
                  <a:srgbClr val="5B9BD5">
                    <a:lumMod val="75000"/>
                  </a:srgbClr>
                </a:solidFill>
                <a:effectLst/>
                <a:uLnTx/>
                <a:uFillTx/>
                <a:latin typeface="#9Slide07 IcielNabila" pitchFamily="2" charset="-93"/>
                <a:ea typeface="+mn-ea"/>
                <a:cs typeface="+mn-cs"/>
              </a:rPr>
              <a:t> </a:t>
            </a:r>
            <a:r>
              <a:rPr kumimoji="0" lang="en-US" sz="2800" b="0" i="0" u="none" strike="noStrike" kern="1200" cap="none" spc="0" normalizeH="0" baseline="0" noProof="0" dirty="0" err="1">
                <a:ln>
                  <a:noFill/>
                </a:ln>
                <a:solidFill>
                  <a:srgbClr val="5B9BD5">
                    <a:lumMod val="75000"/>
                  </a:srgbClr>
                </a:solidFill>
                <a:effectLst/>
                <a:uLnTx/>
                <a:uFillTx/>
                <a:latin typeface="#9Slide07 IcielNabila" pitchFamily="2" charset="-93"/>
                <a:ea typeface="+mn-ea"/>
                <a:cs typeface="+mn-cs"/>
              </a:rPr>
              <a:t>và</a:t>
            </a:r>
            <a:r>
              <a:rPr kumimoji="0" lang="en-US" sz="2800" b="0" i="0" u="none" strike="noStrike" kern="1200" cap="none" spc="0" normalizeH="0" baseline="0" noProof="0" dirty="0">
                <a:ln>
                  <a:noFill/>
                </a:ln>
                <a:solidFill>
                  <a:srgbClr val="5B9BD5">
                    <a:lumMod val="75000"/>
                  </a:srgbClr>
                </a:solidFill>
                <a:effectLst/>
                <a:uLnTx/>
                <a:uFillTx/>
                <a:latin typeface="#9Slide07 IcielNabila" pitchFamily="2" charset="-93"/>
                <a:ea typeface="+mn-ea"/>
                <a:cs typeface="+mn-cs"/>
              </a:rPr>
              <a:t> chia </a:t>
            </a:r>
            <a:r>
              <a:rPr kumimoji="0" lang="en-US" sz="2800" b="0" i="0" u="none" strike="noStrike" kern="1200" cap="none" spc="0" normalizeH="0" baseline="0" noProof="0" dirty="0" err="1">
                <a:ln>
                  <a:noFill/>
                </a:ln>
                <a:solidFill>
                  <a:srgbClr val="5B9BD5">
                    <a:lumMod val="75000"/>
                  </a:srgbClr>
                </a:solidFill>
                <a:effectLst/>
                <a:uLnTx/>
                <a:uFillTx/>
                <a:latin typeface="#9Slide07 IcielNabila" pitchFamily="2" charset="-93"/>
                <a:ea typeface="+mn-ea"/>
                <a:cs typeface="+mn-cs"/>
              </a:rPr>
              <a:t>sẻ</a:t>
            </a:r>
            <a:endParaRPr kumimoji="0" lang="vi-VN" sz="2800" b="0" i="0" u="none" strike="noStrike" kern="1200" cap="none" spc="0" normalizeH="0" baseline="0" noProof="0" dirty="0">
              <a:ln>
                <a:noFill/>
              </a:ln>
              <a:solidFill>
                <a:srgbClr val="5B9BD5">
                  <a:lumMod val="75000"/>
                </a:srgbClr>
              </a:solidFill>
              <a:effectLst/>
              <a:uLnTx/>
              <a:uFillTx/>
              <a:latin typeface="#9Slide07 IcielNabila" pitchFamily="2" charset="-93"/>
              <a:ea typeface="+mn-ea"/>
              <a:cs typeface="+mn-cs"/>
            </a:endParaRPr>
          </a:p>
        </p:txBody>
      </p:sp>
    </p:spTree>
    <p:extLst>
      <p:ext uri="{BB962C8B-B14F-4D97-AF65-F5344CB8AC3E}">
        <p14:creationId xmlns:p14="http://schemas.microsoft.com/office/powerpoint/2010/main" val="27518522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6AE156-5B33-5163-B865-FF43079896E7}"/>
              </a:ext>
            </a:extLst>
          </p:cNvPr>
          <p:cNvSpPr txBox="1"/>
          <p:nvPr/>
        </p:nvSpPr>
        <p:spPr>
          <a:xfrm>
            <a:off x="489098" y="1424763"/>
            <a:ext cx="6911162" cy="4401205"/>
          </a:xfrm>
          <a:prstGeom prst="rect">
            <a:avLst/>
          </a:prstGeom>
          <a:noFill/>
        </p:spPr>
        <p:txBody>
          <a:bodyPr wrap="square" rtlCol="0">
            <a:spAutoFit/>
          </a:bodyPr>
          <a:lstStyle/>
          <a:p>
            <a:pPr algn="just"/>
            <a:r>
              <a:rPr lang="en-US" sz="2800" b="0" i="0" dirty="0">
                <a:effectLst/>
                <a:latin typeface="Cambria" panose="02040503050406030204" pitchFamily="18" charset="0"/>
                <a:ea typeface="Cambria" panose="02040503050406030204" pitchFamily="18" charset="0"/>
              </a:rPr>
              <a:t>   </a:t>
            </a:r>
            <a:r>
              <a:rPr lang="vi-VN" sz="2800" b="0" i="0" dirty="0">
                <a:effectLst/>
                <a:latin typeface="Cambria" panose="02040503050406030204" pitchFamily="18" charset="0"/>
                <a:ea typeface="Cambria" panose="02040503050406030204" pitchFamily="18" charset="0"/>
              </a:rPr>
              <a:t>Hè năm ngoái, cả gia đình em đi tham quan vườn bách thú. Bố lái xe đưa ba mẹ con em đến đó. Sau khi đỗ xe, cả gia đình em cùng nhau đi xem từng loài vật. Sau đó, bố mẹ cho em chơi trò đu quay và tàu lượn. Cuối cùng, cả gia đình em cùng ăn bữa trưa mà mẹ đã chuẩn bị. Em thích nhất là được đi tham quan các con vật quý hiếm trong sở thú. Chúng rất đáng yêu và dễ thương. Em vui vì cả gia đình đã có một chuyến đi ý nghĩa.</a:t>
            </a:r>
            <a:endParaRPr lang="en-US" sz="2800"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D6593955-7B5C-D779-F885-C309A12695F5}"/>
              </a:ext>
            </a:extLst>
          </p:cNvPr>
          <p:cNvSpPr txBox="1"/>
          <p:nvPr/>
        </p:nvSpPr>
        <p:spPr>
          <a:xfrm>
            <a:off x="4742121" y="712381"/>
            <a:ext cx="3413052" cy="646331"/>
          </a:xfrm>
          <a:prstGeom prst="rect">
            <a:avLst/>
          </a:prstGeom>
          <a:noFill/>
        </p:spPr>
        <p:txBody>
          <a:bodyPr wrap="square" rtlCol="0">
            <a:spAutoFit/>
          </a:bodyPr>
          <a:lstStyle/>
          <a:p>
            <a:pPr algn="ctr"/>
            <a:r>
              <a:rPr lang="en-US" sz="3600" b="1" i="0" dirty="0" err="1">
                <a:solidFill>
                  <a:srgbClr val="FF0000"/>
                </a:solidFill>
                <a:effectLst/>
                <a:latin typeface="Cambria" panose="02040503050406030204" pitchFamily="18" charset="0"/>
                <a:ea typeface="Cambria" panose="02040503050406030204" pitchFamily="18" charset="0"/>
              </a:rPr>
              <a:t>Bài</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mẫu</a:t>
            </a:r>
            <a:endParaRPr lang="en-US" sz="3600" b="1" dirty="0">
              <a:solidFill>
                <a:srgbClr val="FF0000"/>
              </a:solidFill>
              <a:latin typeface="Cambria" panose="02040503050406030204" pitchFamily="18" charset="0"/>
              <a:ea typeface="Cambria" panose="02040503050406030204" pitchFamily="18" charset="0"/>
            </a:endParaRPr>
          </a:p>
        </p:txBody>
      </p:sp>
      <p:pic>
        <p:nvPicPr>
          <p:cNvPr id="1026" name="Picture 2" descr="Kinh nghiệm tham quan vườn bách thú Hà Nội từ A - Z">
            <a:extLst>
              <a:ext uri="{FF2B5EF4-FFF2-40B4-BE49-F238E27FC236}">
                <a16:creationId xmlns:a16="http://schemas.microsoft.com/office/drawing/2014/main" id="{10206FF7-C986-9595-287D-10632D46AF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9901" y="2073348"/>
            <a:ext cx="4204924" cy="2801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064216"/>
      </p:ext>
    </p:extLst>
  </p:cSld>
  <p:clrMapOvr>
    <a:masterClrMapping/>
  </p:clrMapOvr>
  <mc:AlternateContent xmlns:mc="http://schemas.openxmlformats.org/markup-compatibility/2006" xmlns:p14="http://schemas.microsoft.com/office/powerpoint/2010/main">
    <mc:Choice Requires="p14">
      <p:transition spd="slow" p14:dur="3000" advTm="3000">
        <p:circle/>
      </p:transition>
    </mc:Choice>
    <mc:Fallback xmlns="">
      <p:transition spd="slow"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B544B"/>
        </a:solidFill>
        <a:effectLst/>
      </p:bgPr>
    </p:bg>
    <p:spTree>
      <p:nvGrpSpPr>
        <p:cNvPr id="1" name=""/>
        <p:cNvGrpSpPr/>
        <p:nvPr/>
      </p:nvGrpSpPr>
      <p:grpSpPr>
        <a:xfrm>
          <a:off x="0" y="0"/>
          <a:ext cx="0" cy="0"/>
          <a:chOff x="0" y="0"/>
          <a:chExt cx="0" cy="0"/>
        </a:xfrm>
      </p:grpSpPr>
      <p:sp>
        <p:nvSpPr>
          <p:cNvPr id="4" name="Freeform 4"/>
          <p:cNvSpPr/>
          <p:nvPr/>
        </p:nvSpPr>
        <p:spPr>
          <a:xfrm>
            <a:off x="2959" y="1803400"/>
            <a:ext cx="12192000" cy="50546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defTabSz="609630"/>
            <a:endParaRPr lang="vi-VN" sz="1200">
              <a:solidFill>
                <a:prstClr val="black"/>
              </a:solidFill>
              <a:latin typeface="Arial" panose="020B0604020202020204" pitchFamily="34" charset="0"/>
            </a:endParaRPr>
          </a:p>
        </p:txBody>
      </p:sp>
      <p:sp>
        <p:nvSpPr>
          <p:cNvPr id="23" name="Freeform 33">
            <a:extLst>
              <a:ext uri="{FF2B5EF4-FFF2-40B4-BE49-F238E27FC236}">
                <a16:creationId xmlns:a16="http://schemas.microsoft.com/office/drawing/2014/main" id="{A150400E-9178-14D4-8EEF-53E950D36CF8}"/>
              </a:ext>
            </a:extLst>
          </p:cNvPr>
          <p:cNvSpPr>
            <a:spLocks noGrp="1" noRot="1" noMove="1" noResize="1" noEditPoints="1" noAdjustHandles="1" noChangeArrowheads="1" noChangeShapeType="1"/>
          </p:cNvSpPr>
          <p:nvPr/>
        </p:nvSpPr>
        <p:spPr>
          <a:xfrm>
            <a:off x="1016000" y="-3231272"/>
            <a:ext cx="10328061" cy="9772928"/>
          </a:xfrm>
          <a:custGeom>
            <a:avLst/>
            <a:gdLst/>
            <a:ahLst/>
            <a:cxnLst/>
            <a:rect l="l" t="t" r="r" b="b"/>
            <a:pathLst>
              <a:path w="8061964" h="7628633">
                <a:moveTo>
                  <a:pt x="0" y="0"/>
                </a:moveTo>
                <a:lnTo>
                  <a:pt x="8061964" y="0"/>
                </a:lnTo>
                <a:lnTo>
                  <a:pt x="8061964" y="7628633"/>
                </a:lnTo>
                <a:lnTo>
                  <a:pt x="0" y="76286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vi-VN" sz="1200" dirty="0">
              <a:solidFill>
                <a:prstClr val="black"/>
              </a:solidFill>
              <a:latin typeface="Arial" panose="020B0604020202020204" pitchFamily="34" charset="0"/>
            </a:endParaRPr>
          </a:p>
        </p:txBody>
      </p:sp>
      <p:sp>
        <p:nvSpPr>
          <p:cNvPr id="5" name="Freeform 4">
            <a:extLst>
              <a:ext uri="{FF2B5EF4-FFF2-40B4-BE49-F238E27FC236}">
                <a16:creationId xmlns:a16="http://schemas.microsoft.com/office/drawing/2014/main" id="{623D00E6-5C63-4431-D4C8-0A5EA1E1EE5F}"/>
              </a:ext>
            </a:extLst>
          </p:cNvPr>
          <p:cNvSpPr/>
          <p:nvPr/>
        </p:nvSpPr>
        <p:spPr>
          <a:xfrm>
            <a:off x="-50800" y="5200567"/>
            <a:ext cx="12192000" cy="50546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defTabSz="609630"/>
            <a:endParaRPr lang="vi-VN" sz="1200" dirty="0">
              <a:solidFill>
                <a:prstClr val="black"/>
              </a:solidFill>
              <a:latin typeface="Arial" panose="020B0604020202020204" pitchFamily="34" charset="0"/>
            </a:endParaRPr>
          </a:p>
        </p:txBody>
      </p:sp>
      <p:sp>
        <p:nvSpPr>
          <p:cNvPr id="2" name="Freeform 2"/>
          <p:cNvSpPr/>
          <p:nvPr/>
        </p:nvSpPr>
        <p:spPr>
          <a:xfrm flipH="1">
            <a:off x="245498" y="1753935"/>
            <a:ext cx="2676327" cy="5260593"/>
          </a:xfrm>
          <a:custGeom>
            <a:avLst/>
            <a:gdLst/>
            <a:ahLst/>
            <a:cxnLst/>
            <a:rect l="l" t="t" r="r" b="b"/>
            <a:pathLst>
              <a:path w="4186809" h="8229600">
                <a:moveTo>
                  <a:pt x="4186809" y="0"/>
                </a:moveTo>
                <a:lnTo>
                  <a:pt x="0" y="0"/>
                </a:lnTo>
                <a:lnTo>
                  <a:pt x="0" y="8229600"/>
                </a:lnTo>
                <a:lnTo>
                  <a:pt x="4186809" y="8229600"/>
                </a:lnTo>
                <a:lnTo>
                  <a:pt x="4186809" y="0"/>
                </a:lnTo>
                <a:close/>
              </a:path>
            </a:pathLst>
          </a:custGeom>
          <a:blipFill>
            <a:blip r:embed="rId5"/>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5" name="Freeform 4">
            <a:extLst>
              <a:ext uri="{FF2B5EF4-FFF2-40B4-BE49-F238E27FC236}">
                <a16:creationId xmlns:a16="http://schemas.microsoft.com/office/drawing/2014/main" id="{BC1BA5D5-3FB9-2678-7B60-7978BF88543F}"/>
              </a:ext>
            </a:extLst>
          </p:cNvPr>
          <p:cNvSpPr/>
          <p:nvPr/>
        </p:nvSpPr>
        <p:spPr>
          <a:xfrm rot="10800000">
            <a:off x="-117673" y="-1854618"/>
            <a:ext cx="12192000" cy="50546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defTabSz="609630"/>
            <a:endParaRPr lang="vi-VN" sz="1200">
              <a:solidFill>
                <a:prstClr val="black"/>
              </a:solidFill>
              <a:latin typeface="Arial" panose="020B0604020202020204" pitchFamily="34" charset="0"/>
            </a:endParaRPr>
          </a:p>
        </p:txBody>
      </p:sp>
      <p:sp>
        <p:nvSpPr>
          <p:cNvPr id="6" name="Freeform 6"/>
          <p:cNvSpPr/>
          <p:nvPr/>
        </p:nvSpPr>
        <p:spPr>
          <a:xfrm>
            <a:off x="8684817" y="-197184"/>
            <a:ext cx="3875275" cy="2775666"/>
          </a:xfrm>
          <a:custGeom>
            <a:avLst/>
            <a:gdLst/>
            <a:ahLst/>
            <a:cxnLst/>
            <a:rect l="l" t="t" r="r" b="b"/>
            <a:pathLst>
              <a:path w="5812913" h="4163499">
                <a:moveTo>
                  <a:pt x="0" y="0"/>
                </a:moveTo>
                <a:lnTo>
                  <a:pt x="5812913" y="0"/>
                </a:lnTo>
                <a:lnTo>
                  <a:pt x="5812913" y="4163498"/>
                </a:lnTo>
                <a:lnTo>
                  <a:pt x="0" y="4163498"/>
                </a:lnTo>
                <a:lnTo>
                  <a:pt x="0" y="0"/>
                </a:lnTo>
                <a:close/>
              </a:path>
            </a:pathLst>
          </a:custGeom>
          <a:blipFill>
            <a:blip r:embed="rId6"/>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9" name="Picture 8" descr="A blue and orange text&#10;&#10;AI-generated content may be incorrect.">
            <a:extLst>
              <a:ext uri="{FF2B5EF4-FFF2-40B4-BE49-F238E27FC236}">
                <a16:creationId xmlns:a16="http://schemas.microsoft.com/office/drawing/2014/main" id="{A2D35F92-6B2C-981D-392E-AA8C095647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19525" y="2555305"/>
            <a:ext cx="8254699" cy="2853175"/>
          </a:xfrm>
          <a:prstGeom prst="rect">
            <a:avLst/>
          </a:prstGeom>
        </p:spPr>
      </p:pic>
    </p:spTree>
    <p:extLst>
      <p:ext uri="{BB962C8B-B14F-4D97-AF65-F5344CB8AC3E}">
        <p14:creationId xmlns:p14="http://schemas.microsoft.com/office/powerpoint/2010/main" val="3371462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4">
            <a:extLst>
              <a:ext uri="{FF2B5EF4-FFF2-40B4-BE49-F238E27FC236}">
                <a16:creationId xmlns:a16="http://schemas.microsoft.com/office/drawing/2014/main" id="{BC1BA5D5-3FB9-2678-7B60-7978BF88543F}"/>
              </a:ext>
            </a:extLst>
          </p:cNvPr>
          <p:cNvSpPr/>
          <p:nvPr/>
        </p:nvSpPr>
        <p:spPr>
          <a:xfrm rot="10800000">
            <a:off x="-2959" y="-1257259"/>
            <a:ext cx="12192000" cy="50546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defTabSz="609630"/>
            <a:endParaRPr lang="vi-VN" sz="1200">
              <a:solidFill>
                <a:prstClr val="black"/>
              </a:solidFill>
              <a:latin typeface="Arial" panose="020B0604020202020204" pitchFamily="34" charset="0"/>
            </a:endParaRPr>
          </a:p>
        </p:txBody>
      </p:sp>
      <p:sp>
        <p:nvSpPr>
          <p:cNvPr id="4" name="Freeform 4"/>
          <p:cNvSpPr/>
          <p:nvPr/>
        </p:nvSpPr>
        <p:spPr>
          <a:xfrm>
            <a:off x="2959" y="1803400"/>
            <a:ext cx="12192000" cy="50546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defTabSz="609630"/>
            <a:endParaRPr lang="vi-VN" sz="1200">
              <a:solidFill>
                <a:prstClr val="black"/>
              </a:solidFill>
              <a:latin typeface="Arial" panose="020B0604020202020204" pitchFamily="34" charset="0"/>
            </a:endParaRPr>
          </a:p>
        </p:txBody>
      </p:sp>
      <p:sp>
        <p:nvSpPr>
          <p:cNvPr id="23" name="Freeform 33">
            <a:extLst>
              <a:ext uri="{FF2B5EF4-FFF2-40B4-BE49-F238E27FC236}">
                <a16:creationId xmlns:a16="http://schemas.microsoft.com/office/drawing/2014/main" id="{A150400E-9178-14D4-8EEF-53E950D36CF8}"/>
              </a:ext>
            </a:extLst>
          </p:cNvPr>
          <p:cNvSpPr>
            <a:spLocks noGrp="1" noRot="1" noMove="1" noResize="1" noEditPoints="1" noAdjustHandles="1" noChangeArrowheads="1" noChangeShapeType="1"/>
          </p:cNvSpPr>
          <p:nvPr/>
        </p:nvSpPr>
        <p:spPr>
          <a:xfrm>
            <a:off x="1016000" y="-3231272"/>
            <a:ext cx="10328061" cy="9772928"/>
          </a:xfrm>
          <a:custGeom>
            <a:avLst/>
            <a:gdLst/>
            <a:ahLst/>
            <a:cxnLst/>
            <a:rect l="l" t="t" r="r" b="b"/>
            <a:pathLst>
              <a:path w="8061964" h="7628633">
                <a:moveTo>
                  <a:pt x="0" y="0"/>
                </a:moveTo>
                <a:lnTo>
                  <a:pt x="8061964" y="0"/>
                </a:lnTo>
                <a:lnTo>
                  <a:pt x="8061964" y="7628633"/>
                </a:lnTo>
                <a:lnTo>
                  <a:pt x="0" y="76286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6" name="Freeform 6"/>
          <p:cNvSpPr/>
          <p:nvPr/>
        </p:nvSpPr>
        <p:spPr>
          <a:xfrm>
            <a:off x="8834939" y="-268348"/>
            <a:ext cx="3875275" cy="2775666"/>
          </a:xfrm>
          <a:custGeom>
            <a:avLst/>
            <a:gdLst/>
            <a:ahLst/>
            <a:cxnLst/>
            <a:rect l="l" t="t" r="r" b="b"/>
            <a:pathLst>
              <a:path w="5812913" h="4163499">
                <a:moveTo>
                  <a:pt x="0" y="0"/>
                </a:moveTo>
                <a:lnTo>
                  <a:pt x="5812913" y="0"/>
                </a:lnTo>
                <a:lnTo>
                  <a:pt x="5812913" y="4163498"/>
                </a:lnTo>
                <a:lnTo>
                  <a:pt x="0" y="4163498"/>
                </a:lnTo>
                <a:lnTo>
                  <a:pt x="0" y="0"/>
                </a:lnTo>
                <a:close/>
              </a:path>
            </a:pathLst>
          </a:custGeom>
          <a:blipFill>
            <a:blip r:embed="rId5"/>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5" name="Freeform 4">
            <a:extLst>
              <a:ext uri="{FF2B5EF4-FFF2-40B4-BE49-F238E27FC236}">
                <a16:creationId xmlns:a16="http://schemas.microsoft.com/office/drawing/2014/main" id="{623D00E6-5C63-4431-D4C8-0A5EA1E1EE5F}"/>
              </a:ext>
            </a:extLst>
          </p:cNvPr>
          <p:cNvSpPr/>
          <p:nvPr/>
        </p:nvSpPr>
        <p:spPr>
          <a:xfrm>
            <a:off x="-2959" y="4230673"/>
            <a:ext cx="12192000" cy="50546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defTabSz="609630"/>
            <a:endParaRPr lang="vi-VN" sz="1200">
              <a:solidFill>
                <a:prstClr val="black"/>
              </a:solidFill>
              <a:latin typeface="Arial" panose="020B0604020202020204" pitchFamily="34" charset="0"/>
            </a:endParaRPr>
          </a:p>
        </p:txBody>
      </p:sp>
      <p:sp>
        <p:nvSpPr>
          <p:cNvPr id="2" name="Freeform 2"/>
          <p:cNvSpPr/>
          <p:nvPr/>
        </p:nvSpPr>
        <p:spPr>
          <a:xfrm flipH="1">
            <a:off x="117673" y="3066640"/>
            <a:ext cx="2158016" cy="4241800"/>
          </a:xfrm>
          <a:custGeom>
            <a:avLst/>
            <a:gdLst/>
            <a:ahLst/>
            <a:cxnLst/>
            <a:rect l="l" t="t" r="r" b="b"/>
            <a:pathLst>
              <a:path w="4186809" h="8229600">
                <a:moveTo>
                  <a:pt x="4186809" y="0"/>
                </a:moveTo>
                <a:lnTo>
                  <a:pt x="0" y="0"/>
                </a:lnTo>
                <a:lnTo>
                  <a:pt x="0" y="8229600"/>
                </a:lnTo>
                <a:lnTo>
                  <a:pt x="4186809" y="8229600"/>
                </a:lnTo>
                <a:lnTo>
                  <a:pt x="4186809" y="0"/>
                </a:lnTo>
                <a:close/>
              </a:path>
            </a:pathLst>
          </a:custGeom>
          <a:blipFill>
            <a:blip r:embed="rId6"/>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7" name="Picture 6">
            <a:extLst>
              <a:ext uri="{FF2B5EF4-FFF2-40B4-BE49-F238E27FC236}">
                <a16:creationId xmlns:a16="http://schemas.microsoft.com/office/drawing/2014/main" id="{F17E76E1-42C1-2620-8078-E2B5B6C2DD88}"/>
              </a:ext>
            </a:extLst>
          </p:cNvPr>
          <p:cNvPicPr>
            <a:picLocks noChangeAspect="1"/>
          </p:cNvPicPr>
          <p:nvPr/>
        </p:nvPicPr>
        <p:blipFill>
          <a:blip r:embed="rId7"/>
          <a:stretch>
            <a:fillRect/>
          </a:stretch>
        </p:blipFill>
        <p:spPr>
          <a:xfrm>
            <a:off x="1451966" y="1466428"/>
            <a:ext cx="10181202" cy="3627434"/>
          </a:xfrm>
          <a:prstGeom prst="rect">
            <a:avLst/>
          </a:prstGeom>
        </p:spPr>
      </p:pic>
    </p:spTree>
    <p:extLst>
      <p:ext uri="{BB962C8B-B14F-4D97-AF65-F5344CB8AC3E}">
        <p14:creationId xmlns:p14="http://schemas.microsoft.com/office/powerpoint/2010/main" val="33614861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6"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B544B"/>
        </a:solidFill>
        <a:effectLst/>
      </p:bgPr>
    </p:bg>
    <p:spTree>
      <p:nvGrpSpPr>
        <p:cNvPr id="1" name=""/>
        <p:cNvGrpSpPr/>
        <p:nvPr/>
      </p:nvGrpSpPr>
      <p:grpSpPr>
        <a:xfrm>
          <a:off x="0" y="0"/>
          <a:ext cx="0" cy="0"/>
          <a:chOff x="0" y="0"/>
          <a:chExt cx="0" cy="0"/>
        </a:xfrm>
      </p:grpSpPr>
      <p:sp>
        <p:nvSpPr>
          <p:cNvPr id="31" name="Freeform 4">
            <a:extLst>
              <a:ext uri="{FF2B5EF4-FFF2-40B4-BE49-F238E27FC236}">
                <a16:creationId xmlns:a16="http://schemas.microsoft.com/office/drawing/2014/main" id="{F5D315A7-159E-9C8E-5523-F1985D0E4914}"/>
              </a:ext>
            </a:extLst>
          </p:cNvPr>
          <p:cNvSpPr/>
          <p:nvPr/>
        </p:nvSpPr>
        <p:spPr>
          <a:xfrm>
            <a:off x="-8021" y="1803400"/>
            <a:ext cx="12192000" cy="50546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defTabSz="609630"/>
            <a:endParaRPr lang="vi-VN" sz="1200">
              <a:solidFill>
                <a:prstClr val="black"/>
              </a:solidFill>
              <a:latin typeface="Arial" panose="020B0604020202020204" pitchFamily="34" charset="0"/>
            </a:endParaRPr>
          </a:p>
        </p:txBody>
      </p:sp>
      <p:grpSp>
        <p:nvGrpSpPr>
          <p:cNvPr id="15" name="Group 3">
            <a:extLst>
              <a:ext uri="{FF2B5EF4-FFF2-40B4-BE49-F238E27FC236}">
                <a16:creationId xmlns:a16="http://schemas.microsoft.com/office/drawing/2014/main" id="{63299D70-18F1-1B6D-0BB6-C71178A4F96B}"/>
              </a:ext>
            </a:extLst>
          </p:cNvPr>
          <p:cNvGrpSpPr>
            <a:grpSpLocks/>
          </p:cNvGrpSpPr>
          <p:nvPr/>
        </p:nvGrpSpPr>
        <p:grpSpPr>
          <a:xfrm>
            <a:off x="806062" y="280774"/>
            <a:ext cx="10835942" cy="6219530"/>
            <a:chOff x="0" y="0"/>
            <a:chExt cx="4025391" cy="2310463"/>
          </a:xfrm>
        </p:grpSpPr>
        <p:sp>
          <p:nvSpPr>
            <p:cNvPr id="16" name="Freeform 4">
              <a:extLst>
                <a:ext uri="{FF2B5EF4-FFF2-40B4-BE49-F238E27FC236}">
                  <a16:creationId xmlns:a16="http://schemas.microsoft.com/office/drawing/2014/main" id="{80301904-42A3-7BC8-0F82-E548693D4786}"/>
                </a:ext>
              </a:extLst>
            </p:cNvPr>
            <p:cNvSpPr>
              <a:spLocks/>
            </p:cNvSpPr>
            <p:nvPr/>
          </p:nvSpPr>
          <p:spPr>
            <a:xfrm>
              <a:off x="0" y="0"/>
              <a:ext cx="4025392" cy="2310463"/>
            </a:xfrm>
            <a:custGeom>
              <a:avLst/>
              <a:gdLst/>
              <a:ahLst/>
              <a:cxnLst/>
              <a:rect l="l" t="t" r="r" b="b"/>
              <a:pathLst>
                <a:path w="4025392" h="2310463">
                  <a:moveTo>
                    <a:pt x="23816" y="0"/>
                  </a:moveTo>
                  <a:lnTo>
                    <a:pt x="4001576" y="0"/>
                  </a:lnTo>
                  <a:cubicBezTo>
                    <a:pt x="4007892" y="0"/>
                    <a:pt x="4013950" y="2509"/>
                    <a:pt x="4018416" y="6975"/>
                  </a:cubicBezTo>
                  <a:cubicBezTo>
                    <a:pt x="4022882" y="11442"/>
                    <a:pt x="4025392" y="17499"/>
                    <a:pt x="4025392" y="23816"/>
                  </a:cubicBezTo>
                  <a:lnTo>
                    <a:pt x="4025392" y="2286647"/>
                  </a:lnTo>
                  <a:cubicBezTo>
                    <a:pt x="4025392" y="2299800"/>
                    <a:pt x="4014729" y="2310463"/>
                    <a:pt x="4001576" y="2310463"/>
                  </a:cubicBezTo>
                  <a:lnTo>
                    <a:pt x="23816" y="2310463"/>
                  </a:lnTo>
                  <a:cubicBezTo>
                    <a:pt x="10663" y="2310463"/>
                    <a:pt x="0" y="2299800"/>
                    <a:pt x="0" y="2286647"/>
                  </a:cubicBezTo>
                  <a:lnTo>
                    <a:pt x="0" y="23816"/>
                  </a:lnTo>
                  <a:cubicBezTo>
                    <a:pt x="0" y="10663"/>
                    <a:pt x="10663" y="0"/>
                    <a:pt x="23816" y="0"/>
                  </a:cubicBezTo>
                  <a:close/>
                </a:path>
              </a:pathLst>
            </a:custGeom>
            <a:solidFill>
              <a:srgbClr val="FFFFFF"/>
            </a:solidFill>
            <a:ln w="123825" cap="rnd">
              <a:solidFill>
                <a:srgbClr val="6FAF07"/>
              </a:solidFill>
              <a:prstDash val="solid"/>
              <a:round/>
            </a:ln>
          </p:spPr>
          <p:txBody>
            <a:bodyPr/>
            <a:lstStyle/>
            <a:p>
              <a:pPr defTabSz="609630"/>
              <a:endParaRPr lang="vi-VN" sz="1200">
                <a:solidFill>
                  <a:prstClr val="black"/>
                </a:solidFill>
                <a:latin typeface="Arial" panose="020B0604020202020204" pitchFamily="34" charset="0"/>
              </a:endParaRPr>
            </a:p>
          </p:txBody>
        </p:sp>
        <p:sp>
          <p:nvSpPr>
            <p:cNvPr id="17" name="TextBox 5">
              <a:extLst>
                <a:ext uri="{FF2B5EF4-FFF2-40B4-BE49-F238E27FC236}">
                  <a16:creationId xmlns:a16="http://schemas.microsoft.com/office/drawing/2014/main" id="{B04CAEE8-455D-8724-52E2-E3FDE7A3C909}"/>
                </a:ext>
              </a:extLst>
            </p:cNvPr>
            <p:cNvSpPr txBox="1">
              <a:spLocks/>
            </p:cNvSpPr>
            <p:nvPr/>
          </p:nvSpPr>
          <p:spPr>
            <a:xfrm>
              <a:off x="0" y="-28575"/>
              <a:ext cx="4025391" cy="2339038"/>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8" name="Group 6">
            <a:extLst>
              <a:ext uri="{FF2B5EF4-FFF2-40B4-BE49-F238E27FC236}">
                <a16:creationId xmlns:a16="http://schemas.microsoft.com/office/drawing/2014/main" id="{BD40FDCC-7290-64A7-DB75-68956585ACCC}"/>
              </a:ext>
            </a:extLst>
          </p:cNvPr>
          <p:cNvGrpSpPr/>
          <p:nvPr/>
        </p:nvGrpSpPr>
        <p:grpSpPr>
          <a:xfrm>
            <a:off x="982555" y="572636"/>
            <a:ext cx="10443019" cy="5724759"/>
            <a:chOff x="0" y="0"/>
            <a:chExt cx="3897924" cy="2014227"/>
          </a:xfrm>
        </p:grpSpPr>
        <p:sp>
          <p:nvSpPr>
            <p:cNvPr id="29" name="Freeform 7">
              <a:extLst>
                <a:ext uri="{FF2B5EF4-FFF2-40B4-BE49-F238E27FC236}">
                  <a16:creationId xmlns:a16="http://schemas.microsoft.com/office/drawing/2014/main" id="{A1C8F0E6-AD51-9FD2-C445-6C6A2B18595A}"/>
                </a:ext>
              </a:extLst>
            </p:cNvPr>
            <p:cNvSpPr/>
            <p:nvPr/>
          </p:nvSpPr>
          <p:spPr>
            <a:xfrm>
              <a:off x="0" y="0"/>
              <a:ext cx="3897924" cy="2014227"/>
            </a:xfrm>
            <a:custGeom>
              <a:avLst/>
              <a:gdLst/>
              <a:ahLst/>
              <a:cxnLst/>
              <a:rect l="l" t="t" r="r" b="b"/>
              <a:pathLst>
                <a:path w="3897924" h="2014227">
                  <a:moveTo>
                    <a:pt x="26155" y="0"/>
                  </a:moveTo>
                  <a:lnTo>
                    <a:pt x="3871769" y="0"/>
                  </a:lnTo>
                  <a:cubicBezTo>
                    <a:pt x="3878706" y="0"/>
                    <a:pt x="3885359" y="2756"/>
                    <a:pt x="3890264" y="7661"/>
                  </a:cubicBezTo>
                  <a:cubicBezTo>
                    <a:pt x="3895169" y="12566"/>
                    <a:pt x="3897924" y="19218"/>
                    <a:pt x="3897924" y="26155"/>
                  </a:cubicBezTo>
                  <a:lnTo>
                    <a:pt x="3897924" y="1988072"/>
                  </a:lnTo>
                  <a:cubicBezTo>
                    <a:pt x="3897924" y="2002517"/>
                    <a:pt x="3886214" y="2014227"/>
                    <a:pt x="3871769" y="2014227"/>
                  </a:cubicBezTo>
                  <a:lnTo>
                    <a:pt x="26155" y="2014227"/>
                  </a:lnTo>
                  <a:cubicBezTo>
                    <a:pt x="11710" y="2014227"/>
                    <a:pt x="0" y="2002517"/>
                    <a:pt x="0" y="1988072"/>
                  </a:cubicBezTo>
                  <a:lnTo>
                    <a:pt x="0" y="26155"/>
                  </a:lnTo>
                  <a:cubicBezTo>
                    <a:pt x="0" y="11710"/>
                    <a:pt x="11710" y="0"/>
                    <a:pt x="26155" y="0"/>
                  </a:cubicBezTo>
                  <a:close/>
                </a:path>
              </a:pathLst>
            </a:custGeom>
            <a:solidFill>
              <a:srgbClr val="FFFFFF"/>
            </a:solidFill>
            <a:ln w="57150" cap="rnd">
              <a:solidFill>
                <a:srgbClr val="6FAF07"/>
              </a:solidFill>
              <a:prstDash val="lgDash"/>
              <a:round/>
            </a:ln>
          </p:spPr>
          <p:txBody>
            <a:bodyPr/>
            <a:lstStyle/>
            <a:p>
              <a:pPr defTabSz="609630"/>
              <a:endParaRPr lang="vi-VN" sz="1200">
                <a:solidFill>
                  <a:prstClr val="black"/>
                </a:solidFill>
                <a:latin typeface="Arial" panose="020B0604020202020204" pitchFamily="34" charset="0"/>
              </a:endParaRPr>
            </a:p>
          </p:txBody>
        </p:sp>
        <p:sp>
          <p:nvSpPr>
            <p:cNvPr id="30" name="TextBox 8">
              <a:extLst>
                <a:ext uri="{FF2B5EF4-FFF2-40B4-BE49-F238E27FC236}">
                  <a16:creationId xmlns:a16="http://schemas.microsoft.com/office/drawing/2014/main" id="{710CCE88-B056-FB1D-D1E5-9AB176FCE917}"/>
                </a:ext>
              </a:extLst>
            </p:cNvPr>
            <p:cNvSpPr txBox="1"/>
            <p:nvPr/>
          </p:nvSpPr>
          <p:spPr>
            <a:xfrm>
              <a:off x="0" y="-28575"/>
              <a:ext cx="3897924" cy="204280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9713717" y="-55702"/>
            <a:ext cx="3149664" cy="2255947"/>
          </a:xfrm>
          <a:custGeom>
            <a:avLst/>
            <a:gdLst/>
            <a:ahLst/>
            <a:cxnLst/>
            <a:rect l="l" t="t" r="r" b="b"/>
            <a:pathLst>
              <a:path w="5812913" h="4163499">
                <a:moveTo>
                  <a:pt x="0" y="0"/>
                </a:moveTo>
                <a:lnTo>
                  <a:pt x="5812913" y="0"/>
                </a:lnTo>
                <a:lnTo>
                  <a:pt x="5812913" y="4163498"/>
                </a:lnTo>
                <a:lnTo>
                  <a:pt x="0" y="4163498"/>
                </a:lnTo>
                <a:lnTo>
                  <a:pt x="0" y="0"/>
                </a:lnTo>
                <a:close/>
              </a:path>
            </a:pathLst>
          </a:custGeom>
          <a:blipFill>
            <a:blip r:embed="rId3"/>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8" name="Title 1">
            <a:extLst>
              <a:ext uri="{FF2B5EF4-FFF2-40B4-BE49-F238E27FC236}">
                <a16:creationId xmlns:a16="http://schemas.microsoft.com/office/drawing/2014/main" id="{E1A69C44-DCD9-B323-0F14-911215200C07}"/>
              </a:ext>
            </a:extLst>
          </p:cNvPr>
          <p:cNvSpPr txBox="1">
            <a:spLocks/>
          </p:cNvSpPr>
          <p:nvPr/>
        </p:nvSpPr>
        <p:spPr>
          <a:xfrm>
            <a:off x="1651001" y="560606"/>
            <a:ext cx="8889999" cy="88370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09630"/>
            <a:endParaRPr lang="vi-VN" sz="4667"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4" name="Freeform 4"/>
          <p:cNvSpPr/>
          <p:nvPr/>
        </p:nvSpPr>
        <p:spPr>
          <a:xfrm>
            <a:off x="-24955" y="4050397"/>
            <a:ext cx="12192000" cy="50546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defTabSz="609630"/>
            <a:endParaRPr lang="vi-VN" sz="1200" dirty="0">
              <a:solidFill>
                <a:prstClr val="black"/>
              </a:solidFill>
              <a:latin typeface="Arial" panose="020B0604020202020204" pitchFamily="34" charset="0"/>
            </a:endParaRPr>
          </a:p>
        </p:txBody>
      </p:sp>
      <p:sp>
        <p:nvSpPr>
          <p:cNvPr id="2" name="Freeform 2"/>
          <p:cNvSpPr/>
          <p:nvPr/>
        </p:nvSpPr>
        <p:spPr>
          <a:xfrm flipH="1">
            <a:off x="273921" y="2055595"/>
            <a:ext cx="2158016" cy="4241800"/>
          </a:xfrm>
          <a:custGeom>
            <a:avLst/>
            <a:gdLst/>
            <a:ahLst/>
            <a:cxnLst/>
            <a:rect l="l" t="t" r="r" b="b"/>
            <a:pathLst>
              <a:path w="4186809" h="8229600">
                <a:moveTo>
                  <a:pt x="4186809" y="0"/>
                </a:moveTo>
                <a:lnTo>
                  <a:pt x="0" y="0"/>
                </a:lnTo>
                <a:lnTo>
                  <a:pt x="0" y="8229600"/>
                </a:lnTo>
                <a:lnTo>
                  <a:pt x="4186809" y="8229600"/>
                </a:lnTo>
                <a:lnTo>
                  <a:pt x="4186809" y="0"/>
                </a:lnTo>
                <a:close/>
              </a:path>
            </a:pathLst>
          </a:custGeom>
          <a:blipFill>
            <a:blip r:embed="rId4"/>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3" name="Picture 2">
            <a:extLst>
              <a:ext uri="{FF2B5EF4-FFF2-40B4-BE49-F238E27FC236}">
                <a16:creationId xmlns:a16="http://schemas.microsoft.com/office/drawing/2014/main" id="{EFA0D925-C6CA-CB61-834F-EE577FED0BEB}"/>
              </a:ext>
            </a:extLst>
          </p:cNvPr>
          <p:cNvPicPr>
            <a:picLocks noChangeAspect="1"/>
          </p:cNvPicPr>
          <p:nvPr/>
        </p:nvPicPr>
        <p:blipFill>
          <a:blip r:embed="rId5"/>
          <a:stretch>
            <a:fillRect/>
          </a:stretch>
        </p:blipFill>
        <p:spPr>
          <a:xfrm>
            <a:off x="4251185" y="712540"/>
            <a:ext cx="3158002" cy="1243692"/>
          </a:xfrm>
          <a:prstGeom prst="rect">
            <a:avLst/>
          </a:prstGeom>
        </p:spPr>
      </p:pic>
      <p:pic>
        <p:nvPicPr>
          <p:cNvPr id="5" name="Picture 4">
            <a:extLst>
              <a:ext uri="{FF2B5EF4-FFF2-40B4-BE49-F238E27FC236}">
                <a16:creationId xmlns:a16="http://schemas.microsoft.com/office/drawing/2014/main" id="{C414DED9-1714-B834-B0A7-8A9FE95259B5}"/>
              </a:ext>
            </a:extLst>
          </p:cNvPr>
          <p:cNvPicPr>
            <a:picLocks noChangeAspect="1"/>
          </p:cNvPicPr>
          <p:nvPr/>
        </p:nvPicPr>
        <p:blipFill>
          <a:blip r:embed="rId6"/>
          <a:stretch>
            <a:fillRect/>
          </a:stretch>
        </p:blipFill>
        <p:spPr>
          <a:xfrm>
            <a:off x="1411829" y="2040513"/>
            <a:ext cx="10559187" cy="3670110"/>
          </a:xfrm>
          <a:prstGeom prst="rect">
            <a:avLst/>
          </a:prstGeom>
        </p:spPr>
      </p:pic>
    </p:spTree>
    <p:extLst>
      <p:ext uri="{BB962C8B-B14F-4D97-AF65-F5344CB8AC3E}">
        <p14:creationId xmlns:p14="http://schemas.microsoft.com/office/powerpoint/2010/main" val="7952210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nodePh="1">
                                  <p:stCondLst>
                                    <p:cond delay="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4">
            <a:extLst>
              <a:ext uri="{FF2B5EF4-FFF2-40B4-BE49-F238E27FC236}">
                <a16:creationId xmlns:a16="http://schemas.microsoft.com/office/drawing/2014/main" id="{BC1BA5D5-3FB9-2678-7B60-7978BF88543F}"/>
              </a:ext>
            </a:extLst>
          </p:cNvPr>
          <p:cNvSpPr/>
          <p:nvPr/>
        </p:nvSpPr>
        <p:spPr>
          <a:xfrm rot="10800000">
            <a:off x="-2959" y="-1257259"/>
            <a:ext cx="12192000" cy="50546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2959" y="1803400"/>
            <a:ext cx="12192000" cy="50546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33">
            <a:extLst>
              <a:ext uri="{FF2B5EF4-FFF2-40B4-BE49-F238E27FC236}">
                <a16:creationId xmlns:a16="http://schemas.microsoft.com/office/drawing/2014/main" id="{A150400E-9178-14D4-8EEF-53E950D36CF8}"/>
              </a:ext>
            </a:extLst>
          </p:cNvPr>
          <p:cNvSpPr>
            <a:spLocks noGrp="1" noRot="1" noMove="1" noResize="1" noEditPoints="1" noAdjustHandles="1" noChangeArrowheads="1" noChangeShapeType="1"/>
          </p:cNvSpPr>
          <p:nvPr/>
        </p:nvSpPr>
        <p:spPr>
          <a:xfrm>
            <a:off x="1016000" y="-3231272"/>
            <a:ext cx="10328061" cy="9772928"/>
          </a:xfrm>
          <a:custGeom>
            <a:avLst/>
            <a:gdLst/>
            <a:ahLst/>
            <a:cxnLst/>
            <a:rect l="l" t="t" r="r" b="b"/>
            <a:pathLst>
              <a:path w="8061964" h="7628633">
                <a:moveTo>
                  <a:pt x="0" y="0"/>
                </a:moveTo>
                <a:lnTo>
                  <a:pt x="8061964" y="0"/>
                </a:lnTo>
                <a:lnTo>
                  <a:pt x="8061964" y="7628633"/>
                </a:lnTo>
                <a:lnTo>
                  <a:pt x="0" y="76286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8834939" y="-268348"/>
            <a:ext cx="3875275" cy="2775666"/>
          </a:xfrm>
          <a:custGeom>
            <a:avLst/>
            <a:gdLst/>
            <a:ahLst/>
            <a:cxnLst/>
            <a:rect l="l" t="t" r="r" b="b"/>
            <a:pathLst>
              <a:path w="5812913" h="4163499">
                <a:moveTo>
                  <a:pt x="0" y="0"/>
                </a:moveTo>
                <a:lnTo>
                  <a:pt x="5812913" y="0"/>
                </a:lnTo>
                <a:lnTo>
                  <a:pt x="5812913" y="4163498"/>
                </a:lnTo>
                <a:lnTo>
                  <a:pt x="0" y="4163498"/>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4">
            <a:extLst>
              <a:ext uri="{FF2B5EF4-FFF2-40B4-BE49-F238E27FC236}">
                <a16:creationId xmlns:a16="http://schemas.microsoft.com/office/drawing/2014/main" id="{623D00E6-5C63-4431-D4C8-0A5EA1E1EE5F}"/>
              </a:ext>
            </a:extLst>
          </p:cNvPr>
          <p:cNvSpPr/>
          <p:nvPr/>
        </p:nvSpPr>
        <p:spPr>
          <a:xfrm>
            <a:off x="-2959" y="4230673"/>
            <a:ext cx="12192000" cy="50546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Freeform 2"/>
          <p:cNvSpPr/>
          <p:nvPr/>
        </p:nvSpPr>
        <p:spPr>
          <a:xfrm flipH="1">
            <a:off x="117673" y="3066640"/>
            <a:ext cx="2158016" cy="4241800"/>
          </a:xfrm>
          <a:custGeom>
            <a:avLst/>
            <a:gdLst/>
            <a:ahLst/>
            <a:cxnLst/>
            <a:rect l="l" t="t" r="r" b="b"/>
            <a:pathLst>
              <a:path w="4186809" h="8229600">
                <a:moveTo>
                  <a:pt x="4186809" y="0"/>
                </a:moveTo>
                <a:lnTo>
                  <a:pt x="0" y="0"/>
                </a:lnTo>
                <a:lnTo>
                  <a:pt x="0" y="8229600"/>
                </a:lnTo>
                <a:lnTo>
                  <a:pt x="4186809" y="8229600"/>
                </a:lnTo>
                <a:lnTo>
                  <a:pt x="4186809"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8" name="Picture 7" descr="A neon colored word on a black background&#10;&#10;AI-generated content may be incorrect.">
            <a:extLst>
              <a:ext uri="{FF2B5EF4-FFF2-40B4-BE49-F238E27FC236}">
                <a16:creationId xmlns:a16="http://schemas.microsoft.com/office/drawing/2014/main" id="{AC54621A-478C-7579-E5F7-9928AB7C2A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7655" y="2034558"/>
            <a:ext cx="9057551" cy="3078935"/>
          </a:xfrm>
          <a:prstGeom prst="rect">
            <a:avLst/>
          </a:prstGeom>
        </p:spPr>
      </p:pic>
    </p:spTree>
    <p:extLst>
      <p:ext uri="{BB962C8B-B14F-4D97-AF65-F5344CB8AC3E}">
        <p14:creationId xmlns:p14="http://schemas.microsoft.com/office/powerpoint/2010/main" val="15197865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6"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rot="21341492">
            <a:off x="1872504" y="2034315"/>
            <a:ext cx="172354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FFC10E"/>
                </a:solidFill>
                <a:effectLst/>
                <a:uLnTx/>
                <a:uFillTx/>
                <a:latin typeface="字魂27号-布丁体" panose="00000500000000000000" pitchFamily="2" charset="-122"/>
                <a:ea typeface="字魂27号-布丁体" panose="00000500000000000000" pitchFamily="2" charset="-122"/>
                <a:cs typeface="+mn-cs"/>
                <a:sym typeface="字魂27号-布丁体" panose="00000500000000000000" pitchFamily="2" charset="-122"/>
              </a:rPr>
              <a:t>添加标题文字</a:t>
            </a:r>
          </a:p>
        </p:txBody>
      </p:sp>
      <p:pic>
        <p:nvPicPr>
          <p:cNvPr id="8" name="Picture 7">
            <a:extLst>
              <a:ext uri="{FF2B5EF4-FFF2-40B4-BE49-F238E27FC236}">
                <a16:creationId xmlns:a16="http://schemas.microsoft.com/office/drawing/2014/main" id="{7B095519-BDEC-03D3-F403-3D2EF3C1A38F}"/>
              </a:ext>
            </a:extLst>
          </p:cNvPr>
          <p:cNvPicPr>
            <a:picLocks noChangeAspect="1"/>
          </p:cNvPicPr>
          <p:nvPr/>
        </p:nvPicPr>
        <p:blipFill>
          <a:blip r:embed="rId3"/>
          <a:stretch>
            <a:fillRect/>
          </a:stretch>
        </p:blipFill>
        <p:spPr>
          <a:xfrm>
            <a:off x="3498511" y="3260501"/>
            <a:ext cx="603589" cy="536316"/>
          </a:xfrm>
          <a:prstGeom prst="rect">
            <a:avLst/>
          </a:prstGeom>
        </p:spPr>
      </p:pic>
      <p:pic>
        <p:nvPicPr>
          <p:cNvPr id="24" name="Picture 23">
            <a:extLst>
              <a:ext uri="{FF2B5EF4-FFF2-40B4-BE49-F238E27FC236}">
                <a16:creationId xmlns:a16="http://schemas.microsoft.com/office/drawing/2014/main" id="{5C29E528-D5A0-0C64-1E18-40BCFBC51B42}"/>
              </a:ext>
            </a:extLst>
          </p:cNvPr>
          <p:cNvPicPr>
            <a:picLocks noChangeAspect="1"/>
          </p:cNvPicPr>
          <p:nvPr/>
        </p:nvPicPr>
        <p:blipFill>
          <a:blip r:embed="rId3"/>
          <a:stretch>
            <a:fillRect/>
          </a:stretch>
        </p:blipFill>
        <p:spPr>
          <a:xfrm>
            <a:off x="10039011" y="3260501"/>
            <a:ext cx="603589" cy="536316"/>
          </a:xfrm>
          <a:prstGeom prst="rect">
            <a:avLst/>
          </a:prstGeom>
        </p:spPr>
      </p:pic>
      <p:pic>
        <p:nvPicPr>
          <p:cNvPr id="25" name="Picture 24">
            <a:extLst>
              <a:ext uri="{FF2B5EF4-FFF2-40B4-BE49-F238E27FC236}">
                <a16:creationId xmlns:a16="http://schemas.microsoft.com/office/drawing/2014/main" id="{CAFDD0A1-5CD8-B761-BE4E-D24D3DBE61DE}"/>
              </a:ext>
            </a:extLst>
          </p:cNvPr>
          <p:cNvPicPr>
            <a:picLocks noChangeAspect="1"/>
          </p:cNvPicPr>
          <p:nvPr/>
        </p:nvPicPr>
        <p:blipFill>
          <a:blip r:embed="rId3"/>
          <a:stretch>
            <a:fillRect/>
          </a:stretch>
        </p:blipFill>
        <p:spPr>
          <a:xfrm>
            <a:off x="11093111" y="415701"/>
            <a:ext cx="603589" cy="536316"/>
          </a:xfrm>
          <a:prstGeom prst="rect">
            <a:avLst/>
          </a:prstGeom>
        </p:spPr>
      </p:pic>
      <p:pic>
        <p:nvPicPr>
          <p:cNvPr id="12" name="Picture 11">
            <a:extLst>
              <a:ext uri="{FF2B5EF4-FFF2-40B4-BE49-F238E27FC236}">
                <a16:creationId xmlns:a16="http://schemas.microsoft.com/office/drawing/2014/main" id="{64F7D7F8-F0F3-63FD-5870-B3E6B9B36230}"/>
              </a:ext>
            </a:extLst>
          </p:cNvPr>
          <p:cNvPicPr>
            <a:picLocks noChangeAspect="1"/>
          </p:cNvPicPr>
          <p:nvPr/>
        </p:nvPicPr>
        <p:blipFill>
          <a:blip r:embed="rId4"/>
          <a:stretch>
            <a:fillRect/>
          </a:stretch>
        </p:blipFill>
        <p:spPr>
          <a:xfrm>
            <a:off x="0" y="-4743"/>
            <a:ext cx="12293600" cy="6862743"/>
          </a:xfrm>
          <a:prstGeom prst="rect">
            <a:avLst/>
          </a:prstGeom>
        </p:spPr>
      </p:pic>
      <p:sp>
        <p:nvSpPr>
          <p:cNvPr id="13" name="Rectangle: Rounded Corners 12">
            <a:extLst>
              <a:ext uri="{FF2B5EF4-FFF2-40B4-BE49-F238E27FC236}">
                <a16:creationId xmlns:a16="http://schemas.microsoft.com/office/drawing/2014/main" id="{7EE42FEE-D88E-98A2-FE30-DBA9F115A98C}"/>
              </a:ext>
            </a:extLst>
          </p:cNvPr>
          <p:cNvSpPr/>
          <p:nvPr/>
        </p:nvSpPr>
        <p:spPr>
          <a:xfrm>
            <a:off x="236538" y="415701"/>
            <a:ext cx="11855450" cy="6096000"/>
          </a:xfrm>
          <a:prstGeom prst="roundRect">
            <a:avLst>
              <a:gd name="adj" fmla="val 6979"/>
            </a:avLst>
          </a:prstGeom>
          <a:solidFill>
            <a:schemeClr val="bg1"/>
          </a:solidFill>
          <a:ln w="34925">
            <a:solidFill>
              <a:schemeClr val="accent2">
                <a:lumMod val="50000"/>
              </a:schemeClr>
            </a:solidFill>
            <a:prstDash val="dash"/>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 name="Rectangle: Rounded Corners 13">
            <a:extLst>
              <a:ext uri="{FF2B5EF4-FFF2-40B4-BE49-F238E27FC236}">
                <a16:creationId xmlns:a16="http://schemas.microsoft.com/office/drawing/2014/main" id="{08E288DA-7128-9771-268F-44454577E04A}"/>
              </a:ext>
            </a:extLst>
          </p:cNvPr>
          <p:cNvSpPr/>
          <p:nvPr/>
        </p:nvSpPr>
        <p:spPr>
          <a:xfrm>
            <a:off x="44174" y="110265"/>
            <a:ext cx="12205252" cy="630942"/>
          </a:xfrm>
          <a:prstGeom prst="roundRect">
            <a:avLst/>
          </a:prstGeom>
          <a:solidFill>
            <a:schemeClr val="accent4">
              <a:lumMod val="40000"/>
              <a:lumOff val="60000"/>
            </a:schemeClr>
          </a:solid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911E8FA7-A910-2CBB-BEF9-DF66619AF5E8}"/>
              </a:ext>
            </a:extLst>
          </p:cNvPr>
          <p:cNvSpPr txBox="1"/>
          <p:nvPr/>
        </p:nvSpPr>
        <p:spPr>
          <a:xfrm>
            <a:off x="236538" y="90417"/>
            <a:ext cx="12192000"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 Quan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sát</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kể</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hoạt</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từng</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8EEF49B6-3D03-0F3F-B494-672809277A2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7810" l="894" r="99269">
                        <a14:foregroundMark x1="16247" y1="84818" x2="39886" y2="63650"/>
                        <a14:foregroundMark x1="9017" y1="94015" x2="13485" y2="85109"/>
                        <a14:foregroundMark x1="5524" y1="93723" x2="5524" y2="93723"/>
                        <a14:foregroundMark x1="7392" y1="13285" x2="7392" y2="13285"/>
                        <a14:foregroundMark x1="9748" y1="8613" x2="6499" y2="16934"/>
                        <a14:foregroundMark x1="43786" y1="9051" x2="73274" y2="30511"/>
                        <a14:foregroundMark x1="41511" y1="5109" x2="43623" y2="8321"/>
                        <a14:foregroundMark x1="38180" y1="5839" x2="42648" y2="4672"/>
                        <a14:backgroundMark x1="37530" y1="4088" x2="43136" y2="2190"/>
                      </a14:backgroundRemoval>
                    </a14:imgEffect>
                    <a14:imgEffect>
                      <a14:brightnessContrast bright="20000"/>
                    </a14:imgEffect>
                  </a14:imgLayer>
                </a14:imgProps>
              </a:ext>
              <a:ext uri="{28A0092B-C50C-407E-A947-70E740481C1C}">
                <a14:useLocalDpi xmlns:a14="http://schemas.microsoft.com/office/drawing/2010/main" val="0"/>
              </a:ext>
            </a:extLst>
          </a:blip>
          <a:srcRect l="1981" t="3656" r="4391" b="4900"/>
          <a:stretch/>
        </p:blipFill>
        <p:spPr>
          <a:xfrm>
            <a:off x="1715084" y="883919"/>
            <a:ext cx="4074161" cy="26009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08655AA2-5B26-3883-FFE3-1F5490899F08}"/>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6513" t="3821" r="6624" b="5561"/>
          <a:stretch/>
        </p:blipFill>
        <p:spPr>
          <a:xfrm>
            <a:off x="6736080" y="883919"/>
            <a:ext cx="4094480" cy="26009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2DF112CC-549F-FBF1-82C3-7FCA005CE356}"/>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6553" t="3144" r="4103" b="2789"/>
          <a:stretch/>
        </p:blipFill>
        <p:spPr>
          <a:xfrm>
            <a:off x="1715084" y="3767876"/>
            <a:ext cx="4074161" cy="25680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32AAF739-E45C-F592-D444-12CFE045BF99}"/>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rcRect l="5326" t="4878" r="5861" b="3858"/>
          <a:stretch/>
        </p:blipFill>
        <p:spPr>
          <a:xfrm>
            <a:off x="6736080" y="3767875"/>
            <a:ext cx="4094480" cy="25680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26870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par>
                                <p:cTn id="22" presetID="14" presetClass="entr" presetSubtype="1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273685" y="110490"/>
            <a:ext cx="11367770" cy="6515100"/>
          </a:xfrm>
          <a:custGeom>
            <a:avLst/>
            <a:gdLst>
              <a:gd name="connisteX0" fmla="*/ 629288 w 11368079"/>
              <a:gd name="connsiteY0" fmla="*/ 6161887 h 6515165"/>
              <a:gd name="connisteX1" fmla="*/ 1475743 w 11368079"/>
              <a:gd name="connsiteY1" fmla="*/ 6359372 h 6515165"/>
              <a:gd name="connisteX2" fmla="*/ 2195198 w 11368079"/>
              <a:gd name="connsiteY2" fmla="*/ 6190462 h 6515165"/>
              <a:gd name="connisteX3" fmla="*/ 3423288 w 11368079"/>
              <a:gd name="connsiteY3" fmla="*/ 6401917 h 6515165"/>
              <a:gd name="connisteX4" fmla="*/ 4199258 w 11368079"/>
              <a:gd name="connsiteY4" fmla="*/ 6175857 h 6515165"/>
              <a:gd name="connisteX5" fmla="*/ 5229228 w 11368079"/>
              <a:gd name="connsiteY5" fmla="*/ 6373977 h 6515165"/>
              <a:gd name="connisteX6" fmla="*/ 6301743 w 11368079"/>
              <a:gd name="connsiteY6" fmla="*/ 6218402 h 6515165"/>
              <a:gd name="connisteX7" fmla="*/ 7148198 w 11368079"/>
              <a:gd name="connsiteY7" fmla="*/ 6514947 h 6515165"/>
              <a:gd name="connisteX8" fmla="*/ 8376288 w 11368079"/>
              <a:gd name="connsiteY8" fmla="*/ 6260947 h 6515165"/>
              <a:gd name="connisteX9" fmla="*/ 9307198 w 11368079"/>
              <a:gd name="connsiteY9" fmla="*/ 6345402 h 6515165"/>
              <a:gd name="connisteX10" fmla="*/ 10125713 w 11368079"/>
              <a:gd name="connsiteY10" fmla="*/ 6175857 h 6515165"/>
              <a:gd name="connisteX11" fmla="*/ 10986773 w 11368079"/>
              <a:gd name="connsiteY11" fmla="*/ 6387947 h 6515165"/>
              <a:gd name="connisteX12" fmla="*/ 11339198 w 11368079"/>
              <a:gd name="connsiteY12" fmla="*/ 5682462 h 6515165"/>
              <a:gd name="connisteX13" fmla="*/ 11113773 w 11368079"/>
              <a:gd name="connsiteY13" fmla="*/ 4948402 h 6515165"/>
              <a:gd name="connisteX14" fmla="*/ 11353168 w 11368079"/>
              <a:gd name="connsiteY14" fmla="*/ 4200372 h 6515165"/>
              <a:gd name="connisteX15" fmla="*/ 11014713 w 11368079"/>
              <a:gd name="connsiteY15" fmla="*/ 3353917 h 6515165"/>
              <a:gd name="connisteX16" fmla="*/ 11353168 w 11368079"/>
              <a:gd name="connsiteY16" fmla="*/ 2577947 h 6515165"/>
              <a:gd name="connisteX17" fmla="*/ 10986773 w 11368079"/>
              <a:gd name="connsiteY17" fmla="*/ 1928977 h 6515165"/>
              <a:gd name="connisteX18" fmla="*/ 11367773 w 11368079"/>
              <a:gd name="connsiteY18" fmla="*/ 1138402 h 6515165"/>
              <a:gd name="connisteX19" fmla="*/ 11043288 w 11368079"/>
              <a:gd name="connsiteY19" fmla="*/ 559917 h 6515165"/>
              <a:gd name="connisteX20" fmla="*/ 11254743 w 11368079"/>
              <a:gd name="connsiteY20" fmla="*/ 122402 h 6515165"/>
              <a:gd name="connisteX21" fmla="*/ 10704198 w 11368079"/>
              <a:gd name="connsiteY21" fmla="*/ 23977 h 6515165"/>
              <a:gd name="connisteX22" fmla="*/ 10196198 w 11368079"/>
              <a:gd name="connsiteY22" fmla="*/ 404977 h 6515165"/>
              <a:gd name="connisteX23" fmla="*/ 9250683 w 11368079"/>
              <a:gd name="connsiteY23" fmla="*/ 192887 h 6515165"/>
              <a:gd name="connisteX24" fmla="*/ 8926198 w 11368079"/>
              <a:gd name="connsiteY24" fmla="*/ 588492 h 6515165"/>
              <a:gd name="connisteX25" fmla="*/ 7444743 w 11368079"/>
              <a:gd name="connsiteY25" fmla="*/ 65887 h 6515165"/>
              <a:gd name="connisteX26" fmla="*/ 6231258 w 11368079"/>
              <a:gd name="connsiteY26" fmla="*/ 432917 h 6515165"/>
              <a:gd name="connisteX27" fmla="*/ 5102228 w 11368079"/>
              <a:gd name="connsiteY27" fmla="*/ 122402 h 6515165"/>
              <a:gd name="connisteX28" fmla="*/ 3775713 w 11368079"/>
              <a:gd name="connsiteY28" fmla="*/ 531977 h 6515165"/>
              <a:gd name="connisteX29" fmla="*/ 2844168 w 11368079"/>
              <a:gd name="connsiteY29" fmla="*/ 136372 h 6515165"/>
              <a:gd name="connisteX30" fmla="*/ 1517653 w 11368079"/>
              <a:gd name="connsiteY30" fmla="*/ 573887 h 6515165"/>
              <a:gd name="connisteX31" fmla="*/ 756288 w 11368079"/>
              <a:gd name="connsiteY31" fmla="*/ 122402 h 6515165"/>
              <a:gd name="connisteX32" fmla="*/ 121288 w 11368079"/>
              <a:gd name="connsiteY32" fmla="*/ 489432 h 6515165"/>
              <a:gd name="connisteX33" fmla="*/ 248288 w 11368079"/>
              <a:gd name="connsiteY33" fmla="*/ 1180947 h 6515165"/>
              <a:gd name="connisteX34" fmla="*/ 8258 w 11368079"/>
              <a:gd name="connsiteY34" fmla="*/ 2027402 h 6515165"/>
              <a:gd name="connisteX35" fmla="*/ 544198 w 11368079"/>
              <a:gd name="connsiteY35" fmla="*/ 2874492 h 6515165"/>
              <a:gd name="connisteX36" fmla="*/ 92713 w 11368079"/>
              <a:gd name="connsiteY36" fmla="*/ 3932402 h 6515165"/>
              <a:gd name="connisteX37" fmla="*/ 572773 w 11368079"/>
              <a:gd name="connsiteY37" fmla="*/ 5004917 h 6515165"/>
              <a:gd name="connisteX38" fmla="*/ 219713 w 11368079"/>
              <a:gd name="connsiteY38" fmla="*/ 6077432 h 6515165"/>
              <a:gd name="connisteX39" fmla="*/ 629288 w 11368079"/>
              <a:gd name="connsiteY39" fmla="*/ 6161887 h 651516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Lst>
            <a:rect l="l" t="t" r="r" b="b"/>
            <a:pathLst>
              <a:path w="11368079" h="6515166">
                <a:moveTo>
                  <a:pt x="629289" y="6161888"/>
                </a:moveTo>
                <a:cubicBezTo>
                  <a:pt x="880749" y="6218403"/>
                  <a:pt x="1162689" y="6353658"/>
                  <a:pt x="1475744" y="6359373"/>
                </a:cubicBezTo>
                <a:cubicBezTo>
                  <a:pt x="1788799" y="6365088"/>
                  <a:pt x="1805944" y="6182208"/>
                  <a:pt x="2195199" y="6190463"/>
                </a:cubicBezTo>
                <a:cubicBezTo>
                  <a:pt x="2584454" y="6198718"/>
                  <a:pt x="3022604" y="6405093"/>
                  <a:pt x="3423289" y="6401918"/>
                </a:cubicBezTo>
                <a:cubicBezTo>
                  <a:pt x="3823974" y="6398743"/>
                  <a:pt x="3837944" y="6181573"/>
                  <a:pt x="4199259" y="6175858"/>
                </a:cubicBezTo>
                <a:cubicBezTo>
                  <a:pt x="4560574" y="6170143"/>
                  <a:pt x="4808859" y="6365723"/>
                  <a:pt x="5229229" y="6373978"/>
                </a:cubicBezTo>
                <a:cubicBezTo>
                  <a:pt x="5649599" y="6382233"/>
                  <a:pt x="5918204" y="6190463"/>
                  <a:pt x="6301744" y="6218403"/>
                </a:cubicBezTo>
                <a:cubicBezTo>
                  <a:pt x="6685284" y="6246343"/>
                  <a:pt x="6733544" y="6506693"/>
                  <a:pt x="7148199" y="6514948"/>
                </a:cubicBezTo>
                <a:cubicBezTo>
                  <a:pt x="7562854" y="6523203"/>
                  <a:pt x="7944489" y="6294603"/>
                  <a:pt x="8376289" y="6260948"/>
                </a:cubicBezTo>
                <a:cubicBezTo>
                  <a:pt x="8808089" y="6227293"/>
                  <a:pt x="8957314" y="6362548"/>
                  <a:pt x="9307199" y="6345403"/>
                </a:cubicBezTo>
                <a:cubicBezTo>
                  <a:pt x="9657084" y="6328258"/>
                  <a:pt x="9789799" y="6167603"/>
                  <a:pt x="10125714" y="6175858"/>
                </a:cubicBezTo>
                <a:cubicBezTo>
                  <a:pt x="10461629" y="6184113"/>
                  <a:pt x="10744204" y="6486373"/>
                  <a:pt x="10986774" y="6387948"/>
                </a:cubicBezTo>
                <a:cubicBezTo>
                  <a:pt x="11229344" y="6289523"/>
                  <a:pt x="11313799" y="5970118"/>
                  <a:pt x="11339199" y="5682463"/>
                </a:cubicBezTo>
                <a:cubicBezTo>
                  <a:pt x="11364599" y="5394808"/>
                  <a:pt x="11111234" y="5244948"/>
                  <a:pt x="11113774" y="4948403"/>
                </a:cubicBezTo>
                <a:cubicBezTo>
                  <a:pt x="11116314" y="4651858"/>
                  <a:pt x="11372854" y="4519143"/>
                  <a:pt x="11353169" y="4200373"/>
                </a:cubicBezTo>
                <a:cubicBezTo>
                  <a:pt x="11333484" y="3881603"/>
                  <a:pt x="11014714" y="3678403"/>
                  <a:pt x="11014714" y="3353918"/>
                </a:cubicBezTo>
                <a:cubicBezTo>
                  <a:pt x="11014714" y="3029433"/>
                  <a:pt x="11358884" y="2863063"/>
                  <a:pt x="11353169" y="2577948"/>
                </a:cubicBezTo>
                <a:cubicBezTo>
                  <a:pt x="11347454" y="2292833"/>
                  <a:pt x="10983599" y="2216633"/>
                  <a:pt x="10986774" y="1928978"/>
                </a:cubicBezTo>
                <a:cubicBezTo>
                  <a:pt x="10989949" y="1641323"/>
                  <a:pt x="11356344" y="1412088"/>
                  <a:pt x="11367774" y="1138403"/>
                </a:cubicBezTo>
                <a:cubicBezTo>
                  <a:pt x="11379204" y="864718"/>
                  <a:pt x="11066149" y="763118"/>
                  <a:pt x="11043289" y="559918"/>
                </a:cubicBezTo>
                <a:cubicBezTo>
                  <a:pt x="11020429" y="356718"/>
                  <a:pt x="11322689" y="229718"/>
                  <a:pt x="11254744" y="122403"/>
                </a:cubicBezTo>
                <a:cubicBezTo>
                  <a:pt x="11186799" y="15088"/>
                  <a:pt x="10915654" y="-32537"/>
                  <a:pt x="10704199" y="23978"/>
                </a:cubicBezTo>
                <a:cubicBezTo>
                  <a:pt x="10492744" y="80493"/>
                  <a:pt x="10487029" y="371323"/>
                  <a:pt x="10196199" y="404978"/>
                </a:cubicBezTo>
                <a:cubicBezTo>
                  <a:pt x="9905369" y="438633"/>
                  <a:pt x="9504684" y="156058"/>
                  <a:pt x="9250684" y="192888"/>
                </a:cubicBezTo>
                <a:cubicBezTo>
                  <a:pt x="8996684" y="229718"/>
                  <a:pt x="9287514" y="613893"/>
                  <a:pt x="8926199" y="588493"/>
                </a:cubicBezTo>
                <a:cubicBezTo>
                  <a:pt x="8564884" y="563093"/>
                  <a:pt x="7983859" y="97003"/>
                  <a:pt x="7444744" y="65888"/>
                </a:cubicBezTo>
                <a:cubicBezTo>
                  <a:pt x="6905629" y="34773"/>
                  <a:pt x="6699889" y="421488"/>
                  <a:pt x="6231259" y="432918"/>
                </a:cubicBezTo>
                <a:cubicBezTo>
                  <a:pt x="5762629" y="444348"/>
                  <a:pt x="5593084" y="102718"/>
                  <a:pt x="5102229" y="122403"/>
                </a:cubicBezTo>
                <a:cubicBezTo>
                  <a:pt x="4611374" y="142088"/>
                  <a:pt x="4227199" y="529438"/>
                  <a:pt x="3775714" y="531978"/>
                </a:cubicBezTo>
                <a:cubicBezTo>
                  <a:pt x="3324229" y="534518"/>
                  <a:pt x="3295654" y="128118"/>
                  <a:pt x="2844169" y="136373"/>
                </a:cubicBezTo>
                <a:cubicBezTo>
                  <a:pt x="2392684" y="144628"/>
                  <a:pt x="1935484" y="576428"/>
                  <a:pt x="1517654" y="573888"/>
                </a:cubicBezTo>
                <a:cubicBezTo>
                  <a:pt x="1099824" y="571348"/>
                  <a:pt x="1035689" y="139548"/>
                  <a:pt x="756289" y="122403"/>
                </a:cubicBezTo>
                <a:cubicBezTo>
                  <a:pt x="476889" y="105258"/>
                  <a:pt x="222889" y="277978"/>
                  <a:pt x="121289" y="489433"/>
                </a:cubicBezTo>
                <a:cubicBezTo>
                  <a:pt x="19689" y="700888"/>
                  <a:pt x="271149" y="873608"/>
                  <a:pt x="248289" y="1180948"/>
                </a:cubicBezTo>
                <a:cubicBezTo>
                  <a:pt x="225429" y="1488288"/>
                  <a:pt x="-50796" y="1688948"/>
                  <a:pt x="8259" y="2027403"/>
                </a:cubicBezTo>
                <a:cubicBezTo>
                  <a:pt x="67314" y="2365858"/>
                  <a:pt x="527054" y="2493493"/>
                  <a:pt x="544199" y="2874493"/>
                </a:cubicBezTo>
                <a:cubicBezTo>
                  <a:pt x="561344" y="3255493"/>
                  <a:pt x="86999" y="3506318"/>
                  <a:pt x="92714" y="3932403"/>
                </a:cubicBezTo>
                <a:cubicBezTo>
                  <a:pt x="98429" y="4358488"/>
                  <a:pt x="547374" y="4575658"/>
                  <a:pt x="572774" y="5004918"/>
                </a:cubicBezTo>
                <a:cubicBezTo>
                  <a:pt x="598174" y="5434178"/>
                  <a:pt x="208284" y="5846293"/>
                  <a:pt x="219714" y="6077433"/>
                </a:cubicBezTo>
                <a:cubicBezTo>
                  <a:pt x="231144" y="6308573"/>
                  <a:pt x="377829" y="6105373"/>
                  <a:pt x="629289" y="6161888"/>
                </a:cubicBezTo>
                <a:close/>
              </a:path>
            </a:pathLst>
          </a:custGeom>
          <a:solidFill>
            <a:schemeClr val="bg1"/>
          </a:solidFill>
          <a:ln w="47625">
            <a:solidFill>
              <a:schemeClr val="accent2"/>
            </a:solidFill>
          </a:ln>
          <a:effectLst>
            <a:outerShdw blurRad="228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23" name="图片 22" descr="E:\ppt创作\2进行中\2进行中\新建文件夹\新建文件夹\2.png2"/>
          <p:cNvPicPr>
            <a:picLocks noChangeAspect="1"/>
          </p:cNvPicPr>
          <p:nvPr/>
        </p:nvPicPr>
        <p:blipFill rotWithShape="1">
          <a:blip r:embed="rId3"/>
          <a:srcRect l="63285" t="14768" r="4893" b="8899"/>
          <a:stretch>
            <a:fillRect/>
          </a:stretch>
        </p:blipFill>
        <p:spPr>
          <a:xfrm>
            <a:off x="10716143" y="3791486"/>
            <a:ext cx="1925120" cy="2598152"/>
          </a:xfrm>
          <a:prstGeom prst="rect">
            <a:avLst/>
          </a:prstGeom>
        </p:spPr>
      </p:pic>
      <p:pic>
        <p:nvPicPr>
          <p:cNvPr id="4" name="图片 3" descr="5"/>
          <p:cNvPicPr>
            <a:picLocks noChangeAspect="1"/>
          </p:cNvPicPr>
          <p:nvPr/>
        </p:nvPicPr>
        <p:blipFill>
          <a:blip r:embed="rId4"/>
          <a:srcRect l="45652" t="46499" r="34238" b="11787"/>
          <a:stretch>
            <a:fillRect/>
          </a:stretch>
        </p:blipFill>
        <p:spPr>
          <a:xfrm flipH="1">
            <a:off x="10070146" y="5214319"/>
            <a:ext cx="1241795" cy="1448965"/>
          </a:xfrm>
          <a:prstGeom prst="rect">
            <a:avLst/>
          </a:prstGeom>
        </p:spPr>
      </p:pic>
      <p:pic>
        <p:nvPicPr>
          <p:cNvPr id="7" name="图片 6" descr="6"/>
          <p:cNvPicPr>
            <a:picLocks noChangeAspect="1"/>
          </p:cNvPicPr>
          <p:nvPr/>
        </p:nvPicPr>
        <p:blipFill>
          <a:blip r:embed="rId5"/>
          <a:srcRect l="77807" t="45705"/>
          <a:stretch>
            <a:fillRect/>
          </a:stretch>
        </p:blipFill>
        <p:spPr>
          <a:xfrm>
            <a:off x="10511057" y="-61677"/>
            <a:ext cx="1948180" cy="2680970"/>
          </a:xfrm>
          <a:prstGeom prst="rect">
            <a:avLst/>
          </a:prstGeom>
        </p:spPr>
      </p:pic>
      <p:pic>
        <p:nvPicPr>
          <p:cNvPr id="8" name="Picture 7" descr="A picture containing metalware, accessory, chain&#10;&#10;Description automatically generated">
            <a:extLst>
              <a:ext uri="{FF2B5EF4-FFF2-40B4-BE49-F238E27FC236}">
                <a16:creationId xmlns:a16="http://schemas.microsoft.com/office/drawing/2014/main" id="{C2EEAE4F-6369-692C-67A0-A9633A8482C9}"/>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9984" b="89976" l="6208" r="92608">
                        <a14:foregroundMark x1="10251" y1="58407" x2="14640" y2="52708"/>
                        <a14:foregroundMark x1="14640" y1="52708" x2="24487" y2="55780"/>
                        <a14:foregroundMark x1="24487" y1="55780" x2="19203" y2="58529"/>
                        <a14:foregroundMark x1="19203" y1="58529" x2="15507" y2="55335"/>
                        <a14:foregroundMark x1="76379" y1="58407" x2="81634" y2="58529"/>
                        <a14:foregroundMark x1="78805" y1="54850" x2="92694" y2="59175"/>
                        <a14:foregroundMark x1="81750" y1="52264" x2="91048" y2="60226"/>
                        <a14:foregroundMark x1="91048" y1="60226" x2="91048" y2="60226"/>
                        <a14:foregroundMark x1="25036" y1="66653" x2="27000" y2="74939"/>
                        <a14:foregroundMark x1="27000" y1="74939" x2="27000" y2="74939"/>
                        <a14:foregroundMark x1="9385" y1="54729" x2="9269" y2="59458"/>
                        <a14:foregroundMark x1="9038" y1="55497" x2="9154" y2="72474"/>
                        <a14:foregroundMark x1="9154" y1="72474" x2="9154" y2="72474"/>
                        <a14:foregroundMark x1="7508" y1="68513" x2="7508" y2="75869"/>
                        <a14:foregroundMark x1="7508" y1="75869" x2="7508" y2="75869"/>
                        <a14:foregroundMark x1="6208" y1="68027" x2="8172" y2="75869"/>
                        <a14:foregroundMark x1="8172" y1="75869" x2="8172" y2="75869"/>
                      </a14:backgroundRemoval>
                    </a14:imgEffect>
                  </a14:imgLayer>
                </a14:imgProps>
              </a:ext>
              <a:ext uri="{28A0092B-C50C-407E-A947-70E740481C1C}">
                <a14:useLocalDpi xmlns:a14="http://schemas.microsoft.com/office/drawing/2010/main" val="0"/>
              </a:ext>
            </a:extLst>
          </a:blip>
          <a:stretch>
            <a:fillRect/>
          </a:stretch>
        </p:blipFill>
        <p:spPr>
          <a:xfrm>
            <a:off x="-544096" y="-948681"/>
            <a:ext cx="12085856" cy="8317417"/>
          </a:xfrm>
          <a:prstGeom prst="rect">
            <a:avLst/>
          </a:prstGeom>
        </p:spPr>
      </p:pic>
      <p:pic>
        <p:nvPicPr>
          <p:cNvPr id="2" name="Picture 1">
            <a:extLst>
              <a:ext uri="{FF2B5EF4-FFF2-40B4-BE49-F238E27FC236}">
                <a16:creationId xmlns:a16="http://schemas.microsoft.com/office/drawing/2014/main" id="{27D621C7-4BD7-97C1-1226-D7F1D513C12A}"/>
              </a:ext>
            </a:extLst>
          </p:cNvPr>
          <p:cNvPicPr>
            <a:picLocks noChangeAspect="1"/>
          </p:cNvPicPr>
          <p:nvPr/>
        </p:nvPicPr>
        <p:blipFill>
          <a:blip r:embed="rId8"/>
          <a:stretch>
            <a:fillRect/>
          </a:stretch>
        </p:blipFill>
        <p:spPr>
          <a:xfrm>
            <a:off x="1696489" y="1677741"/>
            <a:ext cx="7523116" cy="1737511"/>
          </a:xfrm>
          <a:prstGeom prst="rect">
            <a:avLst/>
          </a:prstGeom>
        </p:spPr>
      </p:pic>
    </p:spTree>
    <p:extLst>
      <p:ext uri="{BB962C8B-B14F-4D97-AF65-F5344CB8AC3E}">
        <p14:creationId xmlns:p14="http://schemas.microsoft.com/office/powerpoint/2010/main" val="39257897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E:\ppt创作\2进行中\2进行中\新建文件夹\新建文件夹\2.png2"/>
          <p:cNvPicPr>
            <a:picLocks noChangeAspect="1"/>
          </p:cNvPicPr>
          <p:nvPr/>
        </p:nvPicPr>
        <p:blipFill rotWithShape="1">
          <a:blip r:embed="rId3"/>
          <a:srcRect l="63285" t="14768" r="4893" b="8899"/>
          <a:stretch>
            <a:fillRect/>
          </a:stretch>
        </p:blipFill>
        <p:spPr>
          <a:xfrm>
            <a:off x="6248623" y="-232221"/>
            <a:ext cx="1241767" cy="1675896"/>
          </a:xfrm>
          <a:prstGeom prst="rect">
            <a:avLst/>
          </a:prstGeom>
        </p:spPr>
      </p:pic>
      <p:pic>
        <p:nvPicPr>
          <p:cNvPr id="5" name="图片 4" descr="5"/>
          <p:cNvPicPr>
            <a:picLocks noChangeAspect="1"/>
          </p:cNvPicPr>
          <p:nvPr/>
        </p:nvPicPr>
        <p:blipFill>
          <a:blip r:embed="rId4"/>
          <a:srcRect l="45652" t="46499" r="34238" b="11787"/>
          <a:stretch>
            <a:fillRect/>
          </a:stretch>
        </p:blipFill>
        <p:spPr>
          <a:xfrm flipH="1">
            <a:off x="11028332" y="5281413"/>
            <a:ext cx="1351170" cy="1576587"/>
          </a:xfrm>
          <a:prstGeom prst="rect">
            <a:avLst/>
          </a:prstGeom>
        </p:spPr>
      </p:pic>
      <p:pic>
        <p:nvPicPr>
          <p:cNvPr id="6" name="图片 5" descr="4"/>
          <p:cNvPicPr>
            <a:picLocks noChangeAspect="1"/>
          </p:cNvPicPr>
          <p:nvPr/>
        </p:nvPicPr>
        <p:blipFill>
          <a:blip r:embed="rId5"/>
          <a:srcRect l="9650" t="3999" r="66869" b="83436"/>
          <a:stretch>
            <a:fillRect/>
          </a:stretch>
        </p:blipFill>
        <p:spPr>
          <a:xfrm>
            <a:off x="4686129" y="0"/>
            <a:ext cx="2061210" cy="620395"/>
          </a:xfrm>
          <a:prstGeom prst="rect">
            <a:avLst/>
          </a:prstGeom>
        </p:spPr>
      </p:pic>
      <p:pic>
        <p:nvPicPr>
          <p:cNvPr id="14" name="Picture 13">
            <a:extLst>
              <a:ext uri="{FF2B5EF4-FFF2-40B4-BE49-F238E27FC236}">
                <a16:creationId xmlns:a16="http://schemas.microsoft.com/office/drawing/2014/main" id="{F28DE494-C4BB-C020-0008-F691910BBE3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3471" t="4240" r="4552" b="5303"/>
          <a:stretch/>
        </p:blipFill>
        <p:spPr>
          <a:xfrm>
            <a:off x="345440" y="1524000"/>
            <a:ext cx="5689600" cy="365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Rectangle: Rounded Corners 14">
            <a:extLst>
              <a:ext uri="{FF2B5EF4-FFF2-40B4-BE49-F238E27FC236}">
                <a16:creationId xmlns:a16="http://schemas.microsoft.com/office/drawing/2014/main" id="{3051C916-3710-0A26-2407-3EDBEF134CFE}"/>
              </a:ext>
            </a:extLst>
          </p:cNvPr>
          <p:cNvSpPr/>
          <p:nvPr/>
        </p:nvSpPr>
        <p:spPr>
          <a:xfrm>
            <a:off x="6481419" y="719249"/>
            <a:ext cx="5435177" cy="5453863"/>
          </a:xfrm>
          <a:prstGeom prst="roundRect">
            <a:avLst/>
          </a:prstGeom>
          <a:solidFill>
            <a:srgbClr val="ED7D31">
              <a:lumMod val="20000"/>
              <a:lumOff val="80000"/>
              <a:alpha val="81000"/>
            </a:srgbClr>
          </a:solidFill>
          <a:ln w="19050" cap="flat" cmpd="sng" algn="ctr">
            <a:solidFill>
              <a:srgbClr val="ED7D31">
                <a:lumMod val="75000"/>
              </a:srgbClr>
            </a:solidFill>
            <a:prstDash val="dash"/>
            <a:miter lim="800000"/>
          </a:ln>
          <a:effectLst/>
        </p:spPr>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E8D924C1-BE0A-82AB-4D1F-6849581CFB7C}"/>
              </a:ext>
            </a:extLst>
          </p:cNvPr>
          <p:cNvSpPr txBox="1"/>
          <p:nvPr/>
        </p:nvSpPr>
        <p:spPr>
          <a:xfrm>
            <a:off x="6747339" y="976273"/>
            <a:ext cx="4901514" cy="49398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Cả</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gia</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đình</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lên</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đồ</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cùng</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nhau</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để</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đi</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du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lịch</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Mẹ</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dắt</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tay</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bé</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gái</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bố</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và</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em</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trai</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kéo</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va</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li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theo</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sau</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Ai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cũng</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hào</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hứng</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a:t>
            </a:r>
            <a:endParaRPr kumimoji="0" lang="vi-VN"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41649364"/>
      </p:ext>
    </p:extLst>
  </p:cSld>
  <p:clrMapOvr>
    <a:masterClrMapping/>
  </p:clrMapOvr>
  <mc:AlternateContent xmlns:mc="http://schemas.openxmlformats.org/markup-compatibility/2006" xmlns:p14="http://schemas.microsoft.com/office/powerpoint/2010/main">
    <mc:Choice Requires="p14">
      <p:transition spd="slow" p14:dur="3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800" decel="100000"/>
                                        <p:tgtEl>
                                          <p:spTgt spid="14"/>
                                        </p:tgtEl>
                                      </p:cBhvr>
                                    </p:animEffect>
                                    <p:anim calcmode="lin" valueType="num">
                                      <p:cBhvr>
                                        <p:cTn id="8" dur="800" decel="100000" fill="hold"/>
                                        <p:tgtEl>
                                          <p:spTgt spid="14"/>
                                        </p:tgtEl>
                                        <p:attrNameLst>
                                          <p:attrName>style.rotation</p:attrName>
                                        </p:attrNameLst>
                                      </p:cBhvr>
                                      <p:tavLst>
                                        <p:tav tm="0">
                                          <p:val>
                                            <p:fltVal val="-90"/>
                                          </p:val>
                                        </p:tav>
                                        <p:tav tm="100000">
                                          <p:val>
                                            <p:fltVal val="0"/>
                                          </p:val>
                                        </p:tav>
                                      </p:tavLst>
                                    </p:anim>
                                    <p:anim calcmode="lin" valueType="num">
                                      <p:cBhvr>
                                        <p:cTn id="9" dur="800" decel="100000" fill="hold"/>
                                        <p:tgtEl>
                                          <p:spTgt spid="14"/>
                                        </p:tgtEl>
                                        <p:attrNameLst>
                                          <p:attrName>ppt_x</p:attrName>
                                        </p:attrNameLst>
                                      </p:cBhvr>
                                      <p:tavLst>
                                        <p:tav tm="0">
                                          <p:val>
                                            <p:strVal val="#ppt_x+0.4"/>
                                          </p:val>
                                        </p:tav>
                                        <p:tav tm="100000">
                                          <p:val>
                                            <p:strVal val="#ppt_x-0.05"/>
                                          </p:val>
                                        </p:tav>
                                      </p:tavLst>
                                    </p:anim>
                                    <p:anim calcmode="lin" valueType="num">
                                      <p:cBhvr>
                                        <p:cTn id="10" dur="800" decel="100000" fill="hold"/>
                                        <p:tgtEl>
                                          <p:spTgt spid="1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800" decel="100000"/>
                                        <p:tgtEl>
                                          <p:spTgt spid="9"/>
                                        </p:tgtEl>
                                      </p:cBhvr>
                                    </p:animEffect>
                                    <p:anim calcmode="lin" valueType="num">
                                      <p:cBhvr>
                                        <p:cTn id="16" dur="800" decel="100000" fill="hold"/>
                                        <p:tgtEl>
                                          <p:spTgt spid="9"/>
                                        </p:tgtEl>
                                        <p:attrNameLst>
                                          <p:attrName>style.rotation</p:attrName>
                                        </p:attrNameLst>
                                      </p:cBhvr>
                                      <p:tavLst>
                                        <p:tav tm="0">
                                          <p:val>
                                            <p:fltVal val="-90"/>
                                          </p:val>
                                        </p:tav>
                                        <p:tav tm="100000">
                                          <p:val>
                                            <p:fltVal val="0"/>
                                          </p:val>
                                        </p:tav>
                                      </p:tavLst>
                                    </p:anim>
                                    <p:anim calcmode="lin" valueType="num">
                                      <p:cBhvr>
                                        <p:cTn id="17" dur="800" decel="100000" fill="hold"/>
                                        <p:tgtEl>
                                          <p:spTgt spid="9"/>
                                        </p:tgtEl>
                                        <p:attrNameLst>
                                          <p:attrName>ppt_x</p:attrName>
                                        </p:attrNameLst>
                                      </p:cBhvr>
                                      <p:tavLst>
                                        <p:tav tm="0">
                                          <p:val>
                                            <p:strVal val="#ppt_x+0.4"/>
                                          </p:val>
                                        </p:tav>
                                        <p:tav tm="100000">
                                          <p:val>
                                            <p:strVal val="#ppt_x-0.05"/>
                                          </p:val>
                                        </p:tav>
                                      </p:tavLst>
                                    </p:anim>
                                    <p:anim calcmode="lin" valueType="num">
                                      <p:cBhvr>
                                        <p:cTn id="18" dur="800" decel="100000" fill="hold"/>
                                        <p:tgtEl>
                                          <p:spTgt spid="9"/>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E:\ppt创作\2进行中\2进行中\新建文件夹\新建文件夹\2.png2"/>
          <p:cNvPicPr>
            <a:picLocks noChangeAspect="1"/>
          </p:cNvPicPr>
          <p:nvPr/>
        </p:nvPicPr>
        <p:blipFill rotWithShape="1">
          <a:blip r:embed="rId3"/>
          <a:srcRect l="63285" t="14768" r="4893" b="8899"/>
          <a:stretch>
            <a:fillRect/>
          </a:stretch>
        </p:blipFill>
        <p:spPr>
          <a:xfrm>
            <a:off x="4891500" y="-183249"/>
            <a:ext cx="1241767" cy="1675896"/>
          </a:xfrm>
          <a:prstGeom prst="rect">
            <a:avLst/>
          </a:prstGeom>
        </p:spPr>
      </p:pic>
      <p:pic>
        <p:nvPicPr>
          <p:cNvPr id="6" name="图片 5" descr="4"/>
          <p:cNvPicPr>
            <a:picLocks noChangeAspect="1"/>
          </p:cNvPicPr>
          <p:nvPr/>
        </p:nvPicPr>
        <p:blipFill>
          <a:blip r:embed="rId4"/>
          <a:srcRect l="9650" t="3999" r="66869" b="83436"/>
          <a:stretch>
            <a:fillRect/>
          </a:stretch>
        </p:blipFill>
        <p:spPr>
          <a:xfrm>
            <a:off x="6514929" y="85937"/>
            <a:ext cx="2061210" cy="620395"/>
          </a:xfrm>
          <a:prstGeom prst="rect">
            <a:avLst/>
          </a:prstGeom>
        </p:spPr>
      </p:pic>
      <p:sp>
        <p:nvSpPr>
          <p:cNvPr id="15" name="Rectangle: Rounded Corners 14">
            <a:extLst>
              <a:ext uri="{FF2B5EF4-FFF2-40B4-BE49-F238E27FC236}">
                <a16:creationId xmlns:a16="http://schemas.microsoft.com/office/drawing/2014/main" id="{3051C916-3710-0A26-2407-3EDBEF134CFE}"/>
              </a:ext>
            </a:extLst>
          </p:cNvPr>
          <p:cNvSpPr/>
          <p:nvPr/>
        </p:nvSpPr>
        <p:spPr>
          <a:xfrm>
            <a:off x="113247" y="1135778"/>
            <a:ext cx="5435177" cy="4551680"/>
          </a:xfrm>
          <a:prstGeom prst="roundRect">
            <a:avLst/>
          </a:prstGeom>
          <a:solidFill>
            <a:srgbClr val="ED7D31">
              <a:lumMod val="20000"/>
              <a:lumOff val="80000"/>
              <a:alpha val="81000"/>
            </a:srgbClr>
          </a:solidFill>
          <a:ln w="19050" cap="flat" cmpd="sng" algn="ctr">
            <a:solidFill>
              <a:srgbClr val="ED7D31">
                <a:lumMod val="75000"/>
              </a:srgbClr>
            </a:solidFill>
            <a:prstDash val="dash"/>
            <a:miter lim="800000"/>
          </a:ln>
          <a:effectLst/>
        </p:spPr>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E8D924C1-BE0A-82AB-4D1F-6849581CFB7C}"/>
              </a:ext>
            </a:extLst>
          </p:cNvPr>
          <p:cNvSpPr txBox="1"/>
          <p:nvPr/>
        </p:nvSpPr>
        <p:spPr>
          <a:xfrm>
            <a:off x="228642" y="1261110"/>
            <a:ext cx="5204388" cy="39395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Đến</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bãi</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biển</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bố</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và</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bé</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trai</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cùng</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chơi</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đá</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bóng</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Mẹ</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và</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bé</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gái</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cùng</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xây</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lâu</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đài</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cát</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endParaRPr kumimoji="0" lang="vi-VN"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14C24AA0-6C2B-7719-D890-3C1F23E13F46}"/>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6916" t="3696" r="7447" b="4014"/>
          <a:stretch/>
        </p:blipFill>
        <p:spPr>
          <a:xfrm>
            <a:off x="6197394" y="1261110"/>
            <a:ext cx="5334000" cy="42367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图片 4" descr="5"/>
          <p:cNvPicPr>
            <a:picLocks noChangeAspect="1"/>
          </p:cNvPicPr>
          <p:nvPr/>
        </p:nvPicPr>
        <p:blipFill>
          <a:blip r:embed="rId7"/>
          <a:srcRect l="45652" t="46499" r="34238" b="11787"/>
          <a:stretch>
            <a:fillRect/>
          </a:stretch>
        </p:blipFill>
        <p:spPr>
          <a:xfrm flipH="1">
            <a:off x="-166889" y="5139206"/>
            <a:ext cx="1351170" cy="1576587"/>
          </a:xfrm>
          <a:prstGeom prst="rect">
            <a:avLst/>
          </a:prstGeom>
        </p:spPr>
      </p:pic>
    </p:spTree>
    <p:extLst>
      <p:ext uri="{BB962C8B-B14F-4D97-AF65-F5344CB8AC3E}">
        <p14:creationId xmlns:p14="http://schemas.microsoft.com/office/powerpoint/2010/main" val="32845633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3"/>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E:\ppt创作\2进行中\2进行中\新建文件夹\新建文件夹\2.png2">
            <a:extLst>
              <a:ext uri="{FF2B5EF4-FFF2-40B4-BE49-F238E27FC236}">
                <a16:creationId xmlns:a16="http://schemas.microsoft.com/office/drawing/2014/main" id="{DCC14220-D63D-BCC8-9905-E6A7176CCC9D}"/>
              </a:ext>
            </a:extLst>
          </p:cNvPr>
          <p:cNvPicPr>
            <a:picLocks noChangeAspect="1"/>
          </p:cNvPicPr>
          <p:nvPr/>
        </p:nvPicPr>
        <p:blipFill rotWithShape="1">
          <a:blip r:embed="rId2"/>
          <a:srcRect l="63285" t="14768" r="4893" b="8899"/>
          <a:stretch>
            <a:fillRect/>
          </a:stretch>
        </p:blipFill>
        <p:spPr>
          <a:xfrm>
            <a:off x="4891500" y="-183249"/>
            <a:ext cx="1241767" cy="1675896"/>
          </a:xfrm>
          <a:prstGeom prst="rect">
            <a:avLst/>
          </a:prstGeom>
        </p:spPr>
      </p:pic>
      <p:pic>
        <p:nvPicPr>
          <p:cNvPr id="3" name="图片 5" descr="4">
            <a:extLst>
              <a:ext uri="{FF2B5EF4-FFF2-40B4-BE49-F238E27FC236}">
                <a16:creationId xmlns:a16="http://schemas.microsoft.com/office/drawing/2014/main" id="{E095B7E9-DCA9-A854-0610-1B9973680A3D}"/>
              </a:ext>
            </a:extLst>
          </p:cNvPr>
          <p:cNvPicPr>
            <a:picLocks noChangeAspect="1"/>
          </p:cNvPicPr>
          <p:nvPr/>
        </p:nvPicPr>
        <p:blipFill>
          <a:blip r:embed="rId3"/>
          <a:srcRect l="9650" t="3999" r="66869" b="83436"/>
          <a:stretch>
            <a:fillRect/>
          </a:stretch>
        </p:blipFill>
        <p:spPr>
          <a:xfrm>
            <a:off x="6514929" y="85937"/>
            <a:ext cx="2061210" cy="620395"/>
          </a:xfrm>
          <a:prstGeom prst="rect">
            <a:avLst/>
          </a:prstGeom>
        </p:spPr>
      </p:pic>
      <p:sp>
        <p:nvSpPr>
          <p:cNvPr id="4" name="Rectangle: Rounded Corners 3">
            <a:extLst>
              <a:ext uri="{FF2B5EF4-FFF2-40B4-BE49-F238E27FC236}">
                <a16:creationId xmlns:a16="http://schemas.microsoft.com/office/drawing/2014/main" id="{698692FC-DEFF-EF8F-A1CC-EC4465B26D56}"/>
              </a:ext>
            </a:extLst>
          </p:cNvPr>
          <p:cNvSpPr/>
          <p:nvPr/>
        </p:nvSpPr>
        <p:spPr>
          <a:xfrm>
            <a:off x="113248" y="654699"/>
            <a:ext cx="5435177" cy="5299061"/>
          </a:xfrm>
          <a:prstGeom prst="roundRect">
            <a:avLst/>
          </a:prstGeom>
          <a:solidFill>
            <a:srgbClr val="ED7D31">
              <a:lumMod val="20000"/>
              <a:lumOff val="80000"/>
              <a:alpha val="81000"/>
            </a:srgbClr>
          </a:solidFill>
          <a:ln w="19050" cap="flat" cmpd="sng" algn="ctr">
            <a:solidFill>
              <a:srgbClr val="ED7D31">
                <a:lumMod val="75000"/>
              </a:srgbClr>
            </a:solidFill>
            <a:prstDash val="dash"/>
            <a:miter lim="800000"/>
          </a:ln>
          <a:effectLst/>
        </p:spPr>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683B573C-0A8C-BCD4-B7F3-CA71D3057151}"/>
              </a:ext>
            </a:extLst>
          </p:cNvPr>
          <p:cNvSpPr txBox="1"/>
          <p:nvPr/>
        </p:nvSpPr>
        <p:spPr>
          <a:xfrm>
            <a:off x="297837" y="810263"/>
            <a:ext cx="5120742" cy="49398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Sau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đó</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cả</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gia</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đình</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cùng</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chơi</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chuyền</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bóng</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trên</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biển</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Hai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anh</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em</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chưa</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biết</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bơi</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nên</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được</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dung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phao</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Cả</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nhà</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ai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cũng</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vui</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vẻ</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endParaRPr kumimoji="0" lang="vi-VN"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489A6D4D-125B-52CE-095F-1F4BF564AF9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7598" t="4014" r="4338" b="3872"/>
          <a:stretch/>
        </p:blipFill>
        <p:spPr>
          <a:xfrm>
            <a:off x="6217920" y="1492647"/>
            <a:ext cx="5364480" cy="37702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图片 4" descr="5">
            <a:extLst>
              <a:ext uri="{FF2B5EF4-FFF2-40B4-BE49-F238E27FC236}">
                <a16:creationId xmlns:a16="http://schemas.microsoft.com/office/drawing/2014/main" id="{6E9D445F-915D-EABA-A9F7-0C8DAB937514}"/>
              </a:ext>
            </a:extLst>
          </p:cNvPr>
          <p:cNvPicPr>
            <a:picLocks noChangeAspect="1"/>
          </p:cNvPicPr>
          <p:nvPr/>
        </p:nvPicPr>
        <p:blipFill>
          <a:blip r:embed="rId6"/>
          <a:srcRect l="45652" t="46499" r="34238" b="11787"/>
          <a:stretch>
            <a:fillRect/>
          </a:stretch>
        </p:blipFill>
        <p:spPr>
          <a:xfrm flipH="1">
            <a:off x="-166889" y="5139206"/>
            <a:ext cx="1351170" cy="1576587"/>
          </a:xfrm>
          <a:prstGeom prst="rect">
            <a:avLst/>
          </a:prstGeom>
        </p:spPr>
      </p:pic>
    </p:spTree>
    <p:extLst>
      <p:ext uri="{BB962C8B-B14F-4D97-AF65-F5344CB8AC3E}">
        <p14:creationId xmlns:p14="http://schemas.microsoft.com/office/powerpoint/2010/main" val="1074942967"/>
      </p:ext>
    </p:extLst>
  </p:cSld>
  <p:clrMapOvr>
    <a:masterClrMapping/>
  </p:clrMapOvr>
  <mc:AlternateContent xmlns:mc="http://schemas.openxmlformats.org/markup-compatibility/2006" xmlns:p14="http://schemas.microsoft.com/office/powerpoint/2010/main">
    <mc:Choice Requires="p14">
      <p:transition spd="slow" p14:dur="3000" advTm="3000">
        <p:circle/>
      </p:transition>
    </mc:Choice>
    <mc:Fallback xmlns="">
      <p:transition spd="slow"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1">
          <a:schemeClr val="accent4"/>
        </a:lnRef>
        <a:fillRef idx="2">
          <a:schemeClr val="accent4"/>
        </a:fillRef>
        <a:effectRef idx="1">
          <a:schemeClr val="accent4"/>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TotalTime>
  <Words>404</Words>
  <Application>Microsoft Office PowerPoint</Application>
  <PresentationFormat>Widescreen</PresentationFormat>
  <Paragraphs>38</Paragraphs>
  <Slides>16</Slides>
  <Notes>8</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16</vt:i4>
      </vt:variant>
    </vt:vector>
  </HeadingPairs>
  <TitlesOfParts>
    <vt:vector size="28" baseType="lpstr">
      <vt:lpstr>等线</vt:lpstr>
      <vt:lpstr>#9Slide07 IcielNabila</vt:lpstr>
      <vt:lpstr>Arial</vt:lpstr>
      <vt:lpstr>Calibri</vt:lpstr>
      <vt:lpstr>Cambria</vt:lpstr>
      <vt:lpstr>HP001 4 hàng</vt:lpstr>
      <vt:lpstr>Lobster</vt:lpstr>
      <vt:lpstr>SVN-Genica Pro</vt:lpstr>
      <vt:lpstr>字魂27号-布丁体</vt:lpstr>
      <vt:lpstr>Office Theme</vt:lpstr>
      <vt:lpstr>自定义设计方案</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Dell 3530</cp:lastModifiedBy>
  <cp:revision>39</cp:revision>
  <dcterms:created xsi:type="dcterms:W3CDTF">2022-06-11T00:25:14Z</dcterms:created>
  <dcterms:modified xsi:type="dcterms:W3CDTF">2025-12-23T17:48:02Z</dcterms:modified>
</cp:coreProperties>
</file>