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15"/>
  </p:notesMasterIdLst>
  <p:handoutMasterIdLst>
    <p:handoutMasterId r:id="rId16"/>
  </p:handoutMasterIdLst>
  <p:sldIdLst>
    <p:sldId id="572" r:id="rId2"/>
    <p:sldId id="257" r:id="rId3"/>
    <p:sldId id="256" r:id="rId4"/>
    <p:sldId id="269" r:id="rId5"/>
    <p:sldId id="270" r:id="rId6"/>
    <p:sldId id="494" r:id="rId7"/>
    <p:sldId id="495" r:id="rId8"/>
    <p:sldId id="496" r:id="rId9"/>
    <p:sldId id="261" r:id="rId10"/>
    <p:sldId id="497" r:id="rId11"/>
    <p:sldId id="498" r:id="rId12"/>
    <p:sldId id="49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40" y="43"/>
      </p:cViewPr>
      <p:guideLst/>
    </p:cSldViewPr>
  </p:slideViewPr>
  <p:notesTextViewPr>
    <p:cViewPr>
      <p:scale>
        <a:sx n="1" d="1"/>
        <a:sy n="1" d="1"/>
      </p:scale>
      <p:origin x="0" y="0"/>
    </p:cViewPr>
  </p:notesTextViewPr>
  <p:sorterViewPr>
    <p:cViewPr>
      <p:scale>
        <a:sx n="80" d="100"/>
        <a:sy n="80" d="100"/>
      </p:scale>
      <p:origin x="0" y="-696"/>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E9D67-40EE-4EB8-7040-7B3B5771A3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E0E986-D79D-5716-695D-3808465BF4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94C86-78EE-42BD-99CF-E20D40386CB4}" type="datetimeFigureOut">
              <a:rPr lang="en-US" smtClean="0"/>
              <a:t>12/24/2025</a:t>
            </a:fld>
            <a:endParaRPr lang="en-US"/>
          </a:p>
        </p:txBody>
      </p:sp>
      <p:sp>
        <p:nvSpPr>
          <p:cNvPr id="4" name="Footer Placeholder 3">
            <a:extLst>
              <a:ext uri="{FF2B5EF4-FFF2-40B4-BE49-F238E27FC236}">
                <a16:creationId xmlns:a16="http://schemas.microsoft.com/office/drawing/2014/main" id="{6BFAC573-9ACF-ED16-EFCF-153F8DDF14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A8CDA6-8A8C-E1A3-0D34-330EA52221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FCAF7D-5D11-46FB-B1E0-8D19E49320E9}" type="slidenum">
              <a:rPr lang="en-US" smtClean="0"/>
              <a:t>‹#›</a:t>
            </a:fld>
            <a:endParaRPr lang="en-US"/>
          </a:p>
        </p:txBody>
      </p:sp>
    </p:spTree>
    <p:extLst>
      <p:ext uri="{BB962C8B-B14F-4D97-AF65-F5344CB8AC3E}">
        <p14:creationId xmlns:p14="http://schemas.microsoft.com/office/powerpoint/2010/main" val="1890946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40A70-7E54-4E6A-A12F-A9B03347FF80}"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A844-E93A-4041-8F2D-8E1DBCBD04A1}" type="slidenum">
              <a:rPr lang="en-US" smtClean="0"/>
              <a:t>‹#›</a:t>
            </a:fld>
            <a:endParaRPr lang="en-US"/>
          </a:p>
        </p:txBody>
      </p:sp>
    </p:spTree>
    <p:extLst>
      <p:ext uri="{BB962C8B-B14F-4D97-AF65-F5344CB8AC3E}">
        <p14:creationId xmlns:p14="http://schemas.microsoft.com/office/powerpoint/2010/main" val="260414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81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213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80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338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79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3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75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562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450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1E00D093-ABAB-8521-C3AD-9344647CD8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2" y="196709"/>
            <a:ext cx="1456042" cy="1456042"/>
          </a:xfrm>
          <a:prstGeom prst="rect">
            <a:avLst/>
          </a:prstGeom>
        </p:spPr>
      </p:pic>
    </p:spTree>
    <p:extLst>
      <p:ext uri="{BB962C8B-B14F-4D97-AF65-F5344CB8AC3E}">
        <p14:creationId xmlns:p14="http://schemas.microsoft.com/office/powerpoint/2010/main" val="151809779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9BD14E76-E753-3755-3960-383E03BCD0B0}"/>
              </a:ext>
            </a:extLst>
          </p:cNvPr>
          <p:cNvPicPr>
            <a:picLocks noChangeAspect="1"/>
          </p:cNvPicPr>
          <p:nvPr/>
        </p:nvPicPr>
        <p:blipFill>
          <a:blip r:embed="rId3"/>
          <a:stretch>
            <a:fillRect/>
          </a:stretch>
        </p:blipFill>
        <p:spPr>
          <a:xfrm>
            <a:off x="2806995" y="410571"/>
            <a:ext cx="6570921" cy="6058471"/>
          </a:xfrm>
          <a:prstGeom prst="rect">
            <a:avLst/>
          </a:prstGeom>
        </p:spPr>
      </p:pic>
    </p:spTree>
    <p:extLst>
      <p:ext uri="{BB962C8B-B14F-4D97-AF65-F5344CB8AC3E}">
        <p14:creationId xmlns:p14="http://schemas.microsoft.com/office/powerpoint/2010/main" val="28700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65565" y="685801"/>
            <a:ext cx="10260871" cy="5035971"/>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Freeform 11"/>
          <p:cNvSpPr/>
          <p:nvPr/>
        </p:nvSpPr>
        <p:spPr>
          <a:xfrm>
            <a:off x="197062" y="3429000"/>
            <a:ext cx="1911243" cy="3288161"/>
          </a:xfrm>
          <a:custGeom>
            <a:avLst/>
            <a:gdLst/>
            <a:ahLst/>
            <a:cxnLst/>
            <a:rect l="l" t="t" r="r" b="b"/>
            <a:pathLst>
              <a:path w="2866865" h="4932242">
                <a:moveTo>
                  <a:pt x="0" y="0"/>
                </a:moveTo>
                <a:lnTo>
                  <a:pt x="2866865" y="0"/>
                </a:lnTo>
                <a:lnTo>
                  <a:pt x="2866865" y="4932242"/>
                </a:lnTo>
                <a:lnTo>
                  <a:pt x="0" y="4932242"/>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TextBox 12">
            <a:extLst>
              <a:ext uri="{FF2B5EF4-FFF2-40B4-BE49-F238E27FC236}">
                <a16:creationId xmlns:a16="http://schemas.microsoft.com/office/drawing/2014/main" id="{125DFE44-9595-70BD-3686-EDA44E5338CC}"/>
              </a:ext>
            </a:extLst>
          </p:cNvPr>
          <p:cNvSpPr txBox="1"/>
          <p:nvPr/>
        </p:nvSpPr>
        <p:spPr>
          <a:xfrm>
            <a:off x="1435395" y="1339702"/>
            <a:ext cx="9218428"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Trang là lớp trưởng lớp em và cũng là người bạn thân thiết mà em rất quý mến. Trang là một người hòa đồng, tốt bụng và giúp đỡ em rất nhiều trong học tập. Trang là tấm gương sáng trong học tập để em noi theo. Em rất yêu quý Trang và hi vọng tình cảm giữa chúng em ngày càng gắn bó và thân thiết với nhau hơn.</a:t>
            </a:r>
            <a:endParaRPr lang="en-US" sz="3600" dirty="0">
              <a:latin typeface="Cambria" panose="02040503050406030204" pitchFamily="18" charset="0"/>
              <a:ea typeface="Cambria" panose="020405030504060302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65565" y="685801"/>
            <a:ext cx="10260871" cy="5035971"/>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97062" y="3429000"/>
            <a:ext cx="1911243" cy="3288161"/>
          </a:xfrm>
          <a:custGeom>
            <a:avLst/>
            <a:gdLst/>
            <a:ahLst/>
            <a:cxnLst/>
            <a:rect l="l" t="t" r="r" b="b"/>
            <a:pathLst>
              <a:path w="2866865" h="4932242">
                <a:moveTo>
                  <a:pt x="0" y="0"/>
                </a:moveTo>
                <a:lnTo>
                  <a:pt x="2866865" y="0"/>
                </a:lnTo>
                <a:lnTo>
                  <a:pt x="2866865" y="4932242"/>
                </a:lnTo>
                <a:lnTo>
                  <a:pt x="0" y="4932242"/>
                </a:lnTo>
                <a:lnTo>
                  <a:pt x="0" y="0"/>
                </a:lnTo>
                <a:close/>
              </a:path>
            </a:pathLst>
          </a:custGeom>
          <a:blipFill>
            <a:blip r:embed="rId3"/>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25DFE44-9595-70BD-3686-EDA44E5338CC}"/>
              </a:ext>
            </a:extLst>
          </p:cNvPr>
          <p:cNvSpPr txBox="1"/>
          <p:nvPr/>
        </p:nvSpPr>
        <p:spPr>
          <a:xfrm>
            <a:off x="1435395" y="1339702"/>
            <a:ext cx="9218428"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Hoàng lớp em là người vừa học giỏi, chơi đá bóng hay lại còn rất hào phóng, tốt tính. Một lần trời mưa, bạn đã cho em luôn chiếc ô của bạn, và bạn mặc áo mưa chạy về nhà. Em rất quý mến bạn Hoàng, muốn cùng bạn đi đá bóng và trở thành bạn tốt của nhau.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635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3" name="Freeform 3"/>
          <p:cNvSpPr/>
          <p:nvPr/>
        </p:nvSpPr>
        <p:spPr>
          <a:xfrm>
            <a:off x="372140" y="404037"/>
            <a:ext cx="11589489" cy="6002079"/>
          </a:xfrm>
          <a:custGeom>
            <a:avLst/>
            <a:gdLst/>
            <a:ahLst/>
            <a:cxnLst/>
            <a:rect l="l" t="t" r="r" b="b"/>
            <a:pathLst>
              <a:path w="15788201" h="8229600">
                <a:moveTo>
                  <a:pt x="0" y="0"/>
                </a:moveTo>
                <a:lnTo>
                  <a:pt x="15788202" y="0"/>
                </a:lnTo>
                <a:lnTo>
                  <a:pt x="15788202" y="8229600"/>
                </a:lnTo>
                <a:lnTo>
                  <a:pt x="0" y="8229600"/>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7352D368-1376-7C90-22D2-A9535E486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343" y="2959342"/>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90997" y="685800"/>
            <a:ext cx="11210007" cy="6722345"/>
            <a:chOff x="0" y="0"/>
            <a:chExt cx="22420014" cy="13444690"/>
          </a:xfrm>
        </p:grpSpPr>
        <p:grpSp>
          <p:nvGrpSpPr>
            <p:cNvPr id="4" name="Group 4"/>
            <p:cNvGrpSpPr/>
            <p:nvPr/>
          </p:nvGrpSpPr>
          <p:grpSpPr>
            <a:xfrm>
              <a:off x="0" y="0"/>
              <a:ext cx="19277542" cy="10034736"/>
              <a:chOff x="0" y="0"/>
              <a:chExt cx="3126082" cy="1627251"/>
            </a:xfrm>
          </p:grpSpPr>
          <p:sp>
            <p:nvSpPr>
              <p:cNvPr id="5" name="Freeform 5"/>
              <p:cNvSpPr/>
              <p:nvPr/>
            </p:nvSpPr>
            <p:spPr>
              <a:xfrm>
                <a:off x="0" y="0"/>
                <a:ext cx="3126082" cy="1627251"/>
              </a:xfrm>
              <a:custGeom>
                <a:avLst/>
                <a:gdLst/>
                <a:ahLst/>
                <a:cxnLst/>
                <a:rect l="l" t="t" r="r" b="b"/>
                <a:pathLst>
                  <a:path w="3126082" h="1627251">
                    <a:moveTo>
                      <a:pt x="7497" y="0"/>
                    </a:moveTo>
                    <a:lnTo>
                      <a:pt x="3118586" y="0"/>
                    </a:lnTo>
                    <a:cubicBezTo>
                      <a:pt x="3120574" y="0"/>
                      <a:pt x="3122481" y="790"/>
                      <a:pt x="3123887" y="2196"/>
                    </a:cubicBezTo>
                    <a:cubicBezTo>
                      <a:pt x="3125292" y="3602"/>
                      <a:pt x="3126082" y="5508"/>
                      <a:pt x="3126082" y="7497"/>
                    </a:cubicBezTo>
                    <a:lnTo>
                      <a:pt x="3126082" y="1619755"/>
                    </a:lnTo>
                    <a:cubicBezTo>
                      <a:pt x="3126082" y="1621743"/>
                      <a:pt x="3125292" y="1623650"/>
                      <a:pt x="3123887" y="1625056"/>
                    </a:cubicBezTo>
                    <a:cubicBezTo>
                      <a:pt x="3122481" y="1626462"/>
                      <a:pt x="3120574" y="1627251"/>
                      <a:pt x="3118586" y="1627251"/>
                    </a:cubicBezTo>
                    <a:lnTo>
                      <a:pt x="7497" y="1627251"/>
                    </a:lnTo>
                    <a:cubicBezTo>
                      <a:pt x="5508" y="1627251"/>
                      <a:pt x="3602" y="1626462"/>
                      <a:pt x="2196" y="1625056"/>
                    </a:cubicBezTo>
                    <a:cubicBezTo>
                      <a:pt x="790" y="1623650"/>
                      <a:pt x="0" y="1621743"/>
                      <a:pt x="0" y="1619755"/>
                    </a:cubicBezTo>
                    <a:lnTo>
                      <a:pt x="0" y="7497"/>
                    </a:lnTo>
                    <a:cubicBezTo>
                      <a:pt x="0" y="5508"/>
                      <a:pt x="790" y="3602"/>
                      <a:pt x="2196" y="2196"/>
                    </a:cubicBezTo>
                    <a:cubicBezTo>
                      <a:pt x="3602" y="790"/>
                      <a:pt x="5508" y="0"/>
                      <a:pt x="7497"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38100"/>
                <a:ext cx="3126082" cy="166535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16135070" y="3508020"/>
              <a:ext cx="6284944" cy="9936670"/>
            </a:xfrm>
            <a:custGeom>
              <a:avLst/>
              <a:gdLst/>
              <a:ahLst/>
              <a:cxnLst/>
              <a:rect l="l" t="t" r="r" b="b"/>
              <a:pathLst>
                <a:path w="6284944" h="9936670">
                  <a:moveTo>
                    <a:pt x="0" y="0"/>
                  </a:moveTo>
                  <a:lnTo>
                    <a:pt x="6284944" y="0"/>
                  </a:lnTo>
                  <a:lnTo>
                    <a:pt x="6284944" y="9936670"/>
                  </a:lnTo>
                  <a:lnTo>
                    <a:pt x="0" y="99366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826352" y="1986724"/>
              <a:ext cx="15624840" cy="3077766"/>
            </a:xfrm>
            <a:prstGeom prst="rect">
              <a:avLst/>
            </a:prstGeom>
          </p:spPr>
          <p:txBody>
            <a:bodyPr lIns="0" tIns="0" rIns="0" bIns="0" rtlCol="0" anchor="t">
              <a:spAutoFit/>
            </a:bodyPr>
            <a:lstStyle/>
            <a:p>
              <a:pPr algn="ctr" defTabSz="609630">
                <a:lnSpc>
                  <a:spcPts val="11972"/>
                </a:lnSpc>
              </a:pPr>
              <a:endParaRPr lang="en-US" sz="10884" dirty="0">
                <a:solidFill>
                  <a:srgbClr val="000000"/>
                </a:solidFill>
                <a:latin typeface="Lazydog"/>
                <a:ea typeface="Lazydog"/>
                <a:cs typeface="Lazydog"/>
                <a:sym typeface="Lazydog"/>
              </a:endParaRPr>
            </a:p>
          </p:txBody>
        </p:sp>
      </p:grpSp>
      <p:pic>
        <p:nvPicPr>
          <p:cNvPr id="10" name="Picture 9" descr="A black background with orange letters&#10;&#10;AI-generated content may be incorrect.">
            <a:extLst>
              <a:ext uri="{FF2B5EF4-FFF2-40B4-BE49-F238E27FC236}">
                <a16:creationId xmlns:a16="http://schemas.microsoft.com/office/drawing/2014/main" id="{F6CCD4D4-64C8-DA73-0759-0BB3088B6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77" y="1234177"/>
            <a:ext cx="10120237" cy="4432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3" name="Freeform 3"/>
          <p:cNvSpPr/>
          <p:nvPr/>
        </p:nvSpPr>
        <p:spPr>
          <a:xfrm>
            <a:off x="208018" y="705809"/>
            <a:ext cx="11775964" cy="5446383"/>
          </a:xfrm>
          <a:custGeom>
            <a:avLst/>
            <a:gdLst/>
            <a:ahLst/>
            <a:cxnLst/>
            <a:rect l="l" t="t" r="r" b="b"/>
            <a:pathLst>
              <a:path w="17663946" h="8169575">
                <a:moveTo>
                  <a:pt x="0" y="0"/>
                </a:moveTo>
                <a:lnTo>
                  <a:pt x="17663946" y="0"/>
                </a:lnTo>
                <a:lnTo>
                  <a:pt x="17663946" y="8169574"/>
                </a:lnTo>
                <a:lnTo>
                  <a:pt x="0" y="8169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57742CB0-4360-08A2-4BF2-6CC69A08C6FB}"/>
              </a:ext>
            </a:extLst>
          </p:cNvPr>
          <p:cNvPicPr>
            <a:picLocks noChangeAspect="1"/>
          </p:cNvPicPr>
          <p:nvPr/>
        </p:nvPicPr>
        <p:blipFill>
          <a:blip r:embed="rId4"/>
          <a:stretch>
            <a:fillRect/>
          </a:stretch>
        </p:blipFill>
        <p:spPr>
          <a:xfrm>
            <a:off x="2152525" y="2898159"/>
            <a:ext cx="8205927" cy="3103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82405" y="685800"/>
            <a:ext cx="11627190" cy="6752613"/>
            <a:chOff x="0" y="0"/>
            <a:chExt cx="23254380" cy="13505226"/>
          </a:xfrm>
        </p:grpSpPr>
        <p:grpSp>
          <p:nvGrpSpPr>
            <p:cNvPr id="4" name="Group 4"/>
            <p:cNvGrpSpPr/>
            <p:nvPr/>
          </p:nvGrpSpPr>
          <p:grpSpPr>
            <a:xfrm>
              <a:off x="5211099" y="0"/>
              <a:ext cx="18043281" cy="9392253"/>
              <a:chOff x="0" y="0"/>
              <a:chExt cx="3126082" cy="1627251"/>
            </a:xfrm>
          </p:grpSpPr>
          <p:sp>
            <p:nvSpPr>
              <p:cNvPr id="5" name="Freeform 5"/>
              <p:cNvSpPr/>
              <p:nvPr/>
            </p:nvSpPr>
            <p:spPr>
              <a:xfrm>
                <a:off x="0" y="0"/>
                <a:ext cx="3126082" cy="1627251"/>
              </a:xfrm>
              <a:custGeom>
                <a:avLst/>
                <a:gdLst/>
                <a:ahLst/>
                <a:cxnLst/>
                <a:rect l="l" t="t" r="r" b="b"/>
                <a:pathLst>
                  <a:path w="3126082" h="1627251">
                    <a:moveTo>
                      <a:pt x="8009" y="0"/>
                    </a:moveTo>
                    <a:lnTo>
                      <a:pt x="3118073" y="0"/>
                    </a:lnTo>
                    <a:cubicBezTo>
                      <a:pt x="3120197" y="0"/>
                      <a:pt x="3122234" y="844"/>
                      <a:pt x="3123736" y="2346"/>
                    </a:cubicBezTo>
                    <a:cubicBezTo>
                      <a:pt x="3125239" y="3848"/>
                      <a:pt x="3126082" y="5885"/>
                      <a:pt x="3126082" y="8009"/>
                    </a:cubicBezTo>
                    <a:lnTo>
                      <a:pt x="3126082" y="1619242"/>
                    </a:lnTo>
                    <a:cubicBezTo>
                      <a:pt x="3126082" y="1623666"/>
                      <a:pt x="3122496" y="1627251"/>
                      <a:pt x="3118073" y="1627251"/>
                    </a:cubicBezTo>
                    <a:lnTo>
                      <a:pt x="8009" y="1627251"/>
                    </a:lnTo>
                    <a:cubicBezTo>
                      <a:pt x="3586" y="1627251"/>
                      <a:pt x="0" y="1623666"/>
                      <a:pt x="0" y="1619242"/>
                    </a:cubicBezTo>
                    <a:lnTo>
                      <a:pt x="0" y="8009"/>
                    </a:lnTo>
                    <a:cubicBezTo>
                      <a:pt x="0" y="3586"/>
                      <a:pt x="3586" y="0"/>
                      <a:pt x="8009"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38100"/>
                <a:ext cx="3126082" cy="1665351"/>
              </a:xfrm>
              <a:prstGeom prst="rect">
                <a:avLst/>
              </a:prstGeom>
            </p:spPr>
            <p:txBody>
              <a:bodyPr lIns="31698" tIns="31698" rIns="31698" bIns="31698"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flipH="1">
              <a:off x="0" y="3093373"/>
              <a:ext cx="9292578" cy="10411853"/>
            </a:xfrm>
            <a:custGeom>
              <a:avLst/>
              <a:gdLst/>
              <a:ahLst/>
              <a:cxnLst/>
              <a:rect l="l" t="t" r="r" b="b"/>
              <a:pathLst>
                <a:path w="9292578" h="10411853">
                  <a:moveTo>
                    <a:pt x="9292578" y="0"/>
                  </a:moveTo>
                  <a:lnTo>
                    <a:pt x="0" y="0"/>
                  </a:lnTo>
                  <a:lnTo>
                    <a:pt x="0" y="10411853"/>
                  </a:lnTo>
                  <a:lnTo>
                    <a:pt x="9292578" y="10411853"/>
                  </a:lnTo>
                  <a:lnTo>
                    <a:pt x="9292578"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6920518" y="1139868"/>
              <a:ext cx="14624446" cy="2410916"/>
            </a:xfrm>
            <a:prstGeom prst="rect">
              <a:avLst/>
            </a:prstGeom>
          </p:spPr>
          <p:txBody>
            <a:bodyPr lIns="0" tIns="0" rIns="0" bIns="0" rtlCol="0" anchor="t">
              <a:spAutoFit/>
            </a:bodyPr>
            <a:lstStyle/>
            <a:p>
              <a:pPr algn="ctr" defTabSz="609630">
                <a:lnSpc>
                  <a:spcPts val="9372"/>
                </a:lnSpc>
              </a:pPr>
              <a:endParaRPr lang="en-US" sz="8520" dirty="0">
                <a:solidFill>
                  <a:srgbClr val="000000"/>
                </a:solidFill>
                <a:latin typeface="Lazydog"/>
                <a:ea typeface="Lazydog"/>
                <a:cs typeface="Lazydog"/>
                <a:sym typeface="Lazydog"/>
              </a:endParaRPr>
            </a:p>
          </p:txBody>
        </p:sp>
      </p:grpSp>
      <p:pic>
        <p:nvPicPr>
          <p:cNvPr id="10" name="Picture 9" descr="A green and red letters&#10;&#10;AI-generated content may be incorrect.">
            <a:extLst>
              <a:ext uri="{FF2B5EF4-FFF2-40B4-BE49-F238E27FC236}">
                <a16:creationId xmlns:a16="http://schemas.microsoft.com/office/drawing/2014/main" id="{CD550FAD-E95D-61F8-9FA8-96E272F2A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925" y="2001178"/>
            <a:ext cx="7680396" cy="1799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77053A5-ADB4-22B8-1F21-D15FED594C4D}"/>
              </a:ext>
            </a:extLst>
          </p:cNvPr>
          <p:cNvGrpSpPr/>
          <p:nvPr/>
        </p:nvGrpSpPr>
        <p:grpSpPr>
          <a:xfrm>
            <a:off x="-655192" y="-149158"/>
            <a:ext cx="13502384" cy="1225517"/>
            <a:chOff x="-655192" y="-149158"/>
            <a:chExt cx="13502384" cy="1225517"/>
          </a:xfrm>
        </p:grpSpPr>
        <p:pic>
          <p:nvPicPr>
            <p:cNvPr id="15" name="Picture 14">
              <a:extLst>
                <a:ext uri="{FF2B5EF4-FFF2-40B4-BE49-F238E27FC236}">
                  <a16:creationId xmlns:a16="http://schemas.microsoft.com/office/drawing/2014/main" id="{9414BD06-062E-B9E8-6177-9CADB3F051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16" name="TextBox 15">
              <a:extLst>
                <a:ext uri="{FF2B5EF4-FFF2-40B4-BE49-F238E27FC236}">
                  <a16:creationId xmlns:a16="http://schemas.microsoft.com/office/drawing/2014/main" id="{ED7F8EDC-D012-EAB7-E0FE-9B834313B60A}"/>
                </a:ext>
              </a:extLst>
            </p:cNvPr>
            <p:cNvSpPr txBox="1"/>
            <p:nvPr/>
          </p:nvSpPr>
          <p:spPr>
            <a:xfrm>
              <a:off x="-195616" y="61109"/>
              <a:ext cx="12583232" cy="64698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Trao</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đổi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với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bạn</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theo</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gợi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ý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bảng</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dưới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đây</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t>
              </a:r>
            </a:p>
          </p:txBody>
        </p:sp>
      </p:grpSp>
      <p:sp>
        <p:nvSpPr>
          <p:cNvPr id="17" name="Rounded Rectangle 4">
            <a:extLst>
              <a:ext uri="{FF2B5EF4-FFF2-40B4-BE49-F238E27FC236}">
                <a16:creationId xmlns:a16="http://schemas.microsoft.com/office/drawing/2014/main" id="{F09CABBD-48A3-DED0-4CA8-C30F2F43B40C}"/>
              </a:ext>
            </a:extLst>
          </p:cNvPr>
          <p:cNvSpPr/>
          <p:nvPr/>
        </p:nvSpPr>
        <p:spPr>
          <a:xfrm>
            <a:off x="530769" y="504870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18" name="Table 2">
            <a:extLst>
              <a:ext uri="{FF2B5EF4-FFF2-40B4-BE49-F238E27FC236}">
                <a16:creationId xmlns:a16="http://schemas.microsoft.com/office/drawing/2014/main" id="{881222F1-F8A0-90DA-DA67-C3DFC576CE2D}"/>
              </a:ext>
            </a:extLst>
          </p:cNvPr>
          <p:cNvGraphicFramePr>
            <a:graphicFrameLocks noGrp="1"/>
          </p:cNvGraphicFramePr>
          <p:nvPr>
            <p:extLst>
              <p:ext uri="{D42A27DB-BD31-4B8C-83A1-F6EECF244321}">
                <p14:modId xmlns:p14="http://schemas.microsoft.com/office/powerpoint/2010/main" val="2444963976"/>
              </p:ext>
            </p:extLst>
          </p:nvPr>
        </p:nvGraphicFramePr>
        <p:xfrm>
          <a:off x="283049" y="822811"/>
          <a:ext cx="11625901" cy="5547360"/>
        </p:xfrm>
        <a:graphic>
          <a:graphicData uri="http://schemas.openxmlformats.org/drawingml/2006/table">
            <a:tbl>
              <a:tblPr firstRow="1" bandRow="1"/>
              <a:tblGrid>
                <a:gridCol w="3272476">
                  <a:extLst>
                    <a:ext uri="{9D8B030D-6E8A-4147-A177-3AD203B41FA5}">
                      <a16:colId xmlns:a16="http://schemas.microsoft.com/office/drawing/2014/main" val="1706347254"/>
                    </a:ext>
                  </a:extLst>
                </a:gridCol>
                <a:gridCol w="3000375">
                  <a:extLst>
                    <a:ext uri="{9D8B030D-6E8A-4147-A177-3AD203B41FA5}">
                      <a16:colId xmlns:a16="http://schemas.microsoft.com/office/drawing/2014/main" val="148001100"/>
                    </a:ext>
                  </a:extLst>
                </a:gridCol>
                <a:gridCol w="5353050">
                  <a:extLst>
                    <a:ext uri="{9D8B030D-6E8A-4147-A177-3AD203B41FA5}">
                      <a16:colId xmlns:a16="http://schemas.microsoft.com/office/drawing/2014/main" val="3831493146"/>
                    </a:ext>
                  </a:extLst>
                </a:gridCol>
              </a:tblGrid>
              <a:tr h="8382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Những</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việc</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làm</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Diệu</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Thái</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độ</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Diệu</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Suy</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nghĩ</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cảm</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xúc</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em</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extLst>
                  <a:ext uri="{0D108BD9-81ED-4DB2-BD59-A6C34878D82A}">
                    <a16:rowId xmlns:a16="http://schemas.microsoft.com/office/drawing/2014/main" val="1671320111"/>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vườn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Thích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thú</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hứng</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cô</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a:t>
                      </a: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biết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quan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tâm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giúp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đỡ</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tình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yêu</a:t>
                      </a:r>
                      <a:r>
                        <a:rPr lang="en-US" sz="2800"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7499427"/>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cụ</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Khởi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trò</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với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807501"/>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ra </a:t>
                      </a:r>
                      <a:r>
                        <a:rPr lang="en-US" sz="2800" dirty="0" err="1">
                          <a:latin typeface="Cambria" panose="02040503050406030204" pitchFamily="18" charset="0"/>
                          <a:ea typeface="Cambria" panose="02040503050406030204" pitchFamily="18" charset="0"/>
                          <a:cs typeface="Arial-Rounded" panose="020B0500000000000000" pitchFamily="34" charset="0"/>
                        </a:rPr>
                        <a:t>chợ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được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gặp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nhiều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người</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4826345"/>
                  </a:ext>
                </a:extLst>
              </a:tr>
            </a:tbl>
          </a:graphicData>
        </a:graphic>
      </p:graphicFrame>
      <p:pic>
        <p:nvPicPr>
          <p:cNvPr id="19" name="Picture 18">
            <a:extLst>
              <a:ext uri="{FF2B5EF4-FFF2-40B4-BE49-F238E27FC236}">
                <a16:creationId xmlns:a16="http://schemas.microsoft.com/office/drawing/2014/main" id="{E52EBC67-2836-E21E-EF24-8A44B508CC99}"/>
              </a:ext>
            </a:extLst>
          </p:cNvPr>
          <p:cNvPicPr>
            <a:picLocks noChangeAspect="1"/>
          </p:cNvPicPr>
          <p:nvPr/>
        </p:nvPicPr>
        <p:blipFill>
          <a:blip r:embed="rId5"/>
          <a:stretch>
            <a:fillRect/>
          </a:stretch>
        </p:blipFill>
        <p:spPr>
          <a:xfrm>
            <a:off x="4102970" y="3505858"/>
            <a:ext cx="1675723" cy="1610008"/>
          </a:xfrm>
          <a:prstGeom prst="rect">
            <a:avLst/>
          </a:prstGeom>
        </p:spPr>
      </p:pic>
      <p:pic>
        <p:nvPicPr>
          <p:cNvPr id="20" name="Picture 19">
            <a:extLst>
              <a:ext uri="{FF2B5EF4-FFF2-40B4-BE49-F238E27FC236}">
                <a16:creationId xmlns:a16="http://schemas.microsoft.com/office/drawing/2014/main" id="{816C587C-B07A-C123-DBE8-6CAC0B26F297}"/>
              </a:ext>
            </a:extLst>
          </p:cNvPr>
          <p:cNvPicPr>
            <a:picLocks noChangeAspect="1"/>
          </p:cNvPicPr>
          <p:nvPr/>
        </p:nvPicPr>
        <p:blipFill>
          <a:blip r:embed="rId5"/>
          <a:stretch>
            <a:fillRect/>
          </a:stretch>
        </p:blipFill>
        <p:spPr>
          <a:xfrm>
            <a:off x="8302442" y="3428780"/>
            <a:ext cx="1675723" cy="1610008"/>
          </a:xfrm>
          <a:prstGeom prst="rect">
            <a:avLst/>
          </a:prstGeom>
        </p:spPr>
      </p:pic>
      <p:pic>
        <p:nvPicPr>
          <p:cNvPr id="21" name="Picture 20">
            <a:extLst>
              <a:ext uri="{FF2B5EF4-FFF2-40B4-BE49-F238E27FC236}">
                <a16:creationId xmlns:a16="http://schemas.microsoft.com/office/drawing/2014/main" id="{EBD7FE59-BBB0-0A0B-770A-283992BB6513}"/>
              </a:ext>
            </a:extLst>
          </p:cNvPr>
          <p:cNvPicPr>
            <a:picLocks noChangeAspect="1"/>
          </p:cNvPicPr>
          <p:nvPr/>
        </p:nvPicPr>
        <p:blipFill>
          <a:blip r:embed="rId5"/>
          <a:stretch>
            <a:fillRect/>
          </a:stretch>
        </p:blipFill>
        <p:spPr>
          <a:xfrm>
            <a:off x="4176617" y="4944688"/>
            <a:ext cx="1598615" cy="1535924"/>
          </a:xfrm>
          <a:prstGeom prst="rect">
            <a:avLst/>
          </a:prstGeom>
        </p:spPr>
      </p:pic>
      <p:pic>
        <p:nvPicPr>
          <p:cNvPr id="22" name="Picture 21">
            <a:extLst>
              <a:ext uri="{FF2B5EF4-FFF2-40B4-BE49-F238E27FC236}">
                <a16:creationId xmlns:a16="http://schemas.microsoft.com/office/drawing/2014/main" id="{80FB7349-930D-DB65-8C40-D0AF0790969B}"/>
              </a:ext>
            </a:extLst>
          </p:cNvPr>
          <p:cNvPicPr>
            <a:picLocks noChangeAspect="1"/>
          </p:cNvPicPr>
          <p:nvPr/>
        </p:nvPicPr>
        <p:blipFill>
          <a:blip r:embed="rId5"/>
          <a:stretch>
            <a:fillRect/>
          </a:stretch>
        </p:blipFill>
        <p:spPr>
          <a:xfrm>
            <a:off x="8384042" y="4797226"/>
            <a:ext cx="1675723" cy="161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83F94DD9-9783-D922-B245-A514A3373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613" y="681109"/>
            <a:ext cx="5401135" cy="5507040"/>
          </a:xfrm>
          <a:prstGeom prst="rect">
            <a:avLst/>
          </a:prstGeom>
        </p:spPr>
      </p:pic>
    </p:spTree>
    <p:extLst>
      <p:ext uri="{BB962C8B-B14F-4D97-AF65-F5344CB8AC3E}">
        <p14:creationId xmlns:p14="http://schemas.microsoft.com/office/powerpoint/2010/main" val="160222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图片 30">
            <a:extLst>
              <a:ext uri="{FF2B5EF4-FFF2-40B4-BE49-F238E27FC236}">
                <a16:creationId xmlns:a16="http://schemas.microsoft.com/office/drawing/2014/main" id="{98EBF984-B748-03D4-68AC-5CD289EFB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7" name="图片 33">
            <a:extLst>
              <a:ext uri="{FF2B5EF4-FFF2-40B4-BE49-F238E27FC236}">
                <a16:creationId xmlns:a16="http://schemas.microsoft.com/office/drawing/2014/main" id="{ACC02A4E-51CD-C012-E0FD-F2C04E5D5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8" name="Picture 7">
            <a:extLst>
              <a:ext uri="{FF2B5EF4-FFF2-40B4-BE49-F238E27FC236}">
                <a16:creationId xmlns:a16="http://schemas.microsoft.com/office/drawing/2014/main" id="{C5CE5B1F-98F6-63FC-E83C-09452DD9F3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984513" y="1031381"/>
            <a:ext cx="1499895" cy="1735300"/>
          </a:xfrm>
          <a:prstGeom prst="rect">
            <a:avLst/>
          </a:prstGeom>
        </p:spPr>
      </p:pic>
      <p:graphicFrame>
        <p:nvGraphicFramePr>
          <p:cNvPr id="10" name="Table 2">
            <a:extLst>
              <a:ext uri="{FF2B5EF4-FFF2-40B4-BE49-F238E27FC236}">
                <a16:creationId xmlns:a16="http://schemas.microsoft.com/office/drawing/2014/main" id="{AD0F3104-0495-5D3A-8352-911A47D6AD8C}"/>
              </a:ext>
            </a:extLst>
          </p:cNvPr>
          <p:cNvGraphicFramePr>
            <a:graphicFrameLocks noGrp="1"/>
          </p:cNvGraphicFramePr>
          <p:nvPr>
            <p:extLst>
              <p:ext uri="{D42A27DB-BD31-4B8C-83A1-F6EECF244321}">
                <p14:modId xmlns:p14="http://schemas.microsoft.com/office/powerpoint/2010/main" val="3632824460"/>
              </p:ext>
            </p:extLst>
          </p:nvPr>
        </p:nvGraphicFramePr>
        <p:xfrm>
          <a:off x="127803" y="127068"/>
          <a:ext cx="11900911" cy="6603864"/>
        </p:xfrm>
        <a:graphic>
          <a:graphicData uri="http://schemas.openxmlformats.org/drawingml/2006/table">
            <a:tbl>
              <a:tblPr firstRow="1" bandRow="1"/>
              <a:tblGrid>
                <a:gridCol w="2995728">
                  <a:extLst>
                    <a:ext uri="{9D8B030D-6E8A-4147-A177-3AD203B41FA5}">
                      <a16:colId xmlns:a16="http://schemas.microsoft.com/office/drawing/2014/main" val="1706347254"/>
                    </a:ext>
                  </a:extLst>
                </a:gridCol>
                <a:gridCol w="3277123">
                  <a:extLst>
                    <a:ext uri="{9D8B030D-6E8A-4147-A177-3AD203B41FA5}">
                      <a16:colId xmlns:a16="http://schemas.microsoft.com/office/drawing/2014/main" val="148001100"/>
                    </a:ext>
                  </a:extLst>
                </a:gridCol>
                <a:gridCol w="5628060">
                  <a:extLst>
                    <a:ext uri="{9D8B030D-6E8A-4147-A177-3AD203B41FA5}">
                      <a16:colId xmlns:a16="http://schemas.microsoft.com/office/drawing/2014/main" val="3831493146"/>
                    </a:ext>
                  </a:extLst>
                </a:gridCol>
              </a:tblGrid>
              <a:tr h="9257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Diệu</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độ</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Diệu</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Suy</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nghĩ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xúc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em</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extLst>
                  <a:ext uri="{0D108BD9-81ED-4DB2-BD59-A6C34878D82A}">
                    <a16:rowId xmlns:a16="http://schemas.microsoft.com/office/drawing/2014/main" val="1671320111"/>
                  </a:ext>
                </a:extLst>
              </a:tr>
              <a:tr h="21644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vườn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Thích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thú</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hứng</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cô</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a:t>
                      </a: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biết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quan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tâm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giúp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đỡ</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p>
                      <a:pPr marL="342900" indent="-342900">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tình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yêu</a:t>
                      </a:r>
                      <a:r>
                        <a:rPr lang="en-US" sz="2800"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7499427"/>
                  </a:ext>
                </a:extLst>
              </a:tr>
              <a:tr h="17472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cụ</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Khởi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trò</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với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807501"/>
                  </a:ext>
                </a:extLst>
              </a:tr>
              <a:tr h="17472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ra </a:t>
                      </a:r>
                      <a:r>
                        <a:rPr lang="en-US" sz="2800" dirty="0" err="1">
                          <a:latin typeface="Cambria" panose="02040503050406030204" pitchFamily="18" charset="0"/>
                          <a:ea typeface="Cambria" panose="02040503050406030204" pitchFamily="18" charset="0"/>
                          <a:cs typeface="Arial-Rounded" panose="020B0500000000000000" pitchFamily="34" charset="0"/>
                        </a:rPr>
                        <a:t>chợ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được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gặp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nhiều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người</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4826345"/>
                  </a:ext>
                </a:extLst>
              </a:tr>
            </a:tbl>
          </a:graphicData>
        </a:graphic>
      </p:graphicFrame>
      <p:sp>
        <p:nvSpPr>
          <p:cNvPr id="11" name="TextBox 10">
            <a:extLst>
              <a:ext uri="{FF2B5EF4-FFF2-40B4-BE49-F238E27FC236}">
                <a16:creationId xmlns:a16="http://schemas.microsoft.com/office/drawing/2014/main" id="{7B4DEB1C-A0E1-93CC-8E19-35E1676AE27B}"/>
              </a:ext>
            </a:extLst>
          </p:cNvPr>
          <p:cNvSpPr txBox="1"/>
          <p:nvPr/>
        </p:nvSpPr>
        <p:spPr>
          <a:xfrm>
            <a:off x="3234909" y="3182178"/>
            <a:ext cx="3152828" cy="1815882"/>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kể</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hay.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thích</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nghe</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kể</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BA899FC1-56B1-DB73-4285-EB39042367F1}"/>
              </a:ext>
            </a:extLst>
          </p:cNvPr>
          <p:cNvSpPr txBox="1"/>
          <p:nvPr/>
        </p:nvSpPr>
        <p:spPr>
          <a:xfrm>
            <a:off x="3234909" y="5306775"/>
            <a:ext cx="2676525" cy="954107"/>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9A618208-08B6-5B11-0CBE-1DDBE7A7C57B}"/>
              </a:ext>
            </a:extLst>
          </p:cNvPr>
          <p:cNvSpPr txBox="1"/>
          <p:nvPr/>
        </p:nvSpPr>
        <p:spPr>
          <a:xfrm>
            <a:off x="6465025" y="3575802"/>
            <a:ext cx="5486400" cy="954107"/>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bé</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thân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thiện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dễ</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rung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quý</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hàng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xóm</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093DF44D-6AB8-35B4-2C7A-3C53FE53B3C4}"/>
              </a:ext>
            </a:extLst>
          </p:cNvPr>
          <p:cNvSpPr txBox="1"/>
          <p:nvPr/>
        </p:nvSpPr>
        <p:spPr>
          <a:xfrm>
            <a:off x="6515540" y="4998060"/>
            <a:ext cx="5187001" cy="1384995"/>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chịu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khó</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quan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cuộc</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sống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bé</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biết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thương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426682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3D78821-5E69-C370-B07C-8C9A9DD41069}"/>
              </a:ext>
            </a:extLst>
          </p:cNvPr>
          <p:cNvGrpSpPr/>
          <p:nvPr/>
        </p:nvGrpSpPr>
        <p:grpSpPr>
          <a:xfrm>
            <a:off x="2457116" y="1171639"/>
            <a:ext cx="8150853" cy="1655507"/>
            <a:chOff x="1005030" y="2497824"/>
            <a:chExt cx="5666671" cy="901747"/>
          </a:xfrm>
        </p:grpSpPr>
        <p:sp>
          <p:nvSpPr>
            <p:cNvPr id="8" name="Rounded Rectangle 36">
              <a:extLst>
                <a:ext uri="{FF2B5EF4-FFF2-40B4-BE49-F238E27FC236}">
                  <a16:creationId xmlns:a16="http://schemas.microsoft.com/office/drawing/2014/main" id="{AF00BAAB-0225-2667-C4A1-8CD7F290C229}"/>
                </a:ext>
              </a:extLst>
            </p:cNvPr>
            <p:cNvSpPr/>
            <p:nvPr/>
          </p:nvSpPr>
          <p:spPr>
            <a:xfrm>
              <a:off x="1990939" y="2658795"/>
              <a:ext cx="4680762"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muốn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nói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về</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tình</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xúc</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với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nào</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9" name="Picture 8">
              <a:extLst>
                <a:ext uri="{FF2B5EF4-FFF2-40B4-BE49-F238E27FC236}">
                  <a16:creationId xmlns:a16="http://schemas.microsoft.com/office/drawing/2014/main" id="{2E86B847-45BD-E5EB-203E-E557227137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10" name="Group 9">
            <a:extLst>
              <a:ext uri="{FF2B5EF4-FFF2-40B4-BE49-F238E27FC236}">
                <a16:creationId xmlns:a16="http://schemas.microsoft.com/office/drawing/2014/main" id="{489D5685-1762-5D17-7B0E-4D079E66CF95}"/>
              </a:ext>
            </a:extLst>
          </p:cNvPr>
          <p:cNvGrpSpPr/>
          <p:nvPr/>
        </p:nvGrpSpPr>
        <p:grpSpPr>
          <a:xfrm>
            <a:off x="993651" y="2488447"/>
            <a:ext cx="9588764" cy="1762782"/>
            <a:chOff x="538033" y="3038870"/>
            <a:chExt cx="7593644" cy="1072260"/>
          </a:xfrm>
        </p:grpSpPr>
        <p:sp>
          <p:nvSpPr>
            <p:cNvPr id="11" name="Rounded Rectangle 39">
              <a:extLst>
                <a:ext uri="{FF2B5EF4-FFF2-40B4-BE49-F238E27FC236}">
                  <a16:creationId xmlns:a16="http://schemas.microsoft.com/office/drawing/2014/main" id="{D6204FA5-C04A-CA8B-9FC5-9DA4E8DAE114}"/>
                </a:ext>
              </a:extLst>
            </p:cNvPr>
            <p:cNvSpPr/>
            <p:nvPr/>
          </p:nvSpPr>
          <p:spPr>
            <a:xfrm>
              <a:off x="1385047" y="3310671"/>
              <a:ext cx="67466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gì</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khiến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yêu</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quý</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6B9072BF-46A7-3B1C-86D0-79E34EAEBDF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38033" y="3038870"/>
              <a:ext cx="1287378" cy="1072260"/>
            </a:xfrm>
            <a:prstGeom prst="rect">
              <a:avLst/>
            </a:prstGeom>
          </p:spPr>
        </p:pic>
      </p:grpSp>
      <p:grpSp>
        <p:nvGrpSpPr>
          <p:cNvPr id="13" name="Group 12">
            <a:extLst>
              <a:ext uri="{FF2B5EF4-FFF2-40B4-BE49-F238E27FC236}">
                <a16:creationId xmlns:a16="http://schemas.microsoft.com/office/drawing/2014/main" id="{7155079A-1CC6-DFFE-6F81-824D2D19366B}"/>
              </a:ext>
            </a:extLst>
          </p:cNvPr>
          <p:cNvGrpSpPr/>
          <p:nvPr/>
        </p:nvGrpSpPr>
        <p:grpSpPr>
          <a:xfrm>
            <a:off x="0" y="4231635"/>
            <a:ext cx="9650131" cy="1538383"/>
            <a:chOff x="595193" y="3910229"/>
            <a:chExt cx="8245506" cy="1204042"/>
          </a:xfrm>
        </p:grpSpPr>
        <p:sp>
          <p:nvSpPr>
            <p:cNvPr id="14" name="Rounded Rectangle 42">
              <a:extLst>
                <a:ext uri="{FF2B5EF4-FFF2-40B4-BE49-F238E27FC236}">
                  <a16:creationId xmlns:a16="http://schemas.microsoft.com/office/drawing/2014/main" id="{3884B811-A1B7-3C2D-A7CD-C8DB4277B2AA}"/>
                </a:ext>
              </a:extLst>
            </p:cNvPr>
            <p:cNvSpPr/>
            <p:nvPr/>
          </p:nvSpPr>
          <p:spPr>
            <a:xfrm>
              <a:off x="1587362" y="4206668"/>
              <a:ext cx="725333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tình</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xúc</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như</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thế</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nào</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đối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với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15" name="Picture 14">
              <a:extLst>
                <a:ext uri="{FF2B5EF4-FFF2-40B4-BE49-F238E27FC236}">
                  <a16:creationId xmlns:a16="http://schemas.microsoft.com/office/drawing/2014/main" id="{FA119177-8ED1-AD84-9B3C-DE5AC1E6BE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595193" y="3910229"/>
              <a:ext cx="1389443" cy="1204042"/>
            </a:xfrm>
            <a:prstGeom prst="rect">
              <a:avLst/>
            </a:prstGeom>
          </p:spPr>
        </p:pic>
      </p:grpSp>
      <p:grpSp>
        <p:nvGrpSpPr>
          <p:cNvPr id="17" name="Group 16">
            <a:extLst>
              <a:ext uri="{FF2B5EF4-FFF2-40B4-BE49-F238E27FC236}">
                <a16:creationId xmlns:a16="http://schemas.microsoft.com/office/drawing/2014/main" id="{C97602C7-216C-1B71-BCDF-E81B8C937D4A}"/>
              </a:ext>
            </a:extLst>
          </p:cNvPr>
          <p:cNvGrpSpPr/>
          <p:nvPr/>
        </p:nvGrpSpPr>
        <p:grpSpPr>
          <a:xfrm>
            <a:off x="-838073" y="-214121"/>
            <a:ext cx="14789203" cy="1225517"/>
            <a:chOff x="-655192" y="-149158"/>
            <a:chExt cx="13502384" cy="1225517"/>
          </a:xfrm>
        </p:grpSpPr>
        <p:pic>
          <p:nvPicPr>
            <p:cNvPr id="18" name="Picture 17">
              <a:extLst>
                <a:ext uri="{FF2B5EF4-FFF2-40B4-BE49-F238E27FC236}">
                  <a16:creationId xmlns:a16="http://schemas.microsoft.com/office/drawing/2014/main" id="{7876A18C-9827-BEDF-D231-86FCBE8BD8C8}"/>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19" name="TextBox 18">
              <a:extLst>
                <a:ext uri="{FF2B5EF4-FFF2-40B4-BE49-F238E27FC236}">
                  <a16:creationId xmlns:a16="http://schemas.microsoft.com/office/drawing/2014/main" id="{3A56FB72-11C9-DFB9-89F5-676836B589DC}"/>
                </a:ext>
              </a:extLst>
            </p:cNvPr>
            <p:cNvSpPr txBox="1"/>
            <p:nvPr/>
          </p:nvSpPr>
          <p:spPr>
            <a:xfrm>
              <a:off x="-258539" y="50575"/>
              <a:ext cx="12035130"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a:solidFill>
                    <a:schemeClr val="tx1"/>
                  </a:solidFill>
                  <a:latin typeface="Cambria" panose="02040503050406030204" pitchFamily="18" charset="0"/>
                  <a:ea typeface="Cambria" panose="02040503050406030204" pitchFamily="18" charset="0"/>
                </a:rPr>
                <a:t>2. </a:t>
              </a:r>
              <a:r>
                <a:rPr lang="en-US" sz="3600" b="1" dirty="0" err="1">
                  <a:solidFill>
                    <a:schemeClr val="tx1"/>
                  </a:solidFill>
                  <a:latin typeface="Cambria" panose="02040503050406030204" pitchFamily="18" charset="0"/>
                  <a:ea typeface="Cambria" panose="02040503050406030204" pitchFamily="18" charset="0"/>
                </a:rPr>
                <a:t>Nói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về</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tình</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cảm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cảm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xúc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của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em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đối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với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bạn</a:t>
              </a:r>
              <a:endParaRPr lang="en-US" sz="36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59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58796" y="378714"/>
            <a:ext cx="11474409" cy="6100573"/>
            <a:chOff x="0" y="0"/>
            <a:chExt cx="4533100" cy="2410103"/>
          </a:xfrm>
        </p:grpSpPr>
        <p:sp>
          <p:nvSpPr>
            <p:cNvPr id="4" name="Freeform 4"/>
            <p:cNvSpPr/>
            <p:nvPr/>
          </p:nvSpPr>
          <p:spPr>
            <a:xfrm>
              <a:off x="0" y="0"/>
              <a:ext cx="4533100" cy="2410103"/>
            </a:xfrm>
            <a:custGeom>
              <a:avLst/>
              <a:gdLst/>
              <a:ahLst/>
              <a:cxnLst/>
              <a:rect l="l" t="t" r="r" b="b"/>
              <a:pathLst>
                <a:path w="4533100" h="2410103">
                  <a:moveTo>
                    <a:pt x="6297" y="0"/>
                  </a:moveTo>
                  <a:lnTo>
                    <a:pt x="4526803" y="0"/>
                  </a:lnTo>
                  <a:cubicBezTo>
                    <a:pt x="4530281" y="0"/>
                    <a:pt x="4533100" y="2819"/>
                    <a:pt x="4533100" y="6297"/>
                  </a:cubicBezTo>
                  <a:lnTo>
                    <a:pt x="4533100" y="2403805"/>
                  </a:lnTo>
                  <a:cubicBezTo>
                    <a:pt x="4533100" y="2407283"/>
                    <a:pt x="4530281" y="2410103"/>
                    <a:pt x="4526803" y="2410103"/>
                  </a:cubicBezTo>
                  <a:lnTo>
                    <a:pt x="6297" y="2410103"/>
                  </a:lnTo>
                  <a:cubicBezTo>
                    <a:pt x="2819" y="2410103"/>
                    <a:pt x="0" y="2407283"/>
                    <a:pt x="0" y="2403805"/>
                  </a:cubicBezTo>
                  <a:lnTo>
                    <a:pt x="0" y="6297"/>
                  </a:lnTo>
                  <a:cubicBezTo>
                    <a:pt x="0" y="2819"/>
                    <a:pt x="2819" y="0"/>
                    <a:pt x="6297"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38100"/>
              <a:ext cx="4533100" cy="244820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5291802" y="2122538"/>
            <a:ext cx="5923020" cy="3225640"/>
            <a:chOff x="0" y="0"/>
            <a:chExt cx="11846040" cy="6484677"/>
          </a:xfrm>
        </p:grpSpPr>
        <p:grpSp>
          <p:nvGrpSpPr>
            <p:cNvPr id="7" name="Group 7"/>
            <p:cNvGrpSpPr/>
            <p:nvPr/>
          </p:nvGrpSpPr>
          <p:grpSpPr>
            <a:xfrm>
              <a:off x="0" y="0"/>
              <a:ext cx="11846040" cy="6484677"/>
              <a:chOff x="0" y="0"/>
              <a:chExt cx="2339958" cy="1280924"/>
            </a:xfrm>
          </p:grpSpPr>
          <p:sp>
            <p:nvSpPr>
              <p:cNvPr id="8" name="Freeform 8"/>
              <p:cNvSpPr/>
              <p:nvPr/>
            </p:nvSpPr>
            <p:spPr>
              <a:xfrm>
                <a:off x="0" y="0"/>
                <a:ext cx="2339959" cy="1280924"/>
              </a:xfrm>
              <a:custGeom>
                <a:avLst/>
                <a:gdLst/>
                <a:ahLst/>
                <a:cxnLst/>
                <a:rect l="l" t="t" r="r" b="b"/>
                <a:pathLst>
                  <a:path w="2339959" h="1280924">
                    <a:moveTo>
                      <a:pt x="12200" y="0"/>
                    </a:moveTo>
                    <a:lnTo>
                      <a:pt x="2327759" y="0"/>
                    </a:lnTo>
                    <a:cubicBezTo>
                      <a:pt x="2334497" y="0"/>
                      <a:pt x="2339959" y="5462"/>
                      <a:pt x="2339959" y="12200"/>
                    </a:cubicBezTo>
                    <a:lnTo>
                      <a:pt x="2339959" y="1268724"/>
                    </a:lnTo>
                    <a:cubicBezTo>
                      <a:pt x="2339959" y="1271960"/>
                      <a:pt x="2338673" y="1275063"/>
                      <a:pt x="2336385" y="1277351"/>
                    </a:cubicBezTo>
                    <a:cubicBezTo>
                      <a:pt x="2334097" y="1279639"/>
                      <a:pt x="2330995" y="1280924"/>
                      <a:pt x="2327759" y="1280924"/>
                    </a:cubicBezTo>
                    <a:lnTo>
                      <a:pt x="12200" y="1280924"/>
                    </a:lnTo>
                    <a:cubicBezTo>
                      <a:pt x="5462" y="1280924"/>
                      <a:pt x="0" y="1275462"/>
                      <a:pt x="0" y="1268724"/>
                    </a:cubicBezTo>
                    <a:lnTo>
                      <a:pt x="0" y="12200"/>
                    </a:lnTo>
                    <a:cubicBezTo>
                      <a:pt x="0" y="8964"/>
                      <a:pt x="1285" y="5861"/>
                      <a:pt x="3573" y="3573"/>
                    </a:cubicBezTo>
                    <a:cubicBezTo>
                      <a:pt x="5861" y="1285"/>
                      <a:pt x="8964" y="0"/>
                      <a:pt x="12200" y="0"/>
                    </a:cubicBezTo>
                    <a:close/>
                  </a:path>
                </a:pathLst>
              </a:custGeom>
              <a:solidFill>
                <a:srgbClr val="A6C0EB">
                  <a:alpha val="27843"/>
                </a:srgbClr>
              </a:solidFill>
              <a:ln cap="sq">
                <a:noFill/>
                <a:prstDash val="solid"/>
                <a:miter/>
              </a:ln>
            </p:spPr>
            <p:txBody>
              <a:bodyPr/>
              <a:lstStyle/>
              <a:p>
                <a:pPr defTabSz="609630"/>
                <a:endParaRPr lang="en-US" sz="1200">
                  <a:solidFill>
                    <a:prstClr val="black"/>
                  </a:solidFill>
                  <a:latin typeface="Calibri"/>
                </a:endParaRPr>
              </a:p>
            </p:txBody>
          </p:sp>
          <p:sp>
            <p:nvSpPr>
              <p:cNvPr id="9" name="TextBox 9"/>
              <p:cNvSpPr txBox="1"/>
              <p:nvPr/>
            </p:nvSpPr>
            <p:spPr>
              <a:xfrm>
                <a:off x="0" y="-38100"/>
                <a:ext cx="2339958" cy="131902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TextBox 10"/>
            <p:cNvSpPr txBox="1"/>
            <p:nvPr/>
          </p:nvSpPr>
          <p:spPr>
            <a:xfrm>
              <a:off x="685592" y="591412"/>
              <a:ext cx="10740200" cy="4924425"/>
            </a:xfrm>
            <a:prstGeom prst="rect">
              <a:avLst/>
            </a:prstGeom>
          </p:spPr>
          <p:txBody>
            <a:bodyPr wrap="square" lIns="0" tIns="0" rIns="0" bIns="0" rtlCol="0" anchor="t">
              <a:spAutoFit/>
            </a:bodyPr>
            <a:lstStyle/>
            <a:p>
              <a:pPr algn="just"/>
              <a:r>
                <a:rPr lang="en-US" sz="4000" b="1" dirty="0">
                  <a:solidFill>
                    <a:schemeClr val="accent2">
                      <a:lumMod val="75000"/>
                    </a:schemeClr>
                  </a:solidFill>
                  <a:latin typeface="Cambria" panose="02040503050406030204" pitchFamily="18" charset="0"/>
                  <a:ea typeface="Cambria" panose="02040503050406030204" pitchFamily="18" charset="0"/>
                </a:rPr>
                <a:t>3. </a:t>
              </a:r>
              <a:r>
                <a:rPr lang="en-US" sz="4000" b="1" dirty="0" err="1">
                  <a:solidFill>
                    <a:schemeClr val="accent2">
                      <a:lumMod val="75000"/>
                    </a:schemeClr>
                  </a:solidFill>
                  <a:latin typeface="Cambria" panose="02040503050406030204" pitchFamily="18" charset="0"/>
                  <a:ea typeface="Cambria" panose="02040503050406030204" pitchFamily="18" charset="0"/>
                </a:rPr>
                <a:t>Viết</a:t>
              </a:r>
              <a:r>
                <a:rPr lang="en-US" sz="4000" b="1" dirty="0">
                  <a:solidFill>
                    <a:schemeClr val="accent2">
                      <a:lumMod val="75000"/>
                    </a:schemeClr>
                  </a:solidFill>
                  <a:latin typeface="Cambria" panose="02040503050406030204" pitchFamily="18" charset="0"/>
                  <a:ea typeface="Cambria" panose="02040503050406030204" pitchFamily="18" charset="0"/>
                </a:rPr>
                <a:t> 2,3 </a:t>
              </a:r>
              <a:r>
                <a:rPr lang="en-US" sz="4000" b="1" dirty="0" err="1">
                  <a:solidFill>
                    <a:schemeClr val="accent2">
                      <a:lumMod val="75000"/>
                    </a:schemeClr>
                  </a:solidFill>
                  <a:latin typeface="Cambria" panose="02040503050406030204" pitchFamily="18" charset="0"/>
                  <a:ea typeface="Cambria" panose="02040503050406030204" pitchFamily="18" charset="0"/>
                </a:rPr>
                <a:t>câu</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thể</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hiện</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tình</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cảm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cảm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xúc</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của</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em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đối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với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bạn</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theo</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gợi</a:t>
              </a:r>
              <a:r>
                <a:rPr lang="en-US" sz="4000" b="1" dirty="0">
                  <a:solidFill>
                    <a:schemeClr val="accent2">
                      <a:lumMod val="75000"/>
                    </a:schemeClr>
                  </a:solidFill>
                  <a:latin typeface="Cambria" panose="02040503050406030204" pitchFamily="18" charset="0"/>
                  <a:ea typeface="Cambria" panose="02040503050406030204" pitchFamily="18" charset="0"/>
                </a:rPr>
                <a:t> ý c ở </a:t>
              </a:r>
              <a:r>
                <a:rPr lang="en-US" sz="4000" b="1" dirty="0" err="1">
                  <a:solidFill>
                    <a:schemeClr val="accent2">
                      <a:lumMod val="75000"/>
                    </a:schemeClr>
                  </a:solidFill>
                  <a:latin typeface="Cambria" panose="02040503050406030204" pitchFamily="18" charset="0"/>
                  <a:ea typeface="Cambria" panose="02040503050406030204" pitchFamily="18" charset="0"/>
                </a:rPr>
                <a:t>bài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tập</a:t>
              </a:r>
              <a:r>
                <a:rPr lang="en-US" sz="4000" b="1" dirty="0">
                  <a:solidFill>
                    <a:schemeClr val="accent2">
                      <a:lumMod val="75000"/>
                    </a:schemeClr>
                  </a:solidFill>
                  <a:latin typeface="Cambria" panose="02040503050406030204" pitchFamily="18" charset="0"/>
                  <a:ea typeface="Cambria" panose="02040503050406030204" pitchFamily="18" charset="0"/>
                </a:rPr>
                <a:t> 2?</a:t>
              </a:r>
            </a:p>
          </p:txBody>
        </p:sp>
      </p:grpSp>
      <p:sp>
        <p:nvSpPr>
          <p:cNvPr id="12" name="Freeform 12"/>
          <p:cNvSpPr/>
          <p:nvPr/>
        </p:nvSpPr>
        <p:spPr>
          <a:xfrm>
            <a:off x="977179" y="1551439"/>
            <a:ext cx="3896756" cy="4384535"/>
          </a:xfrm>
          <a:custGeom>
            <a:avLst/>
            <a:gdLst/>
            <a:ahLst/>
            <a:cxnLst/>
            <a:rect l="l" t="t" r="r" b="b"/>
            <a:pathLst>
              <a:path w="5845134" h="6576803">
                <a:moveTo>
                  <a:pt x="0" y="0"/>
                </a:moveTo>
                <a:lnTo>
                  <a:pt x="5845133" y="0"/>
                </a:lnTo>
                <a:lnTo>
                  <a:pt x="5845133" y="6576803"/>
                </a:lnTo>
                <a:lnTo>
                  <a:pt x="0" y="6576803"/>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465</Words>
  <Application>Microsoft Office PowerPoint</Application>
  <PresentationFormat>Widescreen</PresentationFormat>
  <Paragraphs>37</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Cambria</vt:lpstr>
      <vt:lpstr>HP001 4 hàng</vt:lpstr>
      <vt:lpstr>Lazydog</vt:lpstr>
      <vt:lpstr>Lobster</vt:lpstr>
      <vt:lpstr>SVN-Genica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39</cp:revision>
  <dcterms:created xsi:type="dcterms:W3CDTF">2022-06-20T01:18:47Z</dcterms:created>
  <dcterms:modified xsi:type="dcterms:W3CDTF">2025-12-23T17:40:44Z</dcterms:modified>
</cp:coreProperties>
</file>