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media/audio3.wav" ContentType="audio/x-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4.wav" ContentType="audio/x-wav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9" r:id="rId2"/>
    <p:sldMasterId id="2147483701" r:id="rId3"/>
    <p:sldMasterId id="2147483713" r:id="rId4"/>
    <p:sldMasterId id="2147483748" r:id="rId5"/>
    <p:sldMasterId id="2147483760" r:id="rId6"/>
    <p:sldMasterId id="2147483772" r:id="rId7"/>
    <p:sldMasterId id="2147483784" r:id="rId8"/>
  </p:sldMasterIdLst>
  <p:notesMasterIdLst>
    <p:notesMasterId r:id="rId36"/>
  </p:notesMasterIdLst>
  <p:sldIdLst>
    <p:sldId id="2654" r:id="rId9"/>
    <p:sldId id="2652" r:id="rId10"/>
    <p:sldId id="2646" r:id="rId11"/>
    <p:sldId id="260" r:id="rId12"/>
    <p:sldId id="2647" r:id="rId13"/>
    <p:sldId id="258" r:id="rId14"/>
    <p:sldId id="262" r:id="rId15"/>
    <p:sldId id="277" r:id="rId16"/>
    <p:sldId id="259" r:id="rId17"/>
    <p:sldId id="2651" r:id="rId18"/>
    <p:sldId id="303" r:id="rId19"/>
    <p:sldId id="2648" r:id="rId20"/>
    <p:sldId id="2653" r:id="rId21"/>
    <p:sldId id="268" r:id="rId22"/>
    <p:sldId id="2639" r:id="rId23"/>
    <p:sldId id="2640" r:id="rId24"/>
    <p:sldId id="401" r:id="rId25"/>
    <p:sldId id="2649" r:id="rId26"/>
    <p:sldId id="2650" r:id="rId27"/>
    <p:sldId id="273" r:id="rId28"/>
    <p:sldId id="261" r:id="rId29"/>
    <p:sldId id="287" r:id="rId30"/>
    <p:sldId id="288" r:id="rId31"/>
    <p:sldId id="2637" r:id="rId32"/>
    <p:sldId id="290" r:id="rId33"/>
    <p:sldId id="284" r:id="rId34"/>
    <p:sldId id="339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8307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4" d="100"/>
          <a:sy n="74" d="100"/>
        </p:scale>
        <p:origin x="-582" y="-9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2B93E6B-6A0B-44F1-AF19-1109EA6D2793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A9633-8222-41B5-B0BD-8A40C7ED34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598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004719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915673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348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564750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04931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3596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3999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6205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91828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68E795C-27D3-4404-9671-CD26A802784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85961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34629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7810CD-88F4-4873-980F-4779F81663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67092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2307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3125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92320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355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183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583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79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326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40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33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864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2938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01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10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E516085-541D-416A-B7D6-D4F739AA3536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0AB4162-FE92-408E-A9F8-84A6CD2CEA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82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2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415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280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961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97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485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97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9284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1041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056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49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657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125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651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163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865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50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4269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6320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801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336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317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944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9863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622293-794E-3205-0D8C-6E2C9A320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5C6120A-41DC-7C92-D0F7-5FBFF6BE4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708E9E-1ACD-5A2C-5A9D-D7D5EB761F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ED3614-A4F7-A690-FE67-7EF94616C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24F203-0953-FCFF-01E2-7D5FCF398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3233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99B936-53C0-60DC-4967-298E1E861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49E5C5-74F3-3D64-718D-212A84238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1C0EE-A88B-DFF2-840B-BA4FDE59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E980F9-B256-675A-C89E-6908F576D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989754-2CD3-3DFE-E37F-DEC2CF830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01350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734FA9-3788-8C15-390A-3225D10F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C491D8-56AA-BCA1-68E9-17C235762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097441-ADFA-2B2B-528A-18E7A46551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8D8D65-CBD7-2D43-2B51-AE785DA2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6F609A-EA63-314A-E297-830C82E14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77954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D430E2-C2C9-05FE-647E-B89B40965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B4E5D9-FE09-BEC5-A86E-4AB0BE426F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8E381FE-1767-10DB-3F9A-6D2D63A00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FA288B-2C0B-6617-B50A-01A992159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29CA6-9C71-DB98-FB7B-17E1353B0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579993D-5D4D-C32B-185F-E12CC823C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43040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595B33-153E-47C7-12D9-50A0132B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65FED80-3085-68F7-034E-F6FAFC1F8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D5DDB35-C5D1-37A6-77C4-891A18B8E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BDA6CB5-75E7-CDEB-C52A-FF19257B6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B445E7E-BCB4-05F9-5B3D-5ED38498AD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231E4C1-6491-B0AB-29EC-FC260CBBC4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4C8DC13-85D6-843A-476B-4BD1A4532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DC5ED15-D92D-D903-434C-D19BA21A0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6178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>
            <a:extLst>
              <a:ext uri="{FF2B5EF4-FFF2-40B4-BE49-F238E27FC236}">
                <a16:creationId xmlns:a16="http://schemas.microsoft.com/office/drawing/2014/main" xmlns="" id="{14963335-6A56-4EC5-B285-CB07E485FB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20"/>
          </a:xfrm>
          <a:prstGeom prst="rect">
            <a:avLst/>
          </a:prstGeom>
        </p:spPr>
      </p:pic>
      <p:pic>
        <p:nvPicPr>
          <p:cNvPr id="2" name="Picture 1" descr="A green and brown plant&#10;&#10;Description automatically generated">
            <a:extLst>
              <a:ext uri="{FF2B5EF4-FFF2-40B4-BE49-F238E27FC236}">
                <a16:creationId xmlns:a16="http://schemas.microsoft.com/office/drawing/2014/main" xmlns="" id="{7BC8D492-4B92-669B-45A6-34F66F44935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2605364B-CDF5-8B14-F0F9-71D8057F8B84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44441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303876-4E5D-C1F4-4404-FB3BF5B3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5FD050-DEC3-F9CA-A37A-0F1D8413E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CE88638-995A-C975-7E1E-AE8DD3614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03E261E-63FD-51AF-0EA5-76DD4100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67104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1A78C70-C2B0-750A-0255-92E389712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CE77067-43D7-29AC-6DAA-307D8D2DA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82C7732-D8D1-74C7-C3D8-849FA1719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1333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BCB69A-AA83-796A-AF0E-FA1ED2C02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0AF02C-02D6-7769-6B47-E12B9B39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9D330F-F742-1166-6BE8-CB69B1C8E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EB92AC-B975-910C-8765-4BFF421EA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84B9EA3-333C-DB95-E4A6-43701FA89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50BD5C-F848-8485-2479-EF179F3FF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74639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796B88-1038-E17A-DAF1-641E41E0C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A9F25D1-7E50-52D8-CA63-62392B8FE9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89D16C3-5C0D-2E22-35EB-6E2024CAA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CCFA20-BD7E-7C81-04B9-60CFD5C51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B289DBD-CAB7-2372-A23E-1512BB763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EF6219-554D-86E0-4129-074E3ED4D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31395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460AE3-FF94-F29C-6823-52418B35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D03F665-0496-0959-4C2D-8500957F5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0F4971-B034-F417-381A-A7E1D721D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1486F-7B42-CD9F-DE83-B44D2BA18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348F1E-87AB-21A2-22DB-FD3D09413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4339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D7253A6-4D45-6938-9824-9F08994481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D9CF36-7660-30A0-EC31-02066D9EC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F70997-D8E5-A9BF-6E32-2E4A7EB2ED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242587-0EA4-F913-129C-B39E2081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8D79B0-652E-65BC-0F36-19DC7842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384751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07A78C6-3596-7D05-5729-8A6B903F67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01F74FF-923B-7F45-6A4B-54EF4B920F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9ACA9DA-D1A0-EC6F-8D76-8700FA9EF4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D86FDF9-A0BC-7B12-C2CE-7A9594E6F7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98F452-7A28-2C25-2F23-43C9EAD20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32056618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55F1653-CC30-63DB-A2D9-F3C5CB01D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52EEA30-5B95-A2AD-64A0-E0094B0EDA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88A89DE-444A-6EDD-16BE-4478ECD61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496311F-0C89-C5F6-4894-7350D783E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EE659A9-CA51-F85D-6723-7739F272A5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green and brown plant&#10;&#10;Description automatically generated">
            <a:extLst>
              <a:ext uri="{FF2B5EF4-FFF2-40B4-BE49-F238E27FC236}">
                <a16:creationId xmlns:a16="http://schemas.microsoft.com/office/drawing/2014/main" xmlns="" id="{B79187CA-CCC8-962D-1FE5-7B54CF28EBC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xmlns="" id="{B3D0FD85-FE16-3527-AFA6-0439AC9535E5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848927072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B2F775C-6996-3D96-C11C-5A2C0BE260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23CAF1A-6C48-D6DE-8833-BDB63C1033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3247D57-B115-E76E-B247-9F7DF2C57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A2092B6-6469-97DE-B84F-DB0C81588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EF0CA5-2E48-B967-EC51-8F30B8963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1526278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41E6BAD-FF4F-BC11-EA09-DD31BFC80F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B5AA3D3-E3BD-5D9E-F2ED-C2AB555C4C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3C18B93D-3659-9649-4B3A-B48A7D0926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6F32516-556C-4006-4532-353E640DBF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D50AD54-208E-9BFE-4EC7-CB75F7DA4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D2BB785-116E-B1E1-1AEF-31D577AECE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61330724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295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C1A5F9F-89DF-1EEB-C14E-60F7666EB2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B1095540-0256-E476-6F45-5618F8B99A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3CA81EC-5932-CBC8-762A-8FF0DF973A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0E3D7041-360B-4027-E702-EAF966B1D3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AB0E6230-21A3-CBE0-DABB-FC5FB06C21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1909D38D-C755-5CE6-222E-63EDA358DC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67E06C69-3EAA-575C-819F-BD8ADB627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4DF4AB4-2C5F-09B7-9254-15C20F0C00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0800803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9F0E83C-0D48-61EE-8195-0F29D42733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53A7ADE-DB09-BCBA-1A26-78E44884A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33FABD5-D027-9F8E-E8D5-10BB56E25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1BB96068-21C2-9A53-F4A0-2DE56BA7F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85165405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86020D24-D6D8-8E62-AA79-B69A3A733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4F0415C-C244-E57F-0CF6-7ECD703A0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F2859A9E-5736-6552-6B91-78E3AD6D1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232871153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6348008-84EB-C1F5-DD00-162F325789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CFEABC0-D3A4-9BDB-F2A9-80C2313887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EF19C81-9405-76E4-634B-5109C4801F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1CEDCD10-41B3-8974-64EA-574B251946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75F5B65-5CCE-96B6-A0AF-18E021481D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00B1BDE-773D-FEC2-B00A-E793977BA0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745766807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5B93B96-C92F-4E42-0C53-7481B6F43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33C04F1-BC57-2745-4E67-BB545CF63A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FC97C2B-E76B-C9F8-634D-74693BD216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D827D6-C1B5-50CA-8FB3-75D802D017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05716E69-0B88-B80A-E94B-9B2A212E6A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0439E71-5800-B669-4F61-8241FE6081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58617641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902B8BC-9483-0C36-4123-1D9768016E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A16015-7125-9016-236C-FF7DE84975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F9088D8-8897-FA75-BDD6-6610F2B0F8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FAFF1B7-A63A-63C3-F40E-39720B1E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F1EAF2-77BE-95FC-2EED-79C7B6154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82258346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EC2441A6-05BD-1A79-B19E-71A5B73495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A532B5E7-85A6-D6F2-CEA9-A51866954B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1FCDB72-8293-D174-6303-05E60323B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80C75E-5FEA-4B56-89D8-84CDA87236AE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D80BF29-F76C-0447-1610-F5D59AD33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411FFA-A680-6747-60FE-E8FBE9792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40919881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622293-794E-3205-0D8C-6E2C9A320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5C6120A-41DC-7C92-D0F7-5FBFF6BE4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708E9E-1ACD-5A2C-5A9D-D7D5EB761F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ED3614-A4F7-A690-FE67-7EF94616C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24F203-0953-FCFF-01E2-7D5FCF398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4244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99B936-53C0-60DC-4967-298E1E861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49E5C5-74F3-3D64-718D-212A84238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1C0EE-A88B-DFF2-840B-BA4FDE59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E980F9-B256-675A-C89E-6908F576D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989754-2CD3-3DFE-E37F-DEC2CF830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495806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734FA9-3788-8C15-390A-3225D10F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C491D8-56AA-BCA1-68E9-17C235762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097441-ADFA-2B2B-528A-18E7A46551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8D8D65-CBD7-2D43-2B51-AE785DA2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6F609A-EA63-314A-E297-830C82E14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414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4821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D430E2-C2C9-05FE-647E-B89B40965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B4E5D9-FE09-BEC5-A86E-4AB0BE426F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8E381FE-1767-10DB-3F9A-6D2D63A00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FA288B-2C0B-6617-B50A-01A992159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29CA6-9C71-DB98-FB7B-17E1353B0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579993D-5D4D-C32B-185F-E12CC823C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69884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595B33-153E-47C7-12D9-50A0132B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65FED80-3085-68F7-034E-F6FAFC1F8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D5DDB35-C5D1-37A6-77C4-891A18B8E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BDA6CB5-75E7-CDEB-C52A-FF19257B6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B445E7E-BCB4-05F9-5B3D-5ED38498AD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231E4C1-6491-B0AB-29EC-FC260CBBC4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4C8DC13-85D6-843A-476B-4BD1A4532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DC5ED15-D92D-D903-434C-D19BA21A0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977701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303876-4E5D-C1F4-4404-FB3BF5B3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5FD050-DEC3-F9CA-A37A-0F1D8413E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CE88638-995A-C975-7E1E-AE8DD3614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03E261E-63FD-51AF-0EA5-76DD4100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372076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458342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BCB69A-AA83-796A-AF0E-FA1ED2C02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0AF02C-02D6-7769-6B47-E12B9B39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9D330F-F742-1166-6BE8-CB69B1C8E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EB92AC-B975-910C-8765-4BFF421EA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84B9EA3-333C-DB95-E4A6-43701FA89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50BD5C-F848-8485-2479-EF179F3FF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4788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796B88-1038-E17A-DAF1-641E41E0C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A9F25D1-7E50-52D8-CA63-62392B8FE9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89D16C3-5C0D-2E22-35EB-6E2024CAA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CCFA20-BD7E-7C81-04B9-60CFD5C51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B289DBD-CAB7-2372-A23E-1512BB763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EF6219-554D-86E0-4129-074E3ED4D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8922127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460AE3-FF94-F29C-6823-52418B35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D03F665-0496-0959-4C2D-8500957F5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0F4971-B034-F417-381A-A7E1D721D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1486F-7B42-CD9F-DE83-B44D2BA18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348F1E-87AB-21A2-22DB-FD3D09413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243431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D7253A6-4D45-6938-9824-9F08994481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D9CF36-7660-30A0-EC31-02066D9EC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F70997-D8E5-A9BF-6E32-2E4A7EB2ED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242587-0EA4-F913-129C-B39E2081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8D79B0-652E-65BC-0F36-19DC7842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996929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7622293-794E-3205-0D8C-6E2C9A3209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95C6120A-41DC-7C92-D0F7-5FBFF6BE4B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5708E9E-1ACD-5A2C-5A9D-D7D5EB761FF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FED3614-A4F7-A690-FE67-7EF94616C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7C24F203-0953-FCFF-01E2-7D5FCF398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00590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599B936-53C0-60DC-4967-298E1E8612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AE49E5C5-74F3-3D64-718D-212A84238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0E1C0EE-A88B-DFF2-840B-BA4FDE59AD5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3E980F9-B256-675A-C89E-6908F576D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6989754-2CD3-3DFE-E37F-DEC2CF8304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1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3725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0734FA9-3788-8C15-390A-3225D10FE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6C491D8-56AA-BCA1-68E9-17C2357624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3097441-ADFA-2B2B-528A-18E7A465518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C8D8D65-CBD7-2D43-2B51-AE785DA2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06F609A-EA63-314A-E297-830C82E14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1980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0D430E2-C2C9-05FE-647E-B89B409657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3B4E5D9-FE09-BEC5-A86E-4AB0BE426F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8E381FE-1767-10DB-3F9A-6D2D63A002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3EFA288B-2C0B-6617-B50A-01A992159C4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1C29CA6-9C71-DB98-FB7B-17E1353B0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579993D-5D4D-C32B-185F-E12CC823C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670690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6595B33-153E-47C7-12D9-50A0132B86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65FED80-3085-68F7-034E-F6FAFC1F87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D5DDB35-C5D1-37A6-77C4-891A18B8E1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9BDA6CB5-75E7-CDEB-C52A-FF19257B6B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4B445E7E-BCB4-05F9-5B3D-5ED38498AD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7231E4C1-6491-B0AB-29EC-FC260CBBC4A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4C8DC13-85D6-843A-476B-4BD1A4532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5DC5ED15-D92D-D903-434C-D19BA21A06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42729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85303876-4E5D-C1F4-4404-FB3BF5B336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35FD050-DEC3-F9CA-A37A-0F1D8413E1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ECE88638-995A-C975-7E1E-AE8DD36141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03E261E-63FD-51AF-0EA5-76DD4100F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549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D1A78C70-C2B0-750A-0255-92E389712F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3CE77067-43D7-29AC-6DAA-307D8D2DA3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82C7732-D8D1-74C7-C3D8-849FA17194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0166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FBCB69A-AA83-796A-AF0E-FA1ED2C02D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40AF02C-02D6-7769-6B47-E12B9B3986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69D330F-F742-1166-6BE8-CB69B1C8E47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9EB92AC-B975-910C-8765-4BFF421EA8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E84B9EA3-333C-DB95-E4A6-43701FA892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6250BD5C-F848-8485-2479-EF179F3FF3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66749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0796B88-1038-E17A-DAF1-641E41E0C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3A9F25D1-7E50-52D8-CA63-62392B8FE9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F89D16C3-5C0D-2E22-35EB-6E2024CAA2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3CCFA20-BD7E-7C81-04B9-60CFD5C51C0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B289DBD-CAB7-2372-A23E-1512BB763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BEF6219-554D-86E0-4129-074E3ED4D1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79290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460AE3-FF94-F29C-6823-52418B354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9D03F665-0496-0959-4C2D-8500957F50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F0F4971-B034-F417-381A-A7E1D721DA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4A1486F-7B42-CD9F-DE83-B44D2BA185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7348F1E-87AB-21A2-22DB-FD3D09413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84777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BD7253A6-4D45-6938-9824-9F08994481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3D9CF36-7660-30A0-EC31-02066D9EC5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7F70997-D8E5-A9BF-6E32-2E4A7EB2ED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C959924-9D51-4583-A5FE-504ED7695F8D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3242587-0EA4-F913-129C-B39E2081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B8D79B0-652E-65BC-0F36-19DC7842AD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F9660EC-1BB7-4061-8105-D228D688E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278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622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een and brown plant&#10;&#10;Description automatically generated">
            <a:extLst>
              <a:ext uri="{FF2B5EF4-FFF2-40B4-BE49-F238E27FC236}">
                <a16:creationId xmlns:a16="http://schemas.microsoft.com/office/drawing/2014/main" xmlns="" id="{21A39D0B-7AF4-F34F-F87A-140C823EE72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xmlns="" id="{035636BE-EDAD-4552-4978-FBA9F9194D61}"/>
              </a:ext>
            </a:extLst>
          </p:cNvPr>
          <p:cNvSpPr/>
          <p:nvPr userDrawn="1"/>
        </p:nvSpPr>
        <p:spPr>
          <a:xfrm>
            <a:off x="304799" y="230187"/>
            <a:ext cx="11523133" cy="6491287"/>
          </a:xfrm>
          <a:custGeom>
            <a:avLst/>
            <a:gdLst>
              <a:gd name="connsiteX0" fmla="*/ 0 w 11523133"/>
              <a:gd name="connsiteY0" fmla="*/ 1081903 h 6491287"/>
              <a:gd name="connsiteX1" fmla="*/ 1081903 w 11523133"/>
              <a:gd name="connsiteY1" fmla="*/ 0 h 6491287"/>
              <a:gd name="connsiteX2" fmla="*/ 1844020 w 11523133"/>
              <a:gd name="connsiteY2" fmla="*/ 0 h 6491287"/>
              <a:gd name="connsiteX3" fmla="*/ 2512543 w 11523133"/>
              <a:gd name="connsiteY3" fmla="*/ 0 h 6491287"/>
              <a:gd name="connsiteX4" fmla="*/ 3368253 w 11523133"/>
              <a:gd name="connsiteY4" fmla="*/ 0 h 6491287"/>
              <a:gd name="connsiteX5" fmla="*/ 3943183 w 11523133"/>
              <a:gd name="connsiteY5" fmla="*/ 0 h 6491287"/>
              <a:gd name="connsiteX6" fmla="*/ 4424520 w 11523133"/>
              <a:gd name="connsiteY6" fmla="*/ 0 h 6491287"/>
              <a:gd name="connsiteX7" fmla="*/ 5093043 w 11523133"/>
              <a:gd name="connsiteY7" fmla="*/ 0 h 6491287"/>
              <a:gd name="connsiteX8" fmla="*/ 5855160 w 11523133"/>
              <a:gd name="connsiteY8" fmla="*/ 0 h 6491287"/>
              <a:gd name="connsiteX9" fmla="*/ 6710870 w 11523133"/>
              <a:gd name="connsiteY9" fmla="*/ 0 h 6491287"/>
              <a:gd name="connsiteX10" fmla="*/ 7472986 w 11523133"/>
              <a:gd name="connsiteY10" fmla="*/ 0 h 6491287"/>
              <a:gd name="connsiteX11" fmla="*/ 8328696 w 11523133"/>
              <a:gd name="connsiteY11" fmla="*/ 0 h 6491287"/>
              <a:gd name="connsiteX12" fmla="*/ 9090813 w 11523133"/>
              <a:gd name="connsiteY12" fmla="*/ 0 h 6491287"/>
              <a:gd name="connsiteX13" fmla="*/ 9572150 w 11523133"/>
              <a:gd name="connsiteY13" fmla="*/ 0 h 6491287"/>
              <a:gd name="connsiteX14" fmla="*/ 10441230 w 11523133"/>
              <a:gd name="connsiteY14" fmla="*/ 0 h 6491287"/>
              <a:gd name="connsiteX15" fmla="*/ 11523133 w 11523133"/>
              <a:gd name="connsiteY15" fmla="*/ 1081903 h 6491287"/>
              <a:gd name="connsiteX16" fmla="*/ 11523133 w 11523133"/>
              <a:gd name="connsiteY16" fmla="*/ 1743389 h 6491287"/>
              <a:gd name="connsiteX17" fmla="*/ 11523133 w 11523133"/>
              <a:gd name="connsiteY17" fmla="*/ 2275051 h 6491287"/>
              <a:gd name="connsiteX18" fmla="*/ 11523133 w 11523133"/>
              <a:gd name="connsiteY18" fmla="*/ 2806713 h 6491287"/>
              <a:gd name="connsiteX19" fmla="*/ 11523133 w 11523133"/>
              <a:gd name="connsiteY19" fmla="*/ 3424925 h 6491287"/>
              <a:gd name="connsiteX20" fmla="*/ 11523133 w 11523133"/>
              <a:gd name="connsiteY20" fmla="*/ 4043136 h 6491287"/>
              <a:gd name="connsiteX21" fmla="*/ 11523133 w 11523133"/>
              <a:gd name="connsiteY21" fmla="*/ 4618073 h 6491287"/>
              <a:gd name="connsiteX22" fmla="*/ 11523133 w 11523133"/>
              <a:gd name="connsiteY22" fmla="*/ 5409384 h 6491287"/>
              <a:gd name="connsiteX23" fmla="*/ 10441230 w 11523133"/>
              <a:gd name="connsiteY23" fmla="*/ 6491287 h 6491287"/>
              <a:gd name="connsiteX24" fmla="*/ 10053486 w 11523133"/>
              <a:gd name="connsiteY24" fmla="*/ 6491287 h 6491287"/>
              <a:gd name="connsiteX25" fmla="*/ 9291370 w 11523133"/>
              <a:gd name="connsiteY25" fmla="*/ 6491287 h 6491287"/>
              <a:gd name="connsiteX26" fmla="*/ 8435660 w 11523133"/>
              <a:gd name="connsiteY26" fmla="*/ 6491287 h 6491287"/>
              <a:gd name="connsiteX27" fmla="*/ 8047916 w 11523133"/>
              <a:gd name="connsiteY27" fmla="*/ 6491287 h 6491287"/>
              <a:gd name="connsiteX28" fmla="*/ 7192206 w 11523133"/>
              <a:gd name="connsiteY28" fmla="*/ 6491287 h 6491287"/>
              <a:gd name="connsiteX29" fmla="*/ 6336497 w 11523133"/>
              <a:gd name="connsiteY29" fmla="*/ 6491287 h 6491287"/>
              <a:gd name="connsiteX30" fmla="*/ 5948753 w 11523133"/>
              <a:gd name="connsiteY30" fmla="*/ 6491287 h 6491287"/>
              <a:gd name="connsiteX31" fmla="*/ 5280230 w 11523133"/>
              <a:gd name="connsiteY31" fmla="*/ 6491287 h 6491287"/>
              <a:gd name="connsiteX32" fmla="*/ 4705300 w 11523133"/>
              <a:gd name="connsiteY32" fmla="*/ 6491287 h 6491287"/>
              <a:gd name="connsiteX33" fmla="*/ 4130370 w 11523133"/>
              <a:gd name="connsiteY33" fmla="*/ 6491287 h 6491287"/>
              <a:gd name="connsiteX34" fmla="*/ 3555439 w 11523133"/>
              <a:gd name="connsiteY34" fmla="*/ 6491287 h 6491287"/>
              <a:gd name="connsiteX35" fmla="*/ 3167696 w 11523133"/>
              <a:gd name="connsiteY35" fmla="*/ 6491287 h 6491287"/>
              <a:gd name="connsiteX36" fmla="*/ 2311986 w 11523133"/>
              <a:gd name="connsiteY36" fmla="*/ 6491287 h 6491287"/>
              <a:gd name="connsiteX37" fmla="*/ 1081903 w 11523133"/>
              <a:gd name="connsiteY37" fmla="*/ 6491287 h 6491287"/>
              <a:gd name="connsiteX38" fmla="*/ 0 w 11523133"/>
              <a:gd name="connsiteY38" fmla="*/ 5409384 h 6491287"/>
              <a:gd name="connsiteX39" fmla="*/ 0 w 11523133"/>
              <a:gd name="connsiteY39" fmla="*/ 4747898 h 6491287"/>
              <a:gd name="connsiteX40" fmla="*/ 0 w 11523133"/>
              <a:gd name="connsiteY40" fmla="*/ 4086411 h 6491287"/>
              <a:gd name="connsiteX41" fmla="*/ 0 w 11523133"/>
              <a:gd name="connsiteY41" fmla="*/ 3511474 h 6491287"/>
              <a:gd name="connsiteX42" fmla="*/ 0 w 11523133"/>
              <a:gd name="connsiteY42" fmla="*/ 2979813 h 6491287"/>
              <a:gd name="connsiteX43" fmla="*/ 0 w 11523133"/>
              <a:gd name="connsiteY43" fmla="*/ 2448151 h 6491287"/>
              <a:gd name="connsiteX44" fmla="*/ 0 w 11523133"/>
              <a:gd name="connsiteY44" fmla="*/ 1786664 h 6491287"/>
              <a:gd name="connsiteX45" fmla="*/ 0 w 11523133"/>
              <a:gd name="connsiteY45" fmla="*/ 1081903 h 64912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11523133" h="6491287" fill="none" extrusionOk="0">
                <a:moveTo>
                  <a:pt x="0" y="1081903"/>
                </a:moveTo>
                <a:cubicBezTo>
                  <a:pt x="4474" y="439157"/>
                  <a:pt x="522164" y="-111687"/>
                  <a:pt x="1081903" y="0"/>
                </a:cubicBezTo>
                <a:cubicBezTo>
                  <a:pt x="1296943" y="-5642"/>
                  <a:pt x="1534244" y="36694"/>
                  <a:pt x="1844020" y="0"/>
                </a:cubicBezTo>
                <a:cubicBezTo>
                  <a:pt x="2153796" y="-36694"/>
                  <a:pt x="2210757" y="-25504"/>
                  <a:pt x="2512543" y="0"/>
                </a:cubicBezTo>
                <a:cubicBezTo>
                  <a:pt x="2814329" y="25504"/>
                  <a:pt x="2941443" y="39420"/>
                  <a:pt x="3368253" y="0"/>
                </a:cubicBezTo>
                <a:cubicBezTo>
                  <a:pt x="3795063" y="-39420"/>
                  <a:pt x="3675785" y="6591"/>
                  <a:pt x="3943183" y="0"/>
                </a:cubicBezTo>
                <a:cubicBezTo>
                  <a:pt x="4210581" y="-6591"/>
                  <a:pt x="4274580" y="1948"/>
                  <a:pt x="4424520" y="0"/>
                </a:cubicBezTo>
                <a:cubicBezTo>
                  <a:pt x="4574460" y="-1948"/>
                  <a:pt x="4880622" y="-11266"/>
                  <a:pt x="5093043" y="0"/>
                </a:cubicBezTo>
                <a:cubicBezTo>
                  <a:pt x="5305464" y="11266"/>
                  <a:pt x="5618607" y="28182"/>
                  <a:pt x="5855160" y="0"/>
                </a:cubicBezTo>
                <a:cubicBezTo>
                  <a:pt x="6091713" y="-28182"/>
                  <a:pt x="6379490" y="1465"/>
                  <a:pt x="6710870" y="0"/>
                </a:cubicBezTo>
                <a:cubicBezTo>
                  <a:pt x="7042250" y="-1465"/>
                  <a:pt x="7142803" y="20360"/>
                  <a:pt x="7472986" y="0"/>
                </a:cubicBezTo>
                <a:cubicBezTo>
                  <a:pt x="7803169" y="-20360"/>
                  <a:pt x="7932779" y="22200"/>
                  <a:pt x="8328696" y="0"/>
                </a:cubicBezTo>
                <a:cubicBezTo>
                  <a:pt x="8724613" y="-22200"/>
                  <a:pt x="8812458" y="35710"/>
                  <a:pt x="9090813" y="0"/>
                </a:cubicBezTo>
                <a:cubicBezTo>
                  <a:pt x="9369168" y="-35710"/>
                  <a:pt x="9444708" y="-19135"/>
                  <a:pt x="9572150" y="0"/>
                </a:cubicBezTo>
                <a:cubicBezTo>
                  <a:pt x="9699592" y="19135"/>
                  <a:pt x="10223352" y="-37922"/>
                  <a:pt x="10441230" y="0"/>
                </a:cubicBezTo>
                <a:cubicBezTo>
                  <a:pt x="11062864" y="3715"/>
                  <a:pt x="11548170" y="522796"/>
                  <a:pt x="11523133" y="1081903"/>
                </a:cubicBezTo>
                <a:cubicBezTo>
                  <a:pt x="11552976" y="1280522"/>
                  <a:pt x="11498376" y="1604134"/>
                  <a:pt x="11523133" y="1743389"/>
                </a:cubicBezTo>
                <a:cubicBezTo>
                  <a:pt x="11547890" y="1882644"/>
                  <a:pt x="11528779" y="2109331"/>
                  <a:pt x="11523133" y="2275051"/>
                </a:cubicBezTo>
                <a:cubicBezTo>
                  <a:pt x="11517487" y="2440771"/>
                  <a:pt x="11517994" y="2696240"/>
                  <a:pt x="11523133" y="2806713"/>
                </a:cubicBezTo>
                <a:cubicBezTo>
                  <a:pt x="11528272" y="2917186"/>
                  <a:pt x="11514234" y="3121448"/>
                  <a:pt x="11523133" y="3424925"/>
                </a:cubicBezTo>
                <a:cubicBezTo>
                  <a:pt x="11532032" y="3728402"/>
                  <a:pt x="11496662" y="3799749"/>
                  <a:pt x="11523133" y="4043136"/>
                </a:cubicBezTo>
                <a:cubicBezTo>
                  <a:pt x="11549604" y="4286523"/>
                  <a:pt x="11546112" y="4462690"/>
                  <a:pt x="11523133" y="4618073"/>
                </a:cubicBezTo>
                <a:cubicBezTo>
                  <a:pt x="11500154" y="4773456"/>
                  <a:pt x="11542709" y="5053011"/>
                  <a:pt x="11523133" y="5409384"/>
                </a:cubicBezTo>
                <a:cubicBezTo>
                  <a:pt x="11457566" y="6014103"/>
                  <a:pt x="11105128" y="6572182"/>
                  <a:pt x="10441230" y="6491287"/>
                </a:cubicBezTo>
                <a:cubicBezTo>
                  <a:pt x="10345001" y="6510206"/>
                  <a:pt x="10183709" y="6507712"/>
                  <a:pt x="10053486" y="6491287"/>
                </a:cubicBezTo>
                <a:cubicBezTo>
                  <a:pt x="9923263" y="6474862"/>
                  <a:pt x="9496802" y="6487798"/>
                  <a:pt x="9291370" y="6491287"/>
                </a:cubicBezTo>
                <a:cubicBezTo>
                  <a:pt x="9085938" y="6494776"/>
                  <a:pt x="8738898" y="6449409"/>
                  <a:pt x="8435660" y="6491287"/>
                </a:cubicBezTo>
                <a:cubicBezTo>
                  <a:pt x="8132422" y="6533166"/>
                  <a:pt x="8175821" y="6476152"/>
                  <a:pt x="8047916" y="6491287"/>
                </a:cubicBezTo>
                <a:cubicBezTo>
                  <a:pt x="7920011" y="6506422"/>
                  <a:pt x="7536356" y="6512744"/>
                  <a:pt x="7192206" y="6491287"/>
                </a:cubicBezTo>
                <a:cubicBezTo>
                  <a:pt x="6848056" y="6469831"/>
                  <a:pt x="6515740" y="6476787"/>
                  <a:pt x="6336497" y="6491287"/>
                </a:cubicBezTo>
                <a:cubicBezTo>
                  <a:pt x="6157254" y="6505787"/>
                  <a:pt x="6094317" y="6486597"/>
                  <a:pt x="5948753" y="6491287"/>
                </a:cubicBezTo>
                <a:cubicBezTo>
                  <a:pt x="5803189" y="6495977"/>
                  <a:pt x="5416074" y="6497805"/>
                  <a:pt x="5280230" y="6491287"/>
                </a:cubicBezTo>
                <a:cubicBezTo>
                  <a:pt x="5144386" y="6484769"/>
                  <a:pt x="4972569" y="6484452"/>
                  <a:pt x="4705300" y="6491287"/>
                </a:cubicBezTo>
                <a:cubicBezTo>
                  <a:pt x="4438031" y="6498123"/>
                  <a:pt x="4251160" y="6504521"/>
                  <a:pt x="4130370" y="6491287"/>
                </a:cubicBezTo>
                <a:cubicBezTo>
                  <a:pt x="4009580" y="6478054"/>
                  <a:pt x="3679217" y="6488077"/>
                  <a:pt x="3555439" y="6491287"/>
                </a:cubicBezTo>
                <a:cubicBezTo>
                  <a:pt x="3431661" y="6494497"/>
                  <a:pt x="3339706" y="6498349"/>
                  <a:pt x="3167696" y="6491287"/>
                </a:cubicBezTo>
                <a:cubicBezTo>
                  <a:pt x="2995686" y="6484225"/>
                  <a:pt x="2483255" y="6532493"/>
                  <a:pt x="2311986" y="6491287"/>
                </a:cubicBezTo>
                <a:cubicBezTo>
                  <a:pt x="2140717" y="6450082"/>
                  <a:pt x="1584888" y="6499913"/>
                  <a:pt x="1081903" y="6491287"/>
                </a:cubicBezTo>
                <a:cubicBezTo>
                  <a:pt x="372879" y="6464589"/>
                  <a:pt x="-2582" y="5936614"/>
                  <a:pt x="0" y="5409384"/>
                </a:cubicBezTo>
                <a:cubicBezTo>
                  <a:pt x="-9665" y="5173303"/>
                  <a:pt x="-29804" y="4992982"/>
                  <a:pt x="0" y="4747898"/>
                </a:cubicBezTo>
                <a:cubicBezTo>
                  <a:pt x="29804" y="4502814"/>
                  <a:pt x="-22614" y="4398590"/>
                  <a:pt x="0" y="4086411"/>
                </a:cubicBezTo>
                <a:cubicBezTo>
                  <a:pt x="22614" y="3774232"/>
                  <a:pt x="-3765" y="3764134"/>
                  <a:pt x="0" y="3511474"/>
                </a:cubicBezTo>
                <a:cubicBezTo>
                  <a:pt x="3765" y="3258814"/>
                  <a:pt x="16014" y="3092583"/>
                  <a:pt x="0" y="2979813"/>
                </a:cubicBezTo>
                <a:cubicBezTo>
                  <a:pt x="-16014" y="2867043"/>
                  <a:pt x="12883" y="2710117"/>
                  <a:pt x="0" y="2448151"/>
                </a:cubicBezTo>
                <a:cubicBezTo>
                  <a:pt x="-12883" y="2186185"/>
                  <a:pt x="-10670" y="2087645"/>
                  <a:pt x="0" y="1786664"/>
                </a:cubicBezTo>
                <a:cubicBezTo>
                  <a:pt x="10670" y="1485683"/>
                  <a:pt x="23806" y="1395477"/>
                  <a:pt x="0" y="1081903"/>
                </a:cubicBezTo>
                <a:close/>
              </a:path>
              <a:path w="11523133" h="6491287" stroke="0" extrusionOk="0">
                <a:moveTo>
                  <a:pt x="0" y="1081903"/>
                </a:moveTo>
                <a:cubicBezTo>
                  <a:pt x="-43486" y="457561"/>
                  <a:pt x="456636" y="10414"/>
                  <a:pt x="1081903" y="0"/>
                </a:cubicBezTo>
                <a:cubicBezTo>
                  <a:pt x="1486515" y="37503"/>
                  <a:pt x="1572327" y="-8722"/>
                  <a:pt x="1937613" y="0"/>
                </a:cubicBezTo>
                <a:cubicBezTo>
                  <a:pt x="2302899" y="8722"/>
                  <a:pt x="2261659" y="-5885"/>
                  <a:pt x="2512543" y="0"/>
                </a:cubicBezTo>
                <a:cubicBezTo>
                  <a:pt x="2763427" y="5885"/>
                  <a:pt x="2757269" y="10751"/>
                  <a:pt x="2993880" y="0"/>
                </a:cubicBezTo>
                <a:cubicBezTo>
                  <a:pt x="3230491" y="-10751"/>
                  <a:pt x="3474373" y="-26351"/>
                  <a:pt x="3755996" y="0"/>
                </a:cubicBezTo>
                <a:cubicBezTo>
                  <a:pt x="4037619" y="26351"/>
                  <a:pt x="4090521" y="-17209"/>
                  <a:pt x="4330927" y="0"/>
                </a:cubicBezTo>
                <a:cubicBezTo>
                  <a:pt x="4571333" y="17209"/>
                  <a:pt x="4927036" y="-42004"/>
                  <a:pt x="5186636" y="0"/>
                </a:cubicBezTo>
                <a:cubicBezTo>
                  <a:pt x="5446236" y="42004"/>
                  <a:pt x="5449794" y="22124"/>
                  <a:pt x="5667973" y="0"/>
                </a:cubicBezTo>
                <a:cubicBezTo>
                  <a:pt x="5886152" y="-22124"/>
                  <a:pt x="6132243" y="-18815"/>
                  <a:pt x="6523683" y="0"/>
                </a:cubicBezTo>
                <a:cubicBezTo>
                  <a:pt x="6915123" y="18815"/>
                  <a:pt x="6794850" y="17286"/>
                  <a:pt x="6911427" y="0"/>
                </a:cubicBezTo>
                <a:cubicBezTo>
                  <a:pt x="7028004" y="-17286"/>
                  <a:pt x="7346699" y="1057"/>
                  <a:pt x="7579950" y="0"/>
                </a:cubicBezTo>
                <a:cubicBezTo>
                  <a:pt x="7813201" y="-1057"/>
                  <a:pt x="8027467" y="-25191"/>
                  <a:pt x="8248473" y="0"/>
                </a:cubicBezTo>
                <a:cubicBezTo>
                  <a:pt x="8469479" y="25191"/>
                  <a:pt x="8642156" y="19817"/>
                  <a:pt x="8823403" y="0"/>
                </a:cubicBezTo>
                <a:cubicBezTo>
                  <a:pt x="9004650" y="-19817"/>
                  <a:pt x="9358187" y="-40491"/>
                  <a:pt x="9679113" y="0"/>
                </a:cubicBezTo>
                <a:cubicBezTo>
                  <a:pt x="10000039" y="40491"/>
                  <a:pt x="10235260" y="3613"/>
                  <a:pt x="10441230" y="0"/>
                </a:cubicBezTo>
                <a:cubicBezTo>
                  <a:pt x="10971051" y="11117"/>
                  <a:pt x="11483773" y="457226"/>
                  <a:pt x="11523133" y="1081903"/>
                </a:cubicBezTo>
                <a:cubicBezTo>
                  <a:pt x="11509530" y="1353660"/>
                  <a:pt x="11520122" y="1596315"/>
                  <a:pt x="11523133" y="1743389"/>
                </a:cubicBezTo>
                <a:cubicBezTo>
                  <a:pt x="11526144" y="1890463"/>
                  <a:pt x="11539044" y="2146195"/>
                  <a:pt x="11523133" y="2361601"/>
                </a:cubicBezTo>
                <a:cubicBezTo>
                  <a:pt x="11507222" y="2577007"/>
                  <a:pt x="11518055" y="2747071"/>
                  <a:pt x="11523133" y="2849988"/>
                </a:cubicBezTo>
                <a:cubicBezTo>
                  <a:pt x="11528211" y="2952905"/>
                  <a:pt x="11502919" y="3126147"/>
                  <a:pt x="11523133" y="3381650"/>
                </a:cubicBezTo>
                <a:cubicBezTo>
                  <a:pt x="11543347" y="3637153"/>
                  <a:pt x="11500094" y="3935785"/>
                  <a:pt x="11523133" y="4086411"/>
                </a:cubicBezTo>
                <a:cubicBezTo>
                  <a:pt x="11546172" y="4237037"/>
                  <a:pt x="11548744" y="4434347"/>
                  <a:pt x="11523133" y="4704623"/>
                </a:cubicBezTo>
                <a:cubicBezTo>
                  <a:pt x="11497522" y="4974899"/>
                  <a:pt x="11501743" y="5213739"/>
                  <a:pt x="11523133" y="5409384"/>
                </a:cubicBezTo>
                <a:cubicBezTo>
                  <a:pt x="11519402" y="5906302"/>
                  <a:pt x="11061388" y="6496008"/>
                  <a:pt x="10441230" y="6491287"/>
                </a:cubicBezTo>
                <a:cubicBezTo>
                  <a:pt x="10119181" y="6466096"/>
                  <a:pt x="10018168" y="6475008"/>
                  <a:pt x="9772707" y="6491287"/>
                </a:cubicBezTo>
                <a:cubicBezTo>
                  <a:pt x="9527246" y="6507566"/>
                  <a:pt x="9252711" y="6520662"/>
                  <a:pt x="9104183" y="6491287"/>
                </a:cubicBezTo>
                <a:cubicBezTo>
                  <a:pt x="8955655" y="6461912"/>
                  <a:pt x="8860881" y="6501209"/>
                  <a:pt x="8622846" y="6491287"/>
                </a:cubicBezTo>
                <a:cubicBezTo>
                  <a:pt x="8384811" y="6481365"/>
                  <a:pt x="8057181" y="6486895"/>
                  <a:pt x="7860730" y="6491287"/>
                </a:cubicBezTo>
                <a:cubicBezTo>
                  <a:pt x="7664279" y="6495679"/>
                  <a:pt x="7593052" y="6498661"/>
                  <a:pt x="7379393" y="6491287"/>
                </a:cubicBezTo>
                <a:cubicBezTo>
                  <a:pt x="7165734" y="6483913"/>
                  <a:pt x="6936058" y="6501681"/>
                  <a:pt x="6617276" y="6491287"/>
                </a:cubicBezTo>
                <a:cubicBezTo>
                  <a:pt x="6298494" y="6480893"/>
                  <a:pt x="6380876" y="6489728"/>
                  <a:pt x="6229533" y="6491287"/>
                </a:cubicBezTo>
                <a:cubicBezTo>
                  <a:pt x="6078190" y="6492846"/>
                  <a:pt x="5756930" y="6513179"/>
                  <a:pt x="5467416" y="6491287"/>
                </a:cubicBezTo>
                <a:cubicBezTo>
                  <a:pt x="5177902" y="6469395"/>
                  <a:pt x="5126845" y="6492579"/>
                  <a:pt x="4986079" y="6491287"/>
                </a:cubicBezTo>
                <a:cubicBezTo>
                  <a:pt x="4845313" y="6489995"/>
                  <a:pt x="4730828" y="6498981"/>
                  <a:pt x="4598336" y="6491287"/>
                </a:cubicBezTo>
                <a:cubicBezTo>
                  <a:pt x="4465844" y="6483593"/>
                  <a:pt x="4323957" y="6506691"/>
                  <a:pt x="4116999" y="6491287"/>
                </a:cubicBezTo>
                <a:cubicBezTo>
                  <a:pt x="3910041" y="6475883"/>
                  <a:pt x="3550919" y="6522077"/>
                  <a:pt x="3354882" y="6491287"/>
                </a:cubicBezTo>
                <a:cubicBezTo>
                  <a:pt x="3158845" y="6460497"/>
                  <a:pt x="3020771" y="6506320"/>
                  <a:pt x="2873546" y="6491287"/>
                </a:cubicBezTo>
                <a:cubicBezTo>
                  <a:pt x="2726321" y="6476254"/>
                  <a:pt x="2635936" y="6476509"/>
                  <a:pt x="2485802" y="6491287"/>
                </a:cubicBezTo>
                <a:cubicBezTo>
                  <a:pt x="2335668" y="6506065"/>
                  <a:pt x="2205655" y="6469055"/>
                  <a:pt x="2004465" y="6491287"/>
                </a:cubicBezTo>
                <a:cubicBezTo>
                  <a:pt x="1803275" y="6513519"/>
                  <a:pt x="1304425" y="6458049"/>
                  <a:pt x="1081903" y="6491287"/>
                </a:cubicBezTo>
                <a:cubicBezTo>
                  <a:pt x="466468" y="6493435"/>
                  <a:pt x="90906" y="6102386"/>
                  <a:pt x="0" y="5409384"/>
                </a:cubicBezTo>
                <a:cubicBezTo>
                  <a:pt x="-19933" y="5265397"/>
                  <a:pt x="14055" y="5031059"/>
                  <a:pt x="0" y="4920997"/>
                </a:cubicBezTo>
                <a:cubicBezTo>
                  <a:pt x="-14055" y="4810935"/>
                  <a:pt x="15467" y="4429922"/>
                  <a:pt x="0" y="4302785"/>
                </a:cubicBezTo>
                <a:cubicBezTo>
                  <a:pt x="-15467" y="4175648"/>
                  <a:pt x="28393" y="3874562"/>
                  <a:pt x="0" y="3598024"/>
                </a:cubicBezTo>
                <a:cubicBezTo>
                  <a:pt x="-28393" y="3321486"/>
                  <a:pt x="18637" y="3085309"/>
                  <a:pt x="0" y="2936538"/>
                </a:cubicBezTo>
                <a:cubicBezTo>
                  <a:pt x="-18637" y="2787767"/>
                  <a:pt x="13924" y="2570218"/>
                  <a:pt x="0" y="2361601"/>
                </a:cubicBezTo>
                <a:cubicBezTo>
                  <a:pt x="-13924" y="2152984"/>
                  <a:pt x="-25935" y="1883465"/>
                  <a:pt x="0" y="1700115"/>
                </a:cubicBezTo>
                <a:cubicBezTo>
                  <a:pt x="25935" y="1516765"/>
                  <a:pt x="-13225" y="1370685"/>
                  <a:pt x="0" y="108190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chemeClr val="accent3">
                <a:lumMod val="40000"/>
                <a:lumOff val="60000"/>
              </a:schemeClr>
            </a:solidFill>
            <a:prstDash val="dash"/>
            <a:extLst>
              <a:ext uri="{C807C97D-BFC1-408E-A445-0C87EB9F89A2}">
                <ask:lineSketchStyleProps xmlns:ask="http://schemas.microsoft.com/office/drawing/2018/sketchyshapes" xmlns="" sd="1219033472">
                  <a:prstGeom prst="round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2576605-7A5B-75BF-D42E-41556F4CF161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65178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788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3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 userDrawn="1"/>
        </p:nvSpPr>
        <p:spPr>
          <a:xfrm>
            <a:off x="-16983295" y="3387989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010408" y="411162"/>
            <a:ext cx="2773378" cy="2828925"/>
          </a:xfrm>
          <a:prstGeom prst="rect">
            <a:avLst/>
          </a:prstGeom>
        </p:spPr>
      </p:pic>
      <p:sp>
        <p:nvSpPr>
          <p:cNvPr id="9" name="TextBox 3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 userDrawn="1"/>
        </p:nvSpPr>
        <p:spPr>
          <a:xfrm>
            <a:off x="5407135" y="-8397611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022" y="-11374438"/>
            <a:ext cx="2773378" cy="282892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 userDrawn="1"/>
        </p:nvSpPr>
        <p:spPr>
          <a:xfrm>
            <a:off x="5434248" y="18627989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135" y="15651162"/>
            <a:ext cx="2773378" cy="2828925"/>
          </a:xfrm>
          <a:prstGeom prst="rect">
            <a:avLst/>
          </a:prstGeom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xmlns="" id="{27EF4EE4-346A-4B52-B1EE-9FB59A2E422C}"/>
              </a:ext>
            </a:extLst>
          </p:cNvPr>
          <p:cNvSpPr txBox="1"/>
          <p:nvPr userDrawn="1"/>
        </p:nvSpPr>
        <p:spPr>
          <a:xfrm>
            <a:off x="27278248" y="4489998"/>
            <a:ext cx="274626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</a:p>
          <a:p>
            <a:pPr algn="ctr"/>
            <a:r>
              <a:rPr lang="en-US" sz="28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86D3637B-1FDE-4DDF-9132-BFE7AC92FB4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51135" y="1513171"/>
            <a:ext cx="2773378" cy="2828925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F15DF3D-1757-3B24-311F-9F5D2C2AA92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65178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8835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25/12/2025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699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25/12/2025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04741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  <p:sldLayoutId id="2147483717" r:id="rId4"/>
    <p:sldLayoutId id="2147483718" r:id="rId5"/>
    <p:sldLayoutId id="2147483719" r:id="rId6"/>
    <p:sldLayoutId id="2147483720" r:id="rId7"/>
    <p:sldLayoutId id="2147483744" r:id="rId8"/>
    <p:sldLayoutId id="2147483745" r:id="rId9"/>
    <p:sldLayoutId id="2147483746" r:id="rId10"/>
    <p:sldLayoutId id="2147483747" r:id="rId11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225CB44-8E4A-6BE1-980D-6302824138C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65178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293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ABF9F89-42C0-21CD-28A5-A456E641B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9E33463E-B2AB-7EDB-7694-B3C9230A8A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FF94674-AC83-E301-7C0E-27D4B616C8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80C75E-5FEA-4B56-89D8-84CDA87236AE}" type="datetimeFigureOut">
              <a:rPr lang="vi-VN" smtClean="0"/>
              <a:t>25/12/2025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5D33F12-5A88-8A01-E787-28327F1B54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A67E1D3-04D6-8125-A239-07F95A6324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1C3244A-C438-4175-A359-8D969EA0232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845851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1" r:id="rId1"/>
    <p:sldLayoutId id="2147483762" r:id="rId2"/>
    <p:sldLayoutId id="2147483763" r:id="rId3"/>
    <p:sldLayoutId id="2147483764" r:id="rId4"/>
    <p:sldLayoutId id="2147483765" r:id="rId5"/>
    <p:sldLayoutId id="2147483766" r:id="rId6"/>
    <p:sldLayoutId id="2147483767" r:id="rId7"/>
    <p:sldLayoutId id="2147483768" r:id="rId8"/>
    <p:sldLayoutId id="2147483769" r:id="rId9"/>
    <p:sldLayoutId id="2147483770" r:id="rId10"/>
    <p:sldLayoutId id="2147483771" r:id="rId11"/>
  </p:sldLayoutIdLst>
  <p:transition spd="slow">
    <p:push dir="u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80394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526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5" Type="http://schemas.microsoft.com/office/2007/relationships/hdphoto" Target="../media/hdphoto5.wdp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png"/><Relationship Id="rId4" Type="http://schemas.microsoft.com/office/2007/relationships/hdphoto" Target="../media/hdphoto5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gif"/><Relationship Id="rId13" Type="http://schemas.openxmlformats.org/officeDocument/2006/relationships/image" Target="../media/image41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36.png"/><Relationship Id="rId12" Type="http://schemas.microsoft.com/office/2007/relationships/hdphoto" Target="../media/hdphoto7.wdp"/><Relationship Id="rId2" Type="http://schemas.openxmlformats.org/officeDocument/2006/relationships/audio" Target="../media/media5.mp3"/><Relationship Id="rId16" Type="http://schemas.openxmlformats.org/officeDocument/2006/relationships/image" Target="../media/image43.png"/><Relationship Id="rId1" Type="http://schemas.microsoft.com/office/2007/relationships/media" Target="../media/media5.mp3"/><Relationship Id="rId6" Type="http://schemas.openxmlformats.org/officeDocument/2006/relationships/image" Target="../media/image35.png"/><Relationship Id="rId11" Type="http://schemas.openxmlformats.org/officeDocument/2006/relationships/image" Target="../media/image40.png"/><Relationship Id="rId5" Type="http://schemas.openxmlformats.org/officeDocument/2006/relationships/audio" Target="../media/audio4.wav"/><Relationship Id="rId15" Type="http://schemas.openxmlformats.org/officeDocument/2006/relationships/image" Target="../media/image42.png"/><Relationship Id="rId10" Type="http://schemas.openxmlformats.org/officeDocument/2006/relationships/image" Target="../media/image39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8.png"/><Relationship Id="rId1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audio" Target="../media/audio4.wav"/><Relationship Id="rId7" Type="http://schemas.openxmlformats.org/officeDocument/2006/relationships/image" Target="../media/image37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11" Type="http://schemas.openxmlformats.org/officeDocument/2006/relationships/image" Target="../media/image39.png"/><Relationship Id="rId5" Type="http://schemas.openxmlformats.org/officeDocument/2006/relationships/image" Target="../media/image36.png"/><Relationship Id="rId10" Type="http://schemas.openxmlformats.org/officeDocument/2006/relationships/image" Target="../media/image38.png"/><Relationship Id="rId4" Type="http://schemas.openxmlformats.org/officeDocument/2006/relationships/image" Target="../media/image35.png"/><Relationship Id="rId9" Type="http://schemas.microsoft.com/office/2007/relationships/hdphoto" Target="../media/hdphoto9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gif"/><Relationship Id="rId11" Type="http://schemas.openxmlformats.org/officeDocument/2006/relationships/image" Target="../media/image44.png"/><Relationship Id="rId5" Type="http://schemas.openxmlformats.org/officeDocument/2006/relationships/image" Target="../media/image36.png"/><Relationship Id="rId10" Type="http://schemas.microsoft.com/office/2007/relationships/hdphoto" Target="../media/hdphoto9.wdp"/><Relationship Id="rId4" Type="http://schemas.openxmlformats.org/officeDocument/2006/relationships/image" Target="../media/image35.png"/><Relationship Id="rId9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png"/><Relationship Id="rId11" Type="http://schemas.microsoft.com/office/2007/relationships/hdphoto" Target="../media/hdphoto9.wdp"/><Relationship Id="rId5" Type="http://schemas.openxmlformats.org/officeDocument/2006/relationships/image" Target="../media/image36.png"/><Relationship Id="rId10" Type="http://schemas.openxmlformats.org/officeDocument/2006/relationships/image" Target="../media/image45.png"/><Relationship Id="rId4" Type="http://schemas.openxmlformats.org/officeDocument/2006/relationships/image" Target="../media/image35.png"/><Relationship Id="rId9" Type="http://schemas.openxmlformats.org/officeDocument/2006/relationships/image" Target="../media/image37.gif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audio" Target="../media/audio4.wav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7.gif"/><Relationship Id="rId11" Type="http://schemas.openxmlformats.org/officeDocument/2006/relationships/image" Target="../media/image44.png"/><Relationship Id="rId5" Type="http://schemas.openxmlformats.org/officeDocument/2006/relationships/image" Target="../media/image36.png"/><Relationship Id="rId10" Type="http://schemas.microsoft.com/office/2007/relationships/hdphoto" Target="../media/hdphoto9.wdp"/><Relationship Id="rId4" Type="http://schemas.openxmlformats.org/officeDocument/2006/relationships/image" Target="../media/image35.png"/><Relationship Id="rId9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13" Type="http://schemas.openxmlformats.org/officeDocument/2006/relationships/image" Target="../media/image39.pn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41.png"/><Relationship Id="rId12" Type="http://schemas.openxmlformats.org/officeDocument/2006/relationships/image" Target="../media/image3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5.png"/><Relationship Id="rId11" Type="http://schemas.microsoft.com/office/2007/relationships/hdphoto" Target="../media/hdphoto7.wdp"/><Relationship Id="rId5" Type="http://schemas.openxmlformats.org/officeDocument/2006/relationships/audio" Target="../media/audio4.wav"/><Relationship Id="rId10" Type="http://schemas.openxmlformats.org/officeDocument/2006/relationships/image" Target="../media/image4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7.gif"/><Relationship Id="rId14" Type="http://schemas.openxmlformats.org/officeDocument/2006/relationships/image" Target="../media/image4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6.xml"/><Relationship Id="rId5" Type="http://schemas.openxmlformats.org/officeDocument/2006/relationships/image" Target="../media/image48.png"/><Relationship Id="rId4" Type="http://schemas.microsoft.com/office/2007/relationships/hdphoto" Target="../media/hdphoto10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8.png"/><Relationship Id="rId5" Type="http://schemas.openxmlformats.org/officeDocument/2006/relationships/slide" Target="slide4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0.png"/><Relationship Id="rId12" Type="http://schemas.openxmlformats.org/officeDocument/2006/relationships/image" Target="../media/image13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12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1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0.png"/><Relationship Id="rId11" Type="http://schemas.openxmlformats.org/officeDocument/2006/relationships/image" Target="../media/image13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1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4.wdp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5"/>
            <a:ext cx="11379200" cy="3600972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F79646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F79646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Toán</a:t>
            </a:r>
          </a:p>
          <a:p>
            <a:pPr algn="ctr"/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36. </a:t>
            </a:r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 số có ba chữ số với</a:t>
            </a:r>
          </a:p>
          <a:p>
            <a:pPr algn="ctr"/>
            <a:r>
              <a:rPr lang="en-US" sz="4000" b="1" kern="1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số có một chữ số ( T1)</a:t>
            </a:r>
            <a:endParaRPr lang="en-US" sz="4000" b="1" kern="10" dirty="0" smtClean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 thực hiện: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EECE1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Thị Nhung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EECE1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0008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451218205407857928_v2">
            <a:hlinkClick r:id="" action="ppaction://media"/>
            <a:extLst>
              <a:ext uri="{FF2B5EF4-FFF2-40B4-BE49-F238E27FC236}">
                <a16:creationId xmlns:a16="http://schemas.microsoft.com/office/drawing/2014/main" xmlns="" id="{2158DF5A-FC2F-002A-6DAF-F66D0681B00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9018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xmlns="" id="{60A2BD45-1CF9-412A-94DA-552197632E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9281" y="1508748"/>
            <a:ext cx="4617435" cy="2530516"/>
          </a:xfrm>
          <a:prstGeom prst="rect">
            <a:avLst/>
          </a:prstGeom>
        </p:spPr>
      </p:pic>
      <p:pic>
        <p:nvPicPr>
          <p:cNvPr id="29" name="Picture 4" descr="Không có mô tả.">
            <a:extLst>
              <a:ext uri="{FF2B5EF4-FFF2-40B4-BE49-F238E27FC236}">
                <a16:creationId xmlns:a16="http://schemas.microsoft.com/office/drawing/2014/main" xmlns="" id="{8D775372-26B1-4C10-B4D5-BDB241D2C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72878" y="2173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xmlns="" id="{8F6BFDAD-F2AF-4890-B7EE-5AEE6B1C0701}"/>
              </a:ext>
            </a:extLst>
          </p:cNvPr>
          <p:cNvSpPr/>
          <p:nvPr/>
        </p:nvSpPr>
        <p:spPr>
          <a:xfrm>
            <a:off x="3933825" y="276225"/>
            <a:ext cx="3200400" cy="952500"/>
          </a:xfrm>
          <a:prstGeom prst="wedgeRoundRectCallout">
            <a:avLst>
              <a:gd name="adj1" fmla="val -41071"/>
              <a:gd name="adj2" fmla="val 67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được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từ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140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khối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endParaRPr lang="en-US" sz="2400" dirty="0"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31" name="Speech Bubble: Rectangle with Corners Rounded 30">
            <a:extLst>
              <a:ext uri="{FF2B5EF4-FFF2-40B4-BE49-F238E27FC236}">
                <a16:creationId xmlns:a16="http://schemas.microsoft.com/office/drawing/2014/main" xmlns="" id="{5302A79B-A85D-482C-9A6D-B7B032D335DB}"/>
              </a:ext>
            </a:extLst>
          </p:cNvPr>
          <p:cNvSpPr/>
          <p:nvPr/>
        </p:nvSpPr>
        <p:spPr>
          <a:xfrm>
            <a:off x="6896099" y="1247776"/>
            <a:ext cx="3457575" cy="1295400"/>
          </a:xfrm>
          <a:prstGeom prst="wedgeRoundRectCallout">
            <a:avLst>
              <a:gd name="adj1" fmla="val -41071"/>
              <a:gd name="adj2" fmla="val 67500"/>
              <a:gd name="adj3" fmla="val 16667"/>
            </a:avLst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Để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xếp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tháp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như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vậy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thì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cần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bao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nhiêu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khối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cầu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1C90A3A-AC2B-4D10-AE4C-67EBEC4FD669}"/>
              </a:ext>
            </a:extLst>
          </p:cNvPr>
          <p:cNvSpPr txBox="1"/>
          <p:nvPr/>
        </p:nvSpPr>
        <p:spPr>
          <a:xfrm>
            <a:off x="833991" y="4285142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67F38FF1-787D-4B30-AA3B-1C2775EFDE48}"/>
              </a:ext>
            </a:extLst>
          </p:cNvPr>
          <p:cNvSpPr/>
          <p:nvPr/>
        </p:nvSpPr>
        <p:spPr>
          <a:xfrm>
            <a:off x="1552353" y="4371975"/>
            <a:ext cx="2771997" cy="581025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140 x 2 = ?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613752AD-1821-4399-A787-FC72D599D6B9}"/>
              </a:ext>
            </a:extLst>
          </p:cNvPr>
          <p:cNvSpPr/>
          <p:nvPr/>
        </p:nvSpPr>
        <p:spPr>
          <a:xfrm>
            <a:off x="4573904" y="4273550"/>
            <a:ext cx="6164979" cy="176530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9353458-BA9F-48C7-BE8D-94D6874D4626}"/>
              </a:ext>
            </a:extLst>
          </p:cNvPr>
          <p:cNvGrpSpPr/>
          <p:nvPr/>
        </p:nvGrpSpPr>
        <p:grpSpPr>
          <a:xfrm>
            <a:off x="4772025" y="4401330"/>
            <a:ext cx="1176020" cy="1177142"/>
            <a:chOff x="3886200" y="4496580"/>
            <a:chExt cx="1176020" cy="117714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9428A19D-D2D8-4D6F-894F-7C6D8EC12552}"/>
                </a:ext>
              </a:extLst>
            </p:cNvPr>
            <p:cNvSpPr txBox="1"/>
            <p:nvPr/>
          </p:nvSpPr>
          <p:spPr>
            <a:xfrm>
              <a:off x="3943349" y="4496580"/>
              <a:ext cx="1057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140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95C4E122-C0AA-4707-958A-E6EC79746436}"/>
                </a:ext>
              </a:extLst>
            </p:cNvPr>
            <p:cNvSpPr txBox="1"/>
            <p:nvPr/>
          </p:nvSpPr>
          <p:spPr>
            <a:xfrm>
              <a:off x="4396740" y="5027391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F35DEA28-AFAA-4266-9F7F-CC791123091C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D2E16A65-41EF-465C-B339-B3BB3C2AF164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D87EA0A2-2517-4072-8A60-256E36F0F1EE}"/>
              </a:ext>
            </a:extLst>
          </p:cNvPr>
          <p:cNvSpPr txBox="1"/>
          <p:nvPr/>
        </p:nvSpPr>
        <p:spPr>
          <a:xfrm>
            <a:off x="5615305" y="4477336"/>
            <a:ext cx="50278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0</a:t>
            </a: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21E4710-A60C-4F5E-AF5F-D12894D7CE52}"/>
              </a:ext>
            </a:extLst>
          </p:cNvPr>
          <p:cNvSpPr txBox="1"/>
          <p:nvPr/>
        </p:nvSpPr>
        <p:spPr>
          <a:xfrm>
            <a:off x="5312410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E0E69829-0A3C-4ED9-9A83-DA63E58BC14D}"/>
              </a:ext>
            </a:extLst>
          </p:cNvPr>
          <p:cNvSpPr txBox="1"/>
          <p:nvPr/>
        </p:nvSpPr>
        <p:spPr>
          <a:xfrm>
            <a:off x="5615305" y="4954476"/>
            <a:ext cx="48471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BCD202C9-4EB3-41EF-A687-7DB42EF61805}"/>
              </a:ext>
            </a:extLst>
          </p:cNvPr>
          <p:cNvSpPr txBox="1"/>
          <p:nvPr/>
        </p:nvSpPr>
        <p:spPr>
          <a:xfrm>
            <a:off x="5088890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686C7AF9-01B0-4580-9F81-E6A5ED52E514}"/>
              </a:ext>
            </a:extLst>
          </p:cNvPr>
          <p:cNvSpPr txBox="1"/>
          <p:nvPr/>
        </p:nvSpPr>
        <p:spPr>
          <a:xfrm>
            <a:off x="5586730" y="5506926"/>
            <a:ext cx="51627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2, </a:t>
            </a:r>
            <a:r>
              <a:rPr lang="en-US" sz="2800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lang="en-US" sz="2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72821FF2-F87E-463E-8F66-B1810B43B04B}"/>
              </a:ext>
            </a:extLst>
          </p:cNvPr>
          <p:cNvSpPr txBox="1"/>
          <p:nvPr/>
        </p:nvSpPr>
        <p:spPr>
          <a:xfrm>
            <a:off x="4869815" y="5447481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xmlns="" id="{7C5F9CD5-B60B-48C3-B87B-3640CA08FABB}"/>
              </a:ext>
            </a:extLst>
          </p:cNvPr>
          <p:cNvSpPr/>
          <p:nvPr/>
        </p:nvSpPr>
        <p:spPr>
          <a:xfrm>
            <a:off x="1128912" y="5640778"/>
            <a:ext cx="2875280" cy="611609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140 x 2 = 280</a:t>
            </a:r>
          </a:p>
        </p:txBody>
      </p:sp>
    </p:spTree>
    <p:extLst>
      <p:ext uri="{BB962C8B-B14F-4D97-AF65-F5344CB8AC3E}">
        <p14:creationId xmlns:p14="http://schemas.microsoft.com/office/powerpoint/2010/main" val="416984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1" grpId="0" animBg="1"/>
      <p:bldP spid="68" grpId="0"/>
      <p:bldP spid="70" grpId="0"/>
      <p:bldP spid="72" grpId="0"/>
      <p:bldP spid="7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4" descr="Không có mô tả.">
            <a:extLst>
              <a:ext uri="{FF2B5EF4-FFF2-40B4-BE49-F238E27FC236}">
                <a16:creationId xmlns:a16="http://schemas.microsoft.com/office/drawing/2014/main" xmlns="" id="{8D775372-26B1-4C10-B4D5-BDB241D2C0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372878" y="21737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E1C90A3A-AC2B-4D10-AE4C-67EBEC4FD669}"/>
              </a:ext>
            </a:extLst>
          </p:cNvPr>
          <p:cNvSpPr txBox="1"/>
          <p:nvPr/>
        </p:nvSpPr>
        <p:spPr>
          <a:xfrm>
            <a:off x="658111" y="1650705"/>
            <a:ext cx="9239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xmlns="" id="{67F38FF1-787D-4B30-AA3B-1C2775EFDE48}"/>
              </a:ext>
            </a:extLst>
          </p:cNvPr>
          <p:cNvSpPr/>
          <p:nvPr/>
        </p:nvSpPr>
        <p:spPr>
          <a:xfrm>
            <a:off x="1446028" y="1790700"/>
            <a:ext cx="2744972" cy="581025"/>
          </a:xfrm>
          <a:prstGeom prst="roundRect">
            <a:avLst/>
          </a:prstGeom>
          <a:solidFill>
            <a:srgbClr val="E8307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215 x 4 = ?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xmlns="" id="{613752AD-1821-4399-A787-FC72D599D6B9}"/>
              </a:ext>
            </a:extLst>
          </p:cNvPr>
          <p:cNvSpPr/>
          <p:nvPr/>
        </p:nvSpPr>
        <p:spPr>
          <a:xfrm>
            <a:off x="4440554" y="1692275"/>
            <a:ext cx="7427595" cy="1765300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62" name="Group 61">
            <a:extLst>
              <a:ext uri="{FF2B5EF4-FFF2-40B4-BE49-F238E27FC236}">
                <a16:creationId xmlns:a16="http://schemas.microsoft.com/office/drawing/2014/main" xmlns="" id="{99353458-BA9F-48C7-BE8D-94D6874D4626}"/>
              </a:ext>
            </a:extLst>
          </p:cNvPr>
          <p:cNvGrpSpPr/>
          <p:nvPr/>
        </p:nvGrpSpPr>
        <p:grpSpPr>
          <a:xfrm>
            <a:off x="4638675" y="1820055"/>
            <a:ext cx="1176020" cy="1177142"/>
            <a:chOff x="3886200" y="4496580"/>
            <a:chExt cx="1176020" cy="1177142"/>
          </a:xfrm>
        </p:grpSpPr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xmlns="" id="{9428A19D-D2D8-4D6F-894F-7C6D8EC12552}"/>
                </a:ext>
              </a:extLst>
            </p:cNvPr>
            <p:cNvSpPr txBox="1"/>
            <p:nvPr/>
          </p:nvSpPr>
          <p:spPr>
            <a:xfrm>
              <a:off x="3943349" y="4496580"/>
              <a:ext cx="10572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215</a:t>
              </a: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xmlns="" id="{95C4E122-C0AA-4707-958A-E6EC79746436}"/>
                </a:ext>
              </a:extLst>
            </p:cNvPr>
            <p:cNvSpPr txBox="1"/>
            <p:nvPr/>
          </p:nvSpPr>
          <p:spPr>
            <a:xfrm>
              <a:off x="4396740" y="5027391"/>
              <a:ext cx="665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xmlns="" id="{F35DEA28-AFAA-4266-9F7F-CC791123091C}"/>
                </a:ext>
              </a:extLst>
            </p:cNvPr>
            <p:cNvCxnSpPr/>
            <p:nvPr/>
          </p:nvCxnSpPr>
          <p:spPr>
            <a:xfrm>
              <a:off x="3952240" y="5593375"/>
              <a:ext cx="777240" cy="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xmlns="" id="{D2E16A65-41EF-465C-B339-B3BB3C2AF164}"/>
                </a:ext>
              </a:extLst>
            </p:cNvPr>
            <p:cNvSpPr txBox="1"/>
            <p:nvPr/>
          </p:nvSpPr>
          <p:spPr>
            <a:xfrm>
              <a:off x="3886200" y="4849850"/>
              <a:ext cx="33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x</a:t>
              </a:r>
            </a:p>
          </p:txBody>
        </p:sp>
      </p:grpSp>
      <p:sp>
        <p:nvSpPr>
          <p:cNvPr id="67" name="TextBox 66">
            <a:extLst>
              <a:ext uri="{FF2B5EF4-FFF2-40B4-BE49-F238E27FC236}">
                <a16:creationId xmlns:a16="http://schemas.microsoft.com/office/drawing/2014/main" xmlns="" id="{D87EA0A2-2517-4072-8A60-256E36F0F1EE}"/>
              </a:ext>
            </a:extLst>
          </p:cNvPr>
          <p:cNvSpPr txBox="1"/>
          <p:nvPr/>
        </p:nvSpPr>
        <p:spPr>
          <a:xfrm>
            <a:off x="5481954" y="1896061"/>
            <a:ext cx="53003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20,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0,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nhớ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:a16="http://schemas.microsoft.com/office/drawing/2014/main" xmlns="" id="{721E4710-A60C-4F5E-AF5F-D12894D7CE52}"/>
              </a:ext>
            </a:extLst>
          </p:cNvPr>
          <p:cNvSpPr txBox="1"/>
          <p:nvPr/>
        </p:nvSpPr>
        <p:spPr>
          <a:xfrm>
            <a:off x="5179060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xmlns="" id="{E0E69829-0A3C-4ED9-9A83-DA63E58BC14D}"/>
              </a:ext>
            </a:extLst>
          </p:cNvPr>
          <p:cNvSpPr txBox="1"/>
          <p:nvPr/>
        </p:nvSpPr>
        <p:spPr>
          <a:xfrm>
            <a:off x="5481955" y="2373201"/>
            <a:ext cx="63957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4,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thêm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kumimoji="0" lang="en-US" sz="28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6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xmlns="" id="{BCD202C9-4EB3-41EF-A687-7DB42EF61805}"/>
              </a:ext>
            </a:extLst>
          </p:cNvPr>
          <p:cNvSpPr txBox="1"/>
          <p:nvPr/>
        </p:nvSpPr>
        <p:spPr>
          <a:xfrm>
            <a:off x="4955540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xmlns="" id="{686C7AF9-01B0-4580-9F81-E6A5ED52E514}"/>
              </a:ext>
            </a:extLst>
          </p:cNvPr>
          <p:cNvSpPr txBox="1"/>
          <p:nvPr/>
        </p:nvSpPr>
        <p:spPr>
          <a:xfrm>
            <a:off x="5453379" y="2925651"/>
            <a:ext cx="41763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4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2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8,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8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xmlns="" id="{72821FF2-F87E-463E-8F66-B1810B43B04B}"/>
              </a:ext>
            </a:extLst>
          </p:cNvPr>
          <p:cNvSpPr txBox="1"/>
          <p:nvPr/>
        </p:nvSpPr>
        <p:spPr>
          <a:xfrm>
            <a:off x="4736465" y="2866206"/>
            <a:ext cx="3657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</a:p>
        </p:txBody>
      </p:sp>
      <p:sp>
        <p:nvSpPr>
          <p:cNvPr id="73" name="Rectangle: Rounded Corners 72">
            <a:extLst>
              <a:ext uri="{FF2B5EF4-FFF2-40B4-BE49-F238E27FC236}">
                <a16:creationId xmlns:a16="http://schemas.microsoft.com/office/drawing/2014/main" xmlns="" id="{7C5F9CD5-B60B-48C3-B87B-3640CA08FABB}"/>
              </a:ext>
            </a:extLst>
          </p:cNvPr>
          <p:cNvSpPr/>
          <p:nvPr/>
        </p:nvSpPr>
        <p:spPr>
          <a:xfrm>
            <a:off x="5241851" y="4030832"/>
            <a:ext cx="3417851" cy="711289"/>
          </a:xfrm>
          <a:prstGeom prst="roundRect">
            <a:avLst/>
          </a:prstGeom>
          <a:ln w="57150">
            <a:solidFill>
              <a:srgbClr val="EB799F"/>
            </a:solidFill>
            <a:prstDash val="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215 x 4 = 860</a:t>
            </a:r>
          </a:p>
        </p:txBody>
      </p:sp>
    </p:spTree>
    <p:extLst>
      <p:ext uri="{BB962C8B-B14F-4D97-AF65-F5344CB8AC3E}">
        <p14:creationId xmlns:p14="http://schemas.microsoft.com/office/powerpoint/2010/main" val="725525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1" grpId="0" animBg="1"/>
      <p:bldP spid="68" grpId="0"/>
      <p:bldP spid="70" grpId="0"/>
      <p:bldP spid="72" grpId="0"/>
      <p:bldP spid="7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naptik_7448229260969495828_v2">
            <a:hlinkClick r:id="" action="ppaction://media"/>
            <a:extLst>
              <a:ext uri="{FF2B5EF4-FFF2-40B4-BE49-F238E27FC236}">
                <a16:creationId xmlns:a16="http://schemas.microsoft.com/office/drawing/2014/main" xmlns="" id="{B8392268-4978-9F02-CED3-8AB292C6D9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t="34221" r="1550" b="36019"/>
          <a:stretch/>
        </p:blipFill>
        <p:spPr>
          <a:xfrm>
            <a:off x="0" y="0"/>
            <a:ext cx="122074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590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9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52A7D58-9243-B12D-9FFD-410029B478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7" name="Picture 6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xmlns="" id="{C6B2EFB4-A857-35AB-5EAC-8276B3896E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273" y="1232404"/>
            <a:ext cx="5513406" cy="4296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8953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pic>
        <p:nvPicPr>
          <p:cNvPr id="9" name="Picture 4" descr="Không có mô tả.">
            <a:extLst>
              <a:ext uri="{FF2B5EF4-FFF2-40B4-BE49-F238E27FC236}">
                <a16:creationId xmlns:a16="http://schemas.microsoft.com/office/drawing/2014/main" xmlns="" id="{F346F10D-5813-49A5-886C-F2879EA70DA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452756" y="464042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xmlns="" id="{999F34A2-D084-4784-99A4-2C085AA51B4A}"/>
              </a:ext>
            </a:extLst>
          </p:cNvPr>
          <p:cNvGrpSpPr/>
          <p:nvPr/>
        </p:nvGrpSpPr>
        <p:grpSpPr>
          <a:xfrm>
            <a:off x="1504950" y="1666875"/>
            <a:ext cx="1600200" cy="2009774"/>
            <a:chOff x="1504950" y="1666875"/>
            <a:chExt cx="1600200" cy="2009774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xmlns="" id="{22AC282E-6FDE-4225-82A2-400BD3DC1FDF}"/>
                </a:ext>
              </a:extLst>
            </p:cNvPr>
            <p:cNvSpPr/>
            <p:nvPr/>
          </p:nvSpPr>
          <p:spPr>
            <a:xfrm>
              <a:off x="1504950" y="1685924"/>
              <a:ext cx="1533525" cy="19907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" name="TextBox 2">
              <a:extLst>
                <a:ext uri="{FF2B5EF4-FFF2-40B4-BE49-F238E27FC236}">
                  <a16:creationId xmlns:a16="http://schemas.microsoft.com/office/drawing/2014/main" xmlns="" id="{F3548B3C-3F3D-442C-9C10-4CB6063EEAEF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312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3</a:t>
              </a:r>
            </a:p>
          </p:txBody>
        </p: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xmlns="" id="{B469D0FA-7002-40D2-9C40-9BE563988B90}"/>
                </a:ext>
              </a:extLst>
            </p:cNvPr>
            <p:cNvCxnSpPr/>
            <p:nvPr/>
          </p:nvCxnSpPr>
          <p:spPr>
            <a:xfrm>
              <a:off x="1828800" y="2981325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EFCC64B9-3367-414A-9B22-4C85E4A9808F}"/>
                </a:ext>
              </a:extLst>
            </p:cNvPr>
            <p:cNvSpPr txBox="1"/>
            <p:nvPr/>
          </p:nvSpPr>
          <p:spPr>
            <a:xfrm>
              <a:off x="1600200" y="227647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xmlns="" id="{CF145D8C-8D30-4181-92E1-BB7F6B92D74A}"/>
              </a:ext>
            </a:extLst>
          </p:cNvPr>
          <p:cNvGrpSpPr/>
          <p:nvPr/>
        </p:nvGrpSpPr>
        <p:grpSpPr>
          <a:xfrm>
            <a:off x="4410075" y="1704974"/>
            <a:ext cx="1600200" cy="1971675"/>
            <a:chOff x="1504950" y="1666875"/>
            <a:chExt cx="1600200" cy="161925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3AF9EF7A-66A2-4769-A69D-770A1B801C15}"/>
                </a:ext>
              </a:extLst>
            </p:cNvPr>
            <p:cNvSpPr/>
            <p:nvPr/>
          </p:nvSpPr>
          <p:spPr>
            <a:xfrm>
              <a:off x="1504950" y="1685925"/>
              <a:ext cx="1533525" cy="1600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xmlns="" id="{FC69874F-EE4F-4B5D-B2FF-EBA9A6BBD3B9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203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4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xmlns="" id="{E75C5C77-497B-4098-9614-C4127508CB66}"/>
                </a:ext>
              </a:extLst>
            </p:cNvPr>
            <p:cNvCxnSpPr/>
            <p:nvPr/>
          </p:nvCxnSpPr>
          <p:spPr>
            <a:xfrm>
              <a:off x="1809750" y="2793586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xmlns="" id="{A306BB23-F9E2-4232-8D41-E6457EDFFFE7}"/>
                </a:ext>
              </a:extLst>
            </p:cNvPr>
            <p:cNvSpPr txBox="1"/>
            <p:nvPr/>
          </p:nvSpPr>
          <p:spPr>
            <a:xfrm>
              <a:off x="1600200" y="2166961"/>
              <a:ext cx="381000" cy="5308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2C7B02EA-12A9-473D-80FA-9E56F45A4B6E}"/>
              </a:ext>
            </a:extLst>
          </p:cNvPr>
          <p:cNvGrpSpPr/>
          <p:nvPr/>
        </p:nvGrpSpPr>
        <p:grpSpPr>
          <a:xfrm>
            <a:off x="6981825" y="1714500"/>
            <a:ext cx="1600200" cy="1943100"/>
            <a:chOff x="1504950" y="1666875"/>
            <a:chExt cx="1600200" cy="1619250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xmlns="" id="{32B2CC42-5259-4FBE-B874-B609F5ECD17D}"/>
                </a:ext>
              </a:extLst>
            </p:cNvPr>
            <p:cNvSpPr/>
            <p:nvPr/>
          </p:nvSpPr>
          <p:spPr>
            <a:xfrm>
              <a:off x="1504950" y="1685925"/>
              <a:ext cx="1533525" cy="1600200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774FA264-18A1-46DC-A82C-D513562B41F3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427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2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xmlns="" id="{3B043E40-C4B0-4156-A591-C97DB32161F3}"/>
                </a:ext>
              </a:extLst>
            </p:cNvPr>
            <p:cNvCxnSpPr/>
            <p:nvPr/>
          </p:nvCxnSpPr>
          <p:spPr>
            <a:xfrm>
              <a:off x="1819275" y="2790826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xmlns="" id="{A038BCD2-F0FB-4142-953F-E8D19A54CB92}"/>
                </a:ext>
              </a:extLst>
            </p:cNvPr>
            <p:cNvSpPr txBox="1"/>
            <p:nvPr/>
          </p:nvSpPr>
          <p:spPr>
            <a:xfrm>
              <a:off x="1600200" y="218122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B8CE582E-5DFD-414D-82C2-8AFBD52BB77E}"/>
              </a:ext>
            </a:extLst>
          </p:cNvPr>
          <p:cNvGrpSpPr/>
          <p:nvPr/>
        </p:nvGrpSpPr>
        <p:grpSpPr>
          <a:xfrm>
            <a:off x="9525000" y="1695450"/>
            <a:ext cx="1600200" cy="1933574"/>
            <a:chOff x="1504950" y="1666875"/>
            <a:chExt cx="1600200" cy="1933574"/>
          </a:xfrm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xmlns="" id="{61EE4470-9D9C-4519-871E-97569259C56C}"/>
                </a:ext>
              </a:extLst>
            </p:cNvPr>
            <p:cNvSpPr/>
            <p:nvPr/>
          </p:nvSpPr>
          <p:spPr>
            <a:xfrm>
              <a:off x="1504950" y="1685924"/>
              <a:ext cx="1533525" cy="1914525"/>
            </a:xfrm>
            <a:prstGeom prst="rect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xmlns="" id="{B6875A59-A529-481B-8362-368BDD5C34E9}"/>
                </a:ext>
              </a:extLst>
            </p:cNvPr>
            <p:cNvSpPr txBox="1"/>
            <p:nvPr/>
          </p:nvSpPr>
          <p:spPr>
            <a:xfrm>
              <a:off x="1733550" y="1666875"/>
              <a:ext cx="1371600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131</a:t>
              </a:r>
            </a:p>
            <a:p>
              <a:r>
                <a:rPr lang="en-US" sz="4400" dirty="0">
                  <a:latin typeface="Calibri" panose="020F0502020204030204" pitchFamily="34" charset="0"/>
                  <a:cs typeface="Calibri" panose="020F0502020204030204" pitchFamily="34" charset="0"/>
                </a:rPr>
                <a:t>    5</a:t>
              </a:r>
            </a:p>
          </p:txBody>
        </p: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xmlns="" id="{06130F88-35A0-4CDF-BFBD-0E5FFC6CC7F7}"/>
                </a:ext>
              </a:extLst>
            </p:cNvPr>
            <p:cNvCxnSpPr/>
            <p:nvPr/>
          </p:nvCxnSpPr>
          <p:spPr>
            <a:xfrm>
              <a:off x="1828800" y="2981325"/>
              <a:ext cx="990600" cy="0"/>
            </a:xfrm>
            <a:prstGeom prst="line">
              <a:avLst/>
            </a:prstGeom>
            <a:ln w="5715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xmlns="" id="{BA0CC1D3-1967-402E-8746-3CE3337F9AE0}"/>
                </a:ext>
              </a:extLst>
            </p:cNvPr>
            <p:cNvSpPr txBox="1"/>
            <p:nvPr/>
          </p:nvSpPr>
          <p:spPr>
            <a:xfrm>
              <a:off x="1609725" y="2238375"/>
              <a:ext cx="38100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>
                  <a:latin typeface="Calibri" panose="020F0502020204030204" pitchFamily="34" charset="0"/>
                  <a:cs typeface="Calibri" panose="020F0502020204030204" pitchFamily="34" charset="0"/>
                </a:rPr>
                <a:t>x</a:t>
              </a:r>
            </a:p>
          </p:txBody>
        </p:sp>
      </p:grpSp>
      <p:sp>
        <p:nvSpPr>
          <p:cNvPr id="18" name="Oval 17">
            <a:extLst>
              <a:ext uri="{FF2B5EF4-FFF2-40B4-BE49-F238E27FC236}">
                <a16:creationId xmlns:a16="http://schemas.microsoft.com/office/drawing/2014/main" xmlns="" id="{FD2715E0-30D2-40E0-B74C-E5FF9C21BD16}"/>
              </a:ext>
            </a:extLst>
          </p:cNvPr>
          <p:cNvSpPr/>
          <p:nvPr/>
        </p:nvSpPr>
        <p:spPr>
          <a:xfrm>
            <a:off x="2819400" y="828675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C04E884D-2612-4CDC-B089-A49F5EA87BC7}"/>
              </a:ext>
            </a:extLst>
          </p:cNvPr>
          <p:cNvSpPr txBox="1"/>
          <p:nvPr/>
        </p:nvSpPr>
        <p:spPr>
          <a:xfrm>
            <a:off x="3448050" y="781050"/>
            <a:ext cx="144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6" name="Picture 35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D029071A-0C39-4852-B4C4-4F60242E02A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7575" y="3467100"/>
            <a:ext cx="6057900" cy="3485016"/>
          </a:xfrm>
          <a:prstGeom prst="rect">
            <a:avLst/>
          </a:prstGeom>
        </p:spPr>
      </p:pic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6C891AF4-7EBD-4274-BE10-B0583F2A4A04}"/>
              </a:ext>
            </a:extLst>
          </p:cNvPr>
          <p:cNvSpPr txBox="1"/>
          <p:nvPr/>
        </p:nvSpPr>
        <p:spPr>
          <a:xfrm>
            <a:off x="5335381" y="3769683"/>
            <a:ext cx="2894219" cy="11079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vào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bảng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FADEB823-D2BB-4201-98A7-34A7DC2B77A0}"/>
              </a:ext>
            </a:extLst>
          </p:cNvPr>
          <p:cNvSpPr txBox="1"/>
          <p:nvPr/>
        </p:nvSpPr>
        <p:spPr>
          <a:xfrm>
            <a:off x="2333625" y="302895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DA66B00A-C56F-4B73-8558-3F42502B53A5}"/>
              </a:ext>
            </a:extLst>
          </p:cNvPr>
          <p:cNvSpPr txBox="1"/>
          <p:nvPr/>
        </p:nvSpPr>
        <p:spPr>
          <a:xfrm>
            <a:off x="2028825" y="302895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A8CBF4F8-7228-4AFC-8309-C3F03EF43605}"/>
              </a:ext>
            </a:extLst>
          </p:cNvPr>
          <p:cNvSpPr txBox="1"/>
          <p:nvPr/>
        </p:nvSpPr>
        <p:spPr>
          <a:xfrm>
            <a:off x="1743075" y="302895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05DBE1D7-8AD5-4659-B5B5-5344AA664F6F}"/>
              </a:ext>
            </a:extLst>
          </p:cNvPr>
          <p:cNvSpPr txBox="1"/>
          <p:nvPr/>
        </p:nvSpPr>
        <p:spPr>
          <a:xfrm>
            <a:off x="5219700" y="292417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59D46388-5076-451F-B607-5F4917157FCE}"/>
              </a:ext>
            </a:extLst>
          </p:cNvPr>
          <p:cNvSpPr txBox="1"/>
          <p:nvPr/>
        </p:nvSpPr>
        <p:spPr>
          <a:xfrm>
            <a:off x="4943475" y="292417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56F3DB72-E02F-480B-8C20-8CF6575A317B}"/>
              </a:ext>
            </a:extLst>
          </p:cNvPr>
          <p:cNvSpPr txBox="1"/>
          <p:nvPr/>
        </p:nvSpPr>
        <p:spPr>
          <a:xfrm>
            <a:off x="4676775" y="292417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E6E026D4-0A34-4040-B35D-8D1C9B56120F}"/>
              </a:ext>
            </a:extLst>
          </p:cNvPr>
          <p:cNvSpPr txBox="1"/>
          <p:nvPr/>
        </p:nvSpPr>
        <p:spPr>
          <a:xfrm>
            <a:off x="7800975" y="298132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F1C79E98-B401-4741-84E5-4C5312D8701F}"/>
              </a:ext>
            </a:extLst>
          </p:cNvPr>
          <p:cNvSpPr txBox="1"/>
          <p:nvPr/>
        </p:nvSpPr>
        <p:spPr>
          <a:xfrm>
            <a:off x="7524750" y="298132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6C8D2448-DE8C-4900-9B9F-5CB2ADBF4199}"/>
              </a:ext>
            </a:extLst>
          </p:cNvPr>
          <p:cNvSpPr txBox="1"/>
          <p:nvPr/>
        </p:nvSpPr>
        <p:spPr>
          <a:xfrm>
            <a:off x="7229475" y="297180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1397F9C3-2C6D-409C-9D65-765C0BD39180}"/>
              </a:ext>
            </a:extLst>
          </p:cNvPr>
          <p:cNvSpPr txBox="1"/>
          <p:nvPr/>
        </p:nvSpPr>
        <p:spPr>
          <a:xfrm>
            <a:off x="10363200" y="290648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573F01E2-66D2-4515-908E-7B3EFF11FBB4}"/>
              </a:ext>
            </a:extLst>
          </p:cNvPr>
          <p:cNvSpPr txBox="1"/>
          <p:nvPr/>
        </p:nvSpPr>
        <p:spPr>
          <a:xfrm>
            <a:off x="10086975" y="2905125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181B4132-9634-41E1-916D-3B50A402EA33}"/>
              </a:ext>
            </a:extLst>
          </p:cNvPr>
          <p:cNvSpPr txBox="1"/>
          <p:nvPr/>
        </p:nvSpPr>
        <p:spPr>
          <a:xfrm>
            <a:off x="9810750" y="2895600"/>
            <a:ext cx="40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Calibri" panose="020F0502020204030204" pitchFamily="34" charset="0"/>
                <a:cs typeface="Calibri" panose="020F050202020403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58672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5" grpId="0"/>
      <p:bldP spid="40" grpId="0"/>
      <p:bldP spid="41" grpId="0"/>
      <p:bldP spid="42" grpId="0"/>
      <p:bldP spid="43" grpId="0"/>
      <p:bldP spid="44" grpId="0"/>
      <p:bldP spid="45" grpId="0"/>
      <p:bldP spid="46" grpId="0"/>
      <p:bldP spid="47" grpId="0"/>
      <p:bldP spid="48" grpId="0"/>
      <p:bldP spid="49" grpId="0"/>
      <p:bldP spid="5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Oval 23">
            <a:extLst>
              <a:ext uri="{FF2B5EF4-FFF2-40B4-BE49-F238E27FC236}">
                <a16:creationId xmlns:a16="http://schemas.microsoft.com/office/drawing/2014/main" xmlns="" id="{AA8FFE03-7471-40F9-AD8E-CD14887C6A1A}"/>
              </a:ext>
            </a:extLst>
          </p:cNvPr>
          <p:cNvSpPr/>
          <p:nvPr/>
        </p:nvSpPr>
        <p:spPr>
          <a:xfrm>
            <a:off x="752475" y="609600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C3E8B97-02A2-4FF6-9C50-F265554C1180}"/>
              </a:ext>
            </a:extLst>
          </p:cNvPr>
          <p:cNvSpPr txBox="1"/>
          <p:nvPr/>
        </p:nvSpPr>
        <p:spPr>
          <a:xfrm>
            <a:off x="1381124" y="561975"/>
            <a:ext cx="4848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Đặt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40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endParaRPr 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47C2FA47-795D-4F7F-ABAA-8E3D1DB462E3}"/>
              </a:ext>
            </a:extLst>
          </p:cNvPr>
          <p:cNvSpPr/>
          <p:nvPr/>
        </p:nvSpPr>
        <p:spPr>
          <a:xfrm>
            <a:off x="647700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243 x 2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9C3CCB7-EAF9-44A6-BDB9-53A605C6A77A}"/>
              </a:ext>
            </a:extLst>
          </p:cNvPr>
          <p:cNvSpPr/>
          <p:nvPr/>
        </p:nvSpPr>
        <p:spPr>
          <a:xfrm>
            <a:off x="3409950" y="1514475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162 x 4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3448A19-D616-454C-949D-4FD6E6041A16}"/>
              </a:ext>
            </a:extLst>
          </p:cNvPr>
          <p:cNvSpPr/>
          <p:nvPr/>
        </p:nvSpPr>
        <p:spPr>
          <a:xfrm>
            <a:off x="6238875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250 x 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76AFFA7-0EAA-4540-A32F-C2587AB28DA4}"/>
              </a:ext>
            </a:extLst>
          </p:cNvPr>
          <p:cNvSpPr/>
          <p:nvPr/>
        </p:nvSpPr>
        <p:spPr>
          <a:xfrm>
            <a:off x="9153525" y="1524000"/>
            <a:ext cx="2400300" cy="885825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libri" panose="020F0502020204030204" pitchFamily="34" charset="0"/>
                <a:cs typeface="Calibri" panose="020F0502020204030204" pitchFamily="34" charset="0"/>
              </a:rPr>
              <a:t>108 x 5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8852CC29-2BF6-4A3C-BD9F-D64904A8CA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3770" y="2811533"/>
            <a:ext cx="5382794" cy="3514337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xmlns="" id="{6AC1BD0C-B629-4AC7-9268-EBA7EA0343D7}"/>
              </a:ext>
            </a:extLst>
          </p:cNvPr>
          <p:cNvGrpSpPr/>
          <p:nvPr/>
        </p:nvGrpSpPr>
        <p:grpSpPr>
          <a:xfrm>
            <a:off x="7778799" y="3922245"/>
            <a:ext cx="2618643" cy="1442375"/>
            <a:chOff x="7551217" y="4179147"/>
            <a:chExt cx="2618643" cy="1442375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xmlns="" id="{041E9717-3047-4D11-B981-27AB9358612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83698">
              <a:off x="7551217" y="4195640"/>
              <a:ext cx="2618643" cy="1425882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AF184C11-B206-4C33-95BB-61A234531C79}"/>
                </a:ext>
              </a:extLst>
            </p:cNvPr>
            <p:cNvSpPr txBox="1"/>
            <p:nvPr/>
          </p:nvSpPr>
          <p:spPr>
            <a:xfrm rot="1398626">
              <a:off x="7860711" y="4179147"/>
              <a:ext cx="1849819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Thảo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luận</a:t>
              </a:r>
              <a:r>
                <a:rPr lang="en-US" sz="3200" b="1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prstClr val="black"/>
                  </a:solidFill>
                  <a:latin typeface="Calibri"/>
                </a:rPr>
                <a:t>nhóm</a:t>
              </a:r>
              <a:endParaRPr lang="en-US" sz="3200" b="1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69496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0" y="0"/>
            <a:ext cx="12192000" cy="6749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83091" y="614137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242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263682" y="1845674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19242" y="3077575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629373" y="30331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2704" y="30173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6081C99A-7D84-4E77-B428-1AB236EDBC76}"/>
              </a:ext>
            </a:extLst>
          </p:cNvPr>
          <p:cNvSpPr txBox="1"/>
          <p:nvPr/>
        </p:nvSpPr>
        <p:spPr>
          <a:xfrm>
            <a:off x="542475" y="154530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BA51F45E-A41D-41CA-B7D4-BEA51F0D44F0}"/>
              </a:ext>
            </a:extLst>
          </p:cNvPr>
          <p:cNvSpPr txBox="1"/>
          <p:nvPr/>
        </p:nvSpPr>
        <p:spPr>
          <a:xfrm>
            <a:off x="371679" y="30268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45B69CE-60E9-4617-8759-64FB7C492351}"/>
              </a:ext>
            </a:extLst>
          </p:cNvPr>
          <p:cNvSpPr txBox="1"/>
          <p:nvPr/>
        </p:nvSpPr>
        <p:spPr>
          <a:xfrm>
            <a:off x="3212016" y="652237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162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5331A7D3-A74B-457C-A5FC-09BA26F09D6E}"/>
              </a:ext>
            </a:extLst>
          </p:cNvPr>
          <p:cNvSpPr txBox="1"/>
          <p:nvPr/>
        </p:nvSpPr>
        <p:spPr>
          <a:xfrm>
            <a:off x="4092607" y="1883774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4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4571DFC1-9FD8-410C-8588-444F27A3F15A}"/>
              </a:ext>
            </a:extLst>
          </p:cNvPr>
          <p:cNvSpPr/>
          <p:nvPr/>
        </p:nvSpPr>
        <p:spPr>
          <a:xfrm>
            <a:off x="3448167" y="3115675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EA6EC8A4-7CCA-467A-AA20-2B1E6E6BB571}"/>
              </a:ext>
            </a:extLst>
          </p:cNvPr>
          <p:cNvSpPr txBox="1"/>
          <p:nvPr/>
        </p:nvSpPr>
        <p:spPr>
          <a:xfrm>
            <a:off x="4458298" y="30712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54C68278-E84D-40F0-8A80-D106ED467A93}"/>
              </a:ext>
            </a:extLst>
          </p:cNvPr>
          <p:cNvSpPr txBox="1"/>
          <p:nvPr/>
        </p:nvSpPr>
        <p:spPr>
          <a:xfrm>
            <a:off x="3781629" y="3055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9E280B01-98CF-405E-9175-F6F5E9D7C605}"/>
              </a:ext>
            </a:extLst>
          </p:cNvPr>
          <p:cNvSpPr txBox="1"/>
          <p:nvPr/>
        </p:nvSpPr>
        <p:spPr>
          <a:xfrm>
            <a:off x="3371400" y="158340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xmlns="" id="{A6FECFB2-DE66-42D1-8824-8EAE20875ECD}"/>
              </a:ext>
            </a:extLst>
          </p:cNvPr>
          <p:cNvSpPr txBox="1"/>
          <p:nvPr/>
        </p:nvSpPr>
        <p:spPr>
          <a:xfrm>
            <a:off x="3200604" y="30649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xmlns="" id="{9C3D93D2-412D-4E3C-BDA1-98A4B8A13085}"/>
              </a:ext>
            </a:extLst>
          </p:cNvPr>
          <p:cNvSpPr txBox="1"/>
          <p:nvPr/>
        </p:nvSpPr>
        <p:spPr>
          <a:xfrm>
            <a:off x="6212391" y="642712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250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xmlns="" id="{E27C63EC-3AD3-4FB9-BB02-7309D5231CE6}"/>
              </a:ext>
            </a:extLst>
          </p:cNvPr>
          <p:cNvSpPr txBox="1"/>
          <p:nvPr/>
        </p:nvSpPr>
        <p:spPr>
          <a:xfrm>
            <a:off x="7092982" y="1874249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3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xmlns="" id="{2DADD572-1AE1-4A4E-AF2B-2DC4DCB0E9BC}"/>
              </a:ext>
            </a:extLst>
          </p:cNvPr>
          <p:cNvSpPr/>
          <p:nvPr/>
        </p:nvSpPr>
        <p:spPr>
          <a:xfrm>
            <a:off x="6448542" y="3106150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8E1DFAAE-F578-467A-BFEF-8BD7E53A8C03}"/>
              </a:ext>
            </a:extLst>
          </p:cNvPr>
          <p:cNvSpPr txBox="1"/>
          <p:nvPr/>
        </p:nvSpPr>
        <p:spPr>
          <a:xfrm>
            <a:off x="7458673" y="3061761"/>
            <a:ext cx="89939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 	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C176025E-EAC4-44DB-BA57-6CFAC90C64BC}"/>
              </a:ext>
            </a:extLst>
          </p:cNvPr>
          <p:cNvSpPr txBox="1"/>
          <p:nvPr/>
        </p:nvSpPr>
        <p:spPr>
          <a:xfrm>
            <a:off x="6782004" y="304591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B5C80C4F-D2A3-46A1-AE63-E45A60340181}"/>
              </a:ext>
            </a:extLst>
          </p:cNvPr>
          <p:cNvSpPr txBox="1"/>
          <p:nvPr/>
        </p:nvSpPr>
        <p:spPr>
          <a:xfrm>
            <a:off x="6371775" y="1573875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xmlns="" id="{0154F2A7-0855-4E11-B6AD-D9A38278E468}"/>
              </a:ext>
            </a:extLst>
          </p:cNvPr>
          <p:cNvSpPr txBox="1"/>
          <p:nvPr/>
        </p:nvSpPr>
        <p:spPr>
          <a:xfrm>
            <a:off x="6200979" y="3055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xmlns="" id="{5C807C93-2CE9-428F-AB96-46A367CC93B1}"/>
              </a:ext>
            </a:extLst>
          </p:cNvPr>
          <p:cNvSpPr txBox="1"/>
          <p:nvPr/>
        </p:nvSpPr>
        <p:spPr>
          <a:xfrm>
            <a:off x="9098466" y="652237"/>
            <a:ext cx="256875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108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xmlns="" id="{6018F7FA-FCE2-4F24-B3F0-81A2129E39C1}"/>
              </a:ext>
            </a:extLst>
          </p:cNvPr>
          <p:cNvSpPr txBox="1"/>
          <p:nvPr/>
        </p:nvSpPr>
        <p:spPr>
          <a:xfrm>
            <a:off x="9979057" y="1883774"/>
            <a:ext cx="221294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5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xmlns="" id="{9412D4D1-D7A2-44E6-99CE-7E0762B625D9}"/>
              </a:ext>
            </a:extLst>
          </p:cNvPr>
          <p:cNvSpPr/>
          <p:nvPr/>
        </p:nvSpPr>
        <p:spPr>
          <a:xfrm>
            <a:off x="9334617" y="3115675"/>
            <a:ext cx="1754573" cy="457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xmlns="" id="{B6692139-3216-4519-8EA6-75680AFABE77}"/>
              </a:ext>
            </a:extLst>
          </p:cNvPr>
          <p:cNvSpPr txBox="1"/>
          <p:nvPr/>
        </p:nvSpPr>
        <p:spPr>
          <a:xfrm>
            <a:off x="10344748" y="3071286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0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xmlns="" id="{6FD96752-3A19-476C-8D8F-F4747D751CF5}"/>
              </a:ext>
            </a:extLst>
          </p:cNvPr>
          <p:cNvSpPr txBox="1"/>
          <p:nvPr/>
        </p:nvSpPr>
        <p:spPr>
          <a:xfrm>
            <a:off x="9668079" y="3055440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xmlns="" id="{90878E44-FF76-4C28-8F98-9AB336662410}"/>
              </a:ext>
            </a:extLst>
          </p:cNvPr>
          <p:cNvSpPr txBox="1"/>
          <p:nvPr/>
        </p:nvSpPr>
        <p:spPr>
          <a:xfrm>
            <a:off x="9257850" y="1583400"/>
            <a:ext cx="60250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xmlns="" id="{6DC7ABD1-1AEC-4FE5-829F-FCD4CF59B725}"/>
              </a:ext>
            </a:extLst>
          </p:cNvPr>
          <p:cNvSpPr txBox="1"/>
          <p:nvPr/>
        </p:nvSpPr>
        <p:spPr>
          <a:xfrm>
            <a:off x="9087054" y="3064965"/>
            <a:ext cx="89939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80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kumimoji="0" lang="en-US" sz="80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203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7" grpId="0" animBg="1"/>
      <p:bldP spid="18" grpId="0"/>
      <p:bldP spid="19" grpId="0"/>
      <p:bldP spid="2" grpId="0"/>
      <p:bldP spid="31" grpId="0"/>
      <p:bldP spid="36" grpId="0"/>
      <p:bldP spid="37" grpId="0"/>
      <p:bldP spid="38" grpId="0" animBg="1"/>
      <p:bldP spid="39" grpId="0"/>
      <p:bldP spid="40" grpId="0"/>
      <p:bldP spid="41" grpId="0"/>
      <p:bldP spid="42" grpId="0"/>
      <p:bldP spid="43" grpId="0"/>
      <p:bldP spid="44" grpId="0"/>
      <p:bldP spid="45" grpId="0" animBg="1"/>
      <p:bldP spid="46" grpId="0"/>
      <p:bldP spid="47" grpId="0"/>
      <p:bldP spid="48" grpId="0"/>
      <p:bldP spid="49" grpId="0"/>
      <p:bldP spid="50" grpId="0"/>
      <p:bldP spid="51" grpId="0"/>
      <p:bldP spid="52" grpId="0" animBg="1"/>
      <p:bldP spid="53" grpId="0"/>
      <p:bldP spid="54" grpId="0"/>
      <p:bldP spid="55" grpId="0"/>
      <p:bldP spid="5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32385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xmlns="" id="{AA8FFE03-7471-40F9-AD8E-CD14887C6A1A}"/>
              </a:ext>
            </a:extLst>
          </p:cNvPr>
          <p:cNvSpPr/>
          <p:nvPr/>
        </p:nvSpPr>
        <p:spPr>
          <a:xfrm>
            <a:off x="752475" y="609600"/>
            <a:ext cx="581025" cy="561975"/>
          </a:xfrm>
          <a:prstGeom prst="ellipse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3C3E8B97-02A2-4FF6-9C50-F265554C1180}"/>
              </a:ext>
            </a:extLst>
          </p:cNvPr>
          <p:cNvSpPr txBox="1"/>
          <p:nvPr/>
        </p:nvSpPr>
        <p:spPr>
          <a:xfrm>
            <a:off x="1381124" y="561975"/>
            <a:ext cx="104775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Hôm nay, hải âu được 118 ngày tuổi, số ngày tuổi của mèo gấp 3 lần số ngày tuổi của hải âu. Hỏi hôm nay mèo được bao nhiêu ngày tuổi?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97868E93-2B00-4FF3-9F95-1338AFE3ED0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9600" l="7350" r="61500">
                        <a14:foregroundMark x1="21750" y1="37900" x2="26950" y2="37900"/>
                        <a14:foregroundMark x1="22150" y1="57300" x2="27350" y2="58150"/>
                        <a14:foregroundMark x1="20500" y1="47500" x2="29450" y2="48750"/>
                        <a14:foregroundMark x1="22350" y1="63350" x2="25700" y2="69400"/>
                        <a14:foregroundMark x1="52150" y1="54800" x2="58400" y2="45650"/>
                        <a14:backgroundMark x1="48400" y1="76650" x2="60050" y2="566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3953" r="37313" b="16952"/>
          <a:stretch/>
        </p:blipFill>
        <p:spPr>
          <a:xfrm>
            <a:off x="361950" y="2301875"/>
            <a:ext cx="3759200" cy="4064000"/>
          </a:xfrm>
          <a:prstGeom prst="rect">
            <a:avLst/>
          </a:prstGeom>
        </p:spPr>
      </p:pic>
      <p:sp>
        <p:nvSpPr>
          <p:cNvPr id="14" name="Oval Callout 5">
            <a:extLst>
              <a:ext uri="{FF2B5EF4-FFF2-40B4-BE49-F238E27FC236}">
                <a16:creationId xmlns:a16="http://schemas.microsoft.com/office/drawing/2014/main" xmlns="" id="{C55591D7-E952-4B43-821C-EDC46D7CC790}"/>
              </a:ext>
            </a:extLst>
          </p:cNvPr>
          <p:cNvSpPr/>
          <p:nvPr/>
        </p:nvSpPr>
        <p:spPr>
          <a:xfrm>
            <a:off x="5137150" y="3099110"/>
            <a:ext cx="5892800" cy="2818671"/>
          </a:xfrm>
          <a:prstGeom prst="wedgeEllipseCallout">
            <a:avLst>
              <a:gd name="adj1" fmla="val -91248"/>
              <a:gd name="adj2" fmla="val -61220"/>
            </a:avLst>
          </a:prstGeom>
          <a:solidFill>
            <a:schemeClr val="accent6"/>
          </a:solidFill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8900"/>
            <a:r>
              <a:rPr lang="vi-VN" sz="3733" b="1" dirty="0">
                <a:solidFill>
                  <a:prstClr val="black"/>
                </a:solidFill>
                <a:latin typeface="Cambria" pitchFamily="18" charset="0"/>
                <a:ea typeface="Cambria" pitchFamily="18" charset="0"/>
              </a:rPr>
              <a:t>Thảo luận nhóm đôi và nêu các bước giải bài toán trên.</a:t>
            </a:r>
            <a:endParaRPr lang="en-US" sz="3733" b="1" dirty="0">
              <a:solidFill>
                <a:prstClr val="black"/>
              </a:solidFill>
              <a:latin typeface="Cambria" pitchFamily="18" charset="0"/>
              <a:ea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408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373822" y="266700"/>
            <a:ext cx="11525100" cy="5947219"/>
          </a:xfrm>
          <a:prstGeom prst="rect">
            <a:avLst/>
          </a:prstGeom>
          <a:solidFill>
            <a:schemeClr val="bg1">
              <a:alpha val="95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FPOP1-W9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xmlns="" id="{CC0ABF6A-7658-40D6-ACB1-B20849927A9C}"/>
              </a:ext>
            </a:extLst>
          </p:cNvPr>
          <p:cNvGrpSpPr/>
          <p:nvPr/>
        </p:nvGrpSpPr>
        <p:grpSpPr>
          <a:xfrm>
            <a:off x="2311400" y="830151"/>
            <a:ext cx="5908674" cy="2708849"/>
            <a:chOff x="1893818" y="886972"/>
            <a:chExt cx="4116073" cy="2031637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xmlns="" id="{C86C73EB-2852-4930-A730-147458ABB2D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157430" y="1584853"/>
              <a:ext cx="899966" cy="3182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xmlns="" id="{FBFB0F1A-1761-43C9-ABC8-22131C6DC8FD}"/>
                </a:ext>
              </a:extLst>
            </p:cNvPr>
            <p:cNvCxnSpPr>
              <a:cxnSpLocks/>
            </p:cNvCxnSpPr>
            <p:nvPr/>
          </p:nvCxnSpPr>
          <p:spPr>
            <a:xfrm>
              <a:off x="3170569" y="2187644"/>
              <a:ext cx="1885706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sp>
          <p:nvSpPr>
            <p:cNvPr id="11" name="Right Brace 10">
              <a:extLst>
                <a:ext uri="{FF2B5EF4-FFF2-40B4-BE49-F238E27FC236}">
                  <a16:creationId xmlns:a16="http://schemas.microsoft.com/office/drawing/2014/main" xmlns="" id="{4B69AC44-3FA4-431E-8462-ADDFE5FA7A81}"/>
                </a:ext>
              </a:extLst>
            </p:cNvPr>
            <p:cNvSpPr/>
            <p:nvPr/>
          </p:nvSpPr>
          <p:spPr>
            <a:xfrm rot="5400000">
              <a:off x="4407422" y="962178"/>
              <a:ext cx="360245" cy="2844693"/>
            </a:xfrm>
            <a:prstGeom prst="rightBrace">
              <a:avLst>
                <a:gd name="adj1" fmla="val 26303"/>
                <a:gd name="adj2" fmla="val 50000"/>
              </a:avLst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B061112B-F951-4E92-969F-C9924DB9A804}"/>
                </a:ext>
              </a:extLst>
            </p:cNvPr>
            <p:cNvSpPr/>
            <p:nvPr/>
          </p:nvSpPr>
          <p:spPr>
            <a:xfrm>
              <a:off x="3794675" y="2480028"/>
              <a:ext cx="1445203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? </a:t>
              </a:r>
              <a:r>
                <a:rPr lang="en-US" sz="3200" kern="0" dirty="0">
                  <a:solidFill>
                    <a:srgbClr val="002060"/>
                  </a:solidFill>
                  <a:latin typeface="Cambria" pitchFamily="18" charset="0"/>
                  <a:ea typeface="Cambria" pitchFamily="18" charset="0"/>
                </a:rPr>
                <a:t>n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gày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tuổi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17FBDD31-7152-4887-8DEE-D62E4A7F7E59}"/>
                </a:ext>
              </a:extLst>
            </p:cNvPr>
            <p:cNvSpPr/>
            <p:nvPr/>
          </p:nvSpPr>
          <p:spPr>
            <a:xfrm>
              <a:off x="1893818" y="1362064"/>
              <a:ext cx="965032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Hải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 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âu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xmlns="" id="{D471A3CD-9A50-4B19-801A-0671D62E477D}"/>
                </a:ext>
              </a:extLst>
            </p:cNvPr>
            <p:cNvSpPr/>
            <p:nvPr/>
          </p:nvSpPr>
          <p:spPr>
            <a:xfrm>
              <a:off x="1908379" y="1878418"/>
              <a:ext cx="685863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kern="0" dirty="0">
                  <a:solidFill>
                    <a:srgbClr val="002060"/>
                  </a:solidFill>
                  <a:latin typeface="Cambria" pitchFamily="18" charset="0"/>
                  <a:ea typeface="Cambria" pitchFamily="18" charset="0"/>
                </a:rPr>
                <a:t>M</a:t>
              </a:r>
              <a:r>
                <a:rPr kumimoji="0" lang="en-US" sz="32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èo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endParaRP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xmlns="" id="{45632B30-C39E-426D-B56D-0C9B8701A483}"/>
                </a:ext>
              </a:extLst>
            </p:cNvPr>
            <p:cNvCxnSpPr>
              <a:cxnSpLocks/>
            </p:cNvCxnSpPr>
            <p:nvPr/>
          </p:nvCxnSpPr>
          <p:spPr>
            <a:xfrm>
              <a:off x="4065760" y="2182273"/>
              <a:ext cx="1933073" cy="0"/>
            </a:xfrm>
            <a:prstGeom prst="line">
              <a:avLst/>
            </a:prstGeom>
            <a:noFill/>
            <a:ln w="28575" cap="flat" cmpd="sng" algn="ctr">
              <a:solidFill>
                <a:sysClr val="windowText" lastClr="000000"/>
              </a:solidFill>
              <a:prstDash val="solid"/>
              <a:miter lim="800000"/>
              <a:headEnd type="oval" w="med" len="med"/>
              <a:tailEnd type="oval" w="med" len="med"/>
            </a:ln>
            <a:effectLst/>
          </p:spPr>
        </p:cxn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xmlns="" id="{45044974-D7EF-4E19-BCF4-7FD38F5DE8A1}"/>
                </a:ext>
              </a:extLst>
            </p:cNvPr>
            <p:cNvSpPr/>
            <p:nvPr/>
          </p:nvSpPr>
          <p:spPr>
            <a:xfrm>
              <a:off x="2845833" y="886972"/>
              <a:ext cx="1800306" cy="43858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110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ngày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 </a:t>
              </a:r>
              <a:r>
                <a:rPr kumimoji="0" lang="en-US" sz="32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itchFamily="18" charset="0"/>
                  <a:ea typeface="Cambria" pitchFamily="18" charset="0"/>
                </a:rPr>
                <a:t>tuổi</a:t>
              </a: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</a:endParaRPr>
            </a:p>
          </p:txBody>
        </p:sp>
        <p:sp>
          <p:nvSpPr>
            <p:cNvPr id="34" name="Right Brace 33">
              <a:extLst>
                <a:ext uri="{FF2B5EF4-FFF2-40B4-BE49-F238E27FC236}">
                  <a16:creationId xmlns:a16="http://schemas.microsoft.com/office/drawing/2014/main" xmlns="" id="{38C67770-CC85-465E-B709-8EC6946FF4F7}"/>
                </a:ext>
              </a:extLst>
            </p:cNvPr>
            <p:cNvSpPr/>
            <p:nvPr/>
          </p:nvSpPr>
          <p:spPr>
            <a:xfrm rot="16200000">
              <a:off x="3478984" y="997650"/>
              <a:ext cx="253088" cy="880656"/>
            </a:xfrm>
            <a:prstGeom prst="rightBrace">
              <a:avLst>
                <a:gd name="adj1" fmla="val 26303"/>
                <a:gd name="adj2" fmla="val 50000"/>
              </a:avLst>
            </a:prstGeom>
            <a:noFill/>
            <a:ln w="28575" cap="flat" cmpd="sng" algn="ctr">
              <a:solidFill>
                <a:sysClr val="windowText" lastClr="000000"/>
              </a:solidFill>
              <a:prstDash val="sys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8B709432-013E-4F70-8602-D47D0EAEEE4E}"/>
              </a:ext>
            </a:extLst>
          </p:cNvPr>
          <p:cNvSpPr/>
          <p:nvPr/>
        </p:nvSpPr>
        <p:spPr>
          <a:xfrm>
            <a:off x="5912142" y="161317"/>
            <a:ext cx="1994072" cy="666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8900"/>
            <a:r>
              <a:rPr lang="en-US" sz="3733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Tóm</a:t>
            </a:r>
            <a:r>
              <a:rPr lang="en-US" sz="3733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 </a:t>
            </a:r>
            <a:r>
              <a:rPr lang="en-US" sz="3733" b="1" dirty="0" err="1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tắt</a:t>
            </a:r>
            <a:r>
              <a:rPr lang="en-US" sz="3733" b="1" dirty="0">
                <a:solidFill>
                  <a:srgbClr val="002060"/>
                </a:solidFill>
                <a:latin typeface="Cambria" pitchFamily="18" charset="0"/>
                <a:ea typeface="Cambria" pitchFamily="18" charset="0"/>
              </a:rPr>
              <a:t>:</a:t>
            </a:r>
            <a:endParaRPr lang="en-US" sz="3733" b="1" dirty="0">
              <a:solidFill>
                <a:srgbClr val="002060"/>
              </a:solidFill>
              <a:latin typeface="Arial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xmlns="" id="{5E9C5E28-E852-43F7-B53A-7B07D76DEDA5}"/>
              </a:ext>
            </a:extLst>
          </p:cNvPr>
          <p:cNvCxnSpPr>
            <a:cxnSpLocks/>
          </p:cNvCxnSpPr>
          <p:nvPr/>
        </p:nvCxnSpPr>
        <p:spPr>
          <a:xfrm>
            <a:off x="5438775" y="1762125"/>
            <a:ext cx="0" cy="75247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0EBA0CA3-6244-4525-A207-8A6880E9AEBB}"/>
              </a:ext>
            </a:extLst>
          </p:cNvPr>
          <p:cNvCxnSpPr>
            <a:cxnSpLocks/>
          </p:cNvCxnSpPr>
          <p:nvPr/>
        </p:nvCxnSpPr>
        <p:spPr>
          <a:xfrm>
            <a:off x="4133850" y="1809750"/>
            <a:ext cx="0" cy="752475"/>
          </a:xfrm>
          <a:prstGeom prst="line">
            <a:avLst/>
          </a:prstGeom>
          <a:ln w="38100">
            <a:solidFill>
              <a:srgbClr val="FF000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6BAF4686-30FF-4C30-908C-A06A568052FC}"/>
              </a:ext>
            </a:extLst>
          </p:cNvPr>
          <p:cNvSpPr txBox="1"/>
          <p:nvPr/>
        </p:nvSpPr>
        <p:spPr>
          <a:xfrm>
            <a:off x="2514600" y="4000500"/>
            <a:ext cx="8029575" cy="22320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Hôm nay mèo được số ngày tuổi là:</a:t>
            </a:r>
          </a:p>
          <a:p>
            <a:pPr algn="ctr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118 x 3 = 354 (ngày tuổi)</a:t>
            </a:r>
          </a:p>
          <a:p>
            <a:pPr algn="r">
              <a:lnSpc>
                <a:spcPct val="150000"/>
              </a:lnSpc>
            </a:pPr>
            <a:r>
              <a:rPr lang="vi-VN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Đáp số: 354 ngày tuổi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329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65B3AA9-30C3-FF6E-94BF-8AC920CCDF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3CA6036-A539-917C-2CC4-E08FB1EEAE5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2601" y="165178"/>
            <a:ext cx="1569029" cy="1569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69478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777E36E-3F74-9E0C-1146-8F7F13E046C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49623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pic>
        <p:nvPicPr>
          <p:cNvPr id="33" name="Picture 4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84" t="11171" r="70825" b="58692"/>
          <a:stretch/>
        </p:blipFill>
        <p:spPr bwMode="auto">
          <a:xfrm flipH="1">
            <a:off x="10138572" y="1787427"/>
            <a:ext cx="1635753" cy="1745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9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2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9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20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21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10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2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349" y="3848107"/>
            <a:ext cx="1786754" cy="1948692"/>
          </a:xfrm>
          <a:prstGeom prst="rect">
            <a:avLst/>
          </a:prstGeom>
        </p:spPr>
      </p:pic>
      <p:pic>
        <p:nvPicPr>
          <p:cNvPr id="25" name="Picture 9" descr="F:\未标题-1.pn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997" y="3534844"/>
            <a:ext cx="1786754" cy="194869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3716119" y="4341291"/>
            <a:ext cx="568132" cy="560944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512" y="3416195"/>
            <a:ext cx="1786754" cy="194869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818634" y="4222642"/>
            <a:ext cx="568132" cy="560944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5898" y="3534844"/>
            <a:ext cx="1786754" cy="1948692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438020" y="4341291"/>
            <a:ext cx="568132" cy="56094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212693" y="219224"/>
            <a:ext cx="2312749" cy="228348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7AB38086-9C71-4131-9CB8-A0D0C37C0148}"/>
              </a:ext>
            </a:extLst>
          </p:cNvPr>
          <p:cNvSpPr txBox="1"/>
          <p:nvPr/>
        </p:nvSpPr>
        <p:spPr>
          <a:xfrm>
            <a:off x="2366334" y="717264"/>
            <a:ext cx="7891535" cy="1858418"/>
          </a:xfrm>
          <a:prstGeom prst="rect">
            <a:avLst/>
          </a:prstGeom>
          <a:noFill/>
        </p:spPr>
        <p:txBody>
          <a:bodyPr wrap="square" rtlCol="0">
            <a:prstTxWarp prst="textChevron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 w="2857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Hoa Mặt Trời</a:t>
            </a:r>
          </a:p>
        </p:txBody>
      </p:sp>
      <p:pic>
        <p:nvPicPr>
          <p:cNvPr id="7" name="Crazy Arcade Music (크아 BGM) - Cánh đồng tuyết (Snow Field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174625" y="-1254125"/>
            <a:ext cx="609600" cy="60960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455471" y="4654554"/>
            <a:ext cx="568132" cy="560944"/>
          </a:xfrm>
          <a:prstGeom prst="rect">
            <a:avLst/>
          </a:prstGeom>
        </p:spPr>
      </p:pic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0604" y="2251305"/>
            <a:ext cx="2554445" cy="138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608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1.66667E-6 -4.44444E-6 L 0.13359 -0.23657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80"/>
                            </p:stCondLst>
                            <p:childTnLst>
                              <p:par>
                                <p:cTn id="2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5E-6 -2.59259E-6 L 0.1336 -0.2365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960"/>
                            </p:stCondLst>
                            <p:childTnLst>
                              <p:par>
                                <p:cTn id="3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2.08333E-6 -1.48148E-6 L -0.08164 -0.21528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0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440"/>
                            </p:stCondLst>
                            <p:childTnLst>
                              <p:par>
                                <p:cTn id="4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16667E-6 -2.59259E-6 L -0.08164 -0.25879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992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6970">
                <p:cTn id="6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2" name="Curved Up Ribbon 1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100000"/>
                <a:gd name="adj3" fmla="val 16191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105 x 2 = ?</a:t>
              </a:r>
            </a:p>
          </p:txBody>
        </p:sp>
        <p:pic>
          <p:nvPicPr>
            <p:cNvPr id="39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8346" y="1498329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591025" y="4339374"/>
            <a:ext cx="634817" cy="626785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210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205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220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215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DBFD83AC-2CEB-03C9-E8B1-5739125809C8}"/>
              </a:ext>
            </a:extLst>
          </p:cNvPr>
          <p:cNvSpPr txBox="1"/>
          <p:nvPr/>
        </p:nvSpPr>
        <p:spPr>
          <a:xfrm>
            <a:off x="9364337" y="0"/>
            <a:ext cx="254489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bông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đúng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1113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4.16667E-7 -7.40741E-7 L 0.14076 -0.2643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031" y="-132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089"/>
                <a:gd name="adj3" fmla="val 14346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6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240 x 3 = 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534823" y="4317506"/>
            <a:ext cx="634817" cy="6267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710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720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730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740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737" y="1481245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59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3.33333E-6 -1.48148E-6 L 0.12695 -0.2548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341" y="-12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113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115 x 4 = 450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Đúng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hay </a:t>
              </a:r>
              <a:r>
                <a:rPr kumimoji="0" lang="en-US" sz="6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sai</a:t>
              </a:r>
              <a:r>
                <a:rPr kumimoji="0" lang="en-US" sz="60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9" name="Picture 4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432" y="1706187"/>
            <a:ext cx="2554445" cy="1390008"/>
          </a:xfrm>
          <a:prstGeom prst="rect">
            <a:avLst/>
          </a:prstGeom>
        </p:spPr>
      </p:pic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462706" y="4264672"/>
            <a:ext cx="634817" cy="626785"/>
          </a:xfrm>
          <a:prstGeom prst="rect">
            <a:avLst/>
          </a:prstGeom>
        </p:spPr>
      </p:pic>
      <p:sp>
        <p:nvSpPr>
          <p:cNvPr id="33" name="Flowchart: Card 32"/>
          <p:cNvSpPr/>
          <p:nvPr/>
        </p:nvSpPr>
        <p:spPr>
          <a:xfrm>
            <a:off x="3373238" y="5345013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 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39416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Sai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8" name="Flowchart: Card 47"/>
          <p:cNvSpPr/>
          <p:nvPr/>
        </p:nvSpPr>
        <p:spPr>
          <a:xfrm>
            <a:off x="3432090" y="5335067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Đúng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7182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04167E-6 -1.11111E-6 L -0.13789 -0.3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01" y="-15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0" name="Group 39"/>
          <p:cNvGrpSpPr/>
          <p:nvPr/>
        </p:nvGrpSpPr>
        <p:grpSpPr>
          <a:xfrm>
            <a:off x="524764" y="400147"/>
            <a:ext cx="9159295" cy="3097438"/>
            <a:chOff x="11640823" y="238545"/>
            <a:chExt cx="9159295" cy="3097438"/>
          </a:xfrm>
        </p:grpSpPr>
        <p:sp>
          <p:nvSpPr>
            <p:cNvPr id="41" name="Curved Up Ribbon 40"/>
            <p:cNvSpPr/>
            <p:nvPr/>
          </p:nvSpPr>
          <p:spPr>
            <a:xfrm>
              <a:off x="13889713" y="238545"/>
              <a:ext cx="6910405" cy="3097438"/>
            </a:xfrm>
            <a:prstGeom prst="ellipseRibbon2">
              <a:avLst>
                <a:gd name="adj1" fmla="val 25000"/>
                <a:gd name="adj2" fmla="val 74916"/>
                <a:gd name="adj3" fmla="val 17575"/>
              </a:avLst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104 x 5 = ?</a:t>
              </a:r>
            </a:p>
          </p:txBody>
        </p:sp>
        <p:pic>
          <p:nvPicPr>
            <p:cNvPr id="42" name="Picture 4" descr="F:\未标题-1.png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184" t="11171" r="70825" b="58692"/>
            <a:stretch/>
          </p:blipFill>
          <p:spPr bwMode="auto">
            <a:xfrm>
              <a:off x="11640823" y="965394"/>
              <a:ext cx="1635753" cy="17450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8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10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6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7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8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9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20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836" y="3410685"/>
            <a:ext cx="1996475" cy="2177421"/>
          </a:xfrm>
          <a:prstGeom prst="rect">
            <a:avLst/>
          </a:prstGeom>
        </p:spPr>
      </p:pic>
      <p:pic>
        <p:nvPicPr>
          <p:cNvPr id="21" name="Picture 9" descr="F:\未标题-1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31079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F:\未标题-1.png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634" y="3388817"/>
            <a:ext cx="1996475" cy="2177421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9517" y="3335983"/>
            <a:ext cx="1996475" cy="2177421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1805" y="3440288"/>
            <a:ext cx="1996475" cy="217742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0304994" y="4368977"/>
            <a:ext cx="634817" cy="626785"/>
          </a:xfrm>
          <a:prstGeom prst="rect">
            <a:avLst/>
          </a:prstGeom>
        </p:spPr>
      </p:pic>
      <p:sp>
        <p:nvSpPr>
          <p:cNvPr id="32" name="Flowchart: Card 31"/>
          <p:cNvSpPr/>
          <p:nvPr/>
        </p:nvSpPr>
        <p:spPr>
          <a:xfrm>
            <a:off x="436485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505</a:t>
            </a:r>
          </a:p>
        </p:txBody>
      </p:sp>
      <p:sp>
        <p:nvSpPr>
          <p:cNvPr id="33" name="Flowchart: Card 32"/>
          <p:cNvSpPr/>
          <p:nvPr/>
        </p:nvSpPr>
        <p:spPr>
          <a:xfrm>
            <a:off x="3373238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500</a:t>
            </a:r>
          </a:p>
        </p:txBody>
      </p:sp>
      <p:sp>
        <p:nvSpPr>
          <p:cNvPr id="34" name="Flowchart: Card 33"/>
          <p:cNvSpPr/>
          <p:nvPr/>
        </p:nvSpPr>
        <p:spPr>
          <a:xfrm>
            <a:off x="6309991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510</a:t>
            </a:r>
          </a:p>
        </p:txBody>
      </p:sp>
      <p:sp>
        <p:nvSpPr>
          <p:cNvPr id="35" name="Flowchart: Card 34"/>
          <p:cNvSpPr/>
          <p:nvPr/>
        </p:nvSpPr>
        <p:spPr>
          <a:xfrm>
            <a:off x="9246743" y="5338542"/>
            <a:ext cx="2501658" cy="1265370"/>
          </a:xfrm>
          <a:prstGeom prst="flowChartPunchedCard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520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16196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5057459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7952952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10848446" y="4756273"/>
            <a:ext cx="58381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 Black" panose="020B0A04020102020204" pitchFamily="34" charset="0"/>
                <a:ea typeface="+mn-ea"/>
                <a:cs typeface="+mn-cs"/>
              </a:rPr>
              <a:t>D</a:t>
            </a:r>
          </a:p>
        </p:txBody>
      </p:sp>
      <p:pic>
        <p:nvPicPr>
          <p:cNvPr id="39" name="Picture 38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726" y="2204092"/>
            <a:ext cx="2554445" cy="1390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506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3.95833E-6 1.11111E-6 L -0.13502 -0.2203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58" y="-110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480"/>
                            </p:stCondLst>
                            <p:childTnLst>
                              <p:par>
                                <p:cTn id="14" presetID="47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480"/>
                            </p:stCondLst>
                            <p:childTnLst>
                              <p:par>
                                <p:cTn id="2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686" y="-164903"/>
            <a:ext cx="12255372" cy="7187807"/>
          </a:xfrm>
          <a:prstGeom prst="rect">
            <a:avLst/>
          </a:prstGeom>
        </p:spPr>
      </p:pic>
      <p:grpSp>
        <p:nvGrpSpPr>
          <p:cNvPr id="4" name="组合 14"/>
          <p:cNvGrpSpPr/>
          <p:nvPr/>
        </p:nvGrpSpPr>
        <p:grpSpPr>
          <a:xfrm>
            <a:off x="-74212" y="3336460"/>
            <a:ext cx="12532912" cy="3984513"/>
            <a:chOff x="-1080045" y="2890641"/>
            <a:chExt cx="12889432" cy="4248472"/>
          </a:xfrm>
          <a:solidFill>
            <a:schemeClr val="bg1">
              <a:lumMod val="95000"/>
            </a:schemeClr>
          </a:solidFill>
        </p:grpSpPr>
        <p:grpSp>
          <p:nvGrpSpPr>
            <p:cNvPr id="5" name="组合 12"/>
            <p:cNvGrpSpPr/>
            <p:nvPr/>
          </p:nvGrpSpPr>
          <p:grpSpPr>
            <a:xfrm>
              <a:off x="288107" y="2890641"/>
              <a:ext cx="11521280" cy="4248472"/>
              <a:chOff x="131357" y="2877867"/>
              <a:chExt cx="11521280" cy="4248472"/>
            </a:xfrm>
            <a:grpFill/>
          </p:grpSpPr>
          <p:sp>
            <p:nvSpPr>
              <p:cNvPr id="7" name="椭圆 11"/>
              <p:cNvSpPr/>
              <p:nvPr/>
            </p:nvSpPr>
            <p:spPr>
              <a:xfrm>
                <a:off x="131357" y="3141826"/>
                <a:ext cx="3145082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8" name="椭圆 20"/>
              <p:cNvSpPr/>
              <p:nvPr/>
            </p:nvSpPr>
            <p:spPr>
              <a:xfrm>
                <a:off x="1296219" y="3884417"/>
                <a:ext cx="4104456" cy="316835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9" name="椭圆 21"/>
              <p:cNvSpPr/>
              <p:nvPr/>
            </p:nvSpPr>
            <p:spPr>
              <a:xfrm>
                <a:off x="4320555" y="3503272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0" name="椭圆 22"/>
              <p:cNvSpPr/>
              <p:nvPr/>
            </p:nvSpPr>
            <p:spPr>
              <a:xfrm>
                <a:off x="5610143" y="388441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1" name="椭圆 23"/>
              <p:cNvSpPr/>
              <p:nvPr/>
            </p:nvSpPr>
            <p:spPr>
              <a:xfrm>
                <a:off x="7225248" y="3492488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2" name="椭圆 24"/>
              <p:cNvSpPr/>
              <p:nvPr/>
            </p:nvSpPr>
            <p:spPr>
              <a:xfrm>
                <a:off x="8196253" y="287786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3" name="椭圆 25"/>
              <p:cNvSpPr/>
              <p:nvPr/>
            </p:nvSpPr>
            <p:spPr>
              <a:xfrm>
                <a:off x="9109095" y="4307800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4" name="椭圆 26"/>
              <p:cNvSpPr/>
              <p:nvPr/>
            </p:nvSpPr>
            <p:spPr>
              <a:xfrm>
                <a:off x="7416899" y="43706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  <p:sp>
            <p:nvSpPr>
              <p:cNvPr id="15" name="椭圆 27"/>
              <p:cNvSpPr/>
              <p:nvPr/>
            </p:nvSpPr>
            <p:spPr>
              <a:xfrm>
                <a:off x="4608024" y="4523057"/>
                <a:ext cx="2543542" cy="2603282"/>
              </a:xfrm>
              <a:prstGeom prst="ellips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幼圆" panose="02010509060101010101" pitchFamily="49" charset="-122"/>
                  <a:cs typeface="+mn-cs"/>
                </a:endParaRPr>
              </a:p>
            </p:txBody>
          </p:sp>
        </p:grpSp>
        <p:sp>
          <p:nvSpPr>
            <p:cNvPr id="6" name="椭圆 13"/>
            <p:cNvSpPr/>
            <p:nvPr/>
          </p:nvSpPr>
          <p:spPr>
            <a:xfrm>
              <a:off x="-1080045" y="3780309"/>
              <a:ext cx="2376264" cy="2376264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幼圆" panose="02010509060101010101" pitchFamily="49" charset="-122"/>
                <a:cs typeface="+mn-cs"/>
              </a:endParaRPr>
            </a:p>
          </p:txBody>
        </p:sp>
      </p:grpSp>
      <p:sp>
        <p:nvSpPr>
          <p:cNvPr id="16" name="椭圆 7"/>
          <p:cNvSpPr/>
          <p:nvPr/>
        </p:nvSpPr>
        <p:spPr>
          <a:xfrm>
            <a:off x="-17879" y="4687922"/>
            <a:ext cx="12204763" cy="2181808"/>
          </a:xfrm>
          <a:custGeom>
            <a:avLst/>
            <a:gdLst/>
            <a:ahLst/>
            <a:cxnLst/>
            <a:rect l="l" t="t" r="r" b="b"/>
            <a:pathLst>
              <a:path w="10801350" h="2037792">
                <a:moveTo>
                  <a:pt x="5508687" y="0"/>
                </a:moveTo>
                <a:cubicBezTo>
                  <a:pt x="7795977" y="0"/>
                  <a:pt x="9784966" y="321206"/>
                  <a:pt x="10801350" y="794174"/>
                </a:cubicBezTo>
                <a:lnTo>
                  <a:pt x="10801350" y="2037792"/>
                </a:lnTo>
                <a:lnTo>
                  <a:pt x="0" y="2037792"/>
                </a:lnTo>
                <a:lnTo>
                  <a:pt x="0" y="906054"/>
                </a:lnTo>
                <a:cubicBezTo>
                  <a:pt x="929169" y="372348"/>
                  <a:pt x="3046030" y="0"/>
                  <a:pt x="5508687" y="0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幼圆" panose="02010509060101010101" pitchFamily="49" charset="-122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673580" y="-135652"/>
            <a:ext cx="2733229" cy="2698647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4007" y="3727875"/>
            <a:ext cx="1786754" cy="194869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2950" y="3414612"/>
            <a:ext cx="1786754" cy="1948692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4295072" y="4221059"/>
            <a:ext cx="568132" cy="560944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170" y="3295963"/>
            <a:ext cx="1786754" cy="1948692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7119292" y="4102410"/>
            <a:ext cx="568132" cy="56094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26556" y="3414612"/>
            <a:ext cx="1786754" cy="1948692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9738678" y="4221059"/>
            <a:ext cx="568132" cy="56094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679" b="89593" l="13958" r="82686">
                        <a14:backgroundMark x1="21378" y1="50226" x2="21378" y2="5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899" r="16140" b="9016"/>
          <a:stretch/>
        </p:blipFill>
        <p:spPr>
          <a:xfrm>
            <a:off x="1756129" y="4534322"/>
            <a:ext cx="568132" cy="560944"/>
          </a:xfrm>
          <a:prstGeom prst="rect">
            <a:avLst/>
          </a:prstGeom>
        </p:spPr>
      </p:pic>
      <p:pic>
        <p:nvPicPr>
          <p:cNvPr id="17" name="Picture 9" descr="F:\未标题-1.png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2309"/>
          <a:stretch/>
        </p:blipFill>
        <p:spPr bwMode="auto">
          <a:xfrm>
            <a:off x="-35755" y="5007088"/>
            <a:ext cx="12227755" cy="1893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F:\未标题-1.png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2086"/>
          <a:stretch/>
        </p:blipFill>
        <p:spPr bwMode="auto">
          <a:xfrm>
            <a:off x="-74212" y="5815598"/>
            <a:ext cx="12227755" cy="1225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xmlns="" id="{1B838D54-5FBD-4841-B220-984968C71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664762" y="291576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8636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2.29167E-6 -3.33333E-6 L 0.13359 -0.2365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80" y="-11829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8.33333E-7 1.11022E-16 L 0.09948 -0.2319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74" y="-11597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-1.45833E-6 -3.7037E-7 L -0.07135 -0.23218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68" y="-11620"/>
                                    </p:animMotion>
                                  </p:childTnLst>
                                </p:cTn>
                              </p:par>
                              <p:par>
                                <p:cTn id="35" presetID="49" presetClass="path" presetSubtype="0" accel="50000" decel="50000" fill="hold" nodeType="withEffect">
                                  <p:stCondLst>
                                    <p:cond delay="480"/>
                                  </p:stCondLst>
                                  <p:childTnLst>
                                    <p:animMotion origin="layout" path="M 4.79167E-6 1.11022E-16 L -0.08165 -0.258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89" y="-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48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44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2DE9281-3B8A-E684-0FDD-9FC7F602794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A0970B5-9707-999E-CD9B-294872440BC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cartoon of flowers and rainbows&#10;&#10;Description automatically generated">
            <a:extLst>
              <a:ext uri="{FF2B5EF4-FFF2-40B4-BE49-F238E27FC236}">
                <a16:creationId xmlns:a16="http://schemas.microsoft.com/office/drawing/2014/main" xmlns="" id="{F614672B-5FE4-F27B-17F5-A573FD90BB4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Picture 9" descr="A group of cartoon kids&#10;&#10;Description automatically generated">
            <a:extLst>
              <a:ext uri="{FF2B5EF4-FFF2-40B4-BE49-F238E27FC236}">
                <a16:creationId xmlns:a16="http://schemas.microsoft.com/office/drawing/2014/main" xmlns="" id="{5B239C21-16A2-876B-4FD1-7471C24A8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061" b="94869" l="3596" r="33131">
                        <a14:foregroundMark x1="13374" y1="51960" x2="20566" y2="55434"/>
                        <a14:foregroundMark x1="20566" y1="55434" x2="20727" y2="55556"/>
                        <a14:foregroundMark x1="15232" y1="50101" x2="23232" y2="50626"/>
                        <a14:foregroundMark x1="21657" y1="94909" x2="23394" y2="92364"/>
                        <a14:foregroundMark x1="32970" y1="81980" x2="33131" y2="86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8933" r="63422"/>
          <a:stretch/>
        </p:blipFill>
        <p:spPr>
          <a:xfrm>
            <a:off x="7425236" y="1225296"/>
            <a:ext cx="4599123" cy="64208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C981CEDD-95B5-4CBE-E112-68732F0799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958" y="1581773"/>
            <a:ext cx="8427829" cy="40539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66784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62800" y="-2057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43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23 x 2 = 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46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36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38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 x 4 =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64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56</a:t>
              </a:r>
              <a:endPara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48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46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defRPr/>
            </a:pPr>
            <a:r>
              <a:rPr lang="en-US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37 x 5 =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695465" y="4671348"/>
              <a:ext cx="1178763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185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639082" y="4671348"/>
              <a:ext cx="1178765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175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618207" y="4671348"/>
              <a:ext cx="1241464" cy="609601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165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689600" y="4671348"/>
              <a:ext cx="1191303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195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57040C3-BEFF-622F-3559-AE7FFDFD5D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1D88352-2BDE-1F3C-276E-046651D728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2" descr="Há»c sinh Hoáº¡t hÃ¬nh giÃ¡o dá»¥c há»c sinh - png táº£i vá» - Miá»n phÃ­ trong suá»t  Phim Hoáº¡t HÃ¬nh png Táº£i vá».">
            <a:extLst>
              <a:ext uri="{FF2B5EF4-FFF2-40B4-BE49-F238E27FC236}">
                <a16:creationId xmlns:a16="http://schemas.microsoft.com/office/drawing/2014/main" xmlns="" id="{299C30B0-FF20-6C8D-2737-5BC9E2ADD2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3222" r="9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9953"/>
          <a:stretch/>
        </p:blipFill>
        <p:spPr bwMode="auto">
          <a:xfrm>
            <a:off x="183325" y="2776398"/>
            <a:ext cx="2783158" cy="3954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á»c sinh Hoáº¡t hÃ¬nh giÃ¡o dá»¥c há»c sinh - png táº£i vá» - Miá»n phÃ­ trong suá»t  Phim Hoáº¡t HÃ¬nh png Táº£i vá».">
            <a:extLst>
              <a:ext uri="{FF2B5EF4-FFF2-40B4-BE49-F238E27FC236}">
                <a16:creationId xmlns:a16="http://schemas.microsoft.com/office/drawing/2014/main" xmlns="" id="{A5475420-9E84-AC34-D52C-D5F5D23456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969" l="52000" r="96000">
                        <a14:foregroundMark x1="70111" y1="27813" x2="68889" y2="40000"/>
                        <a14:foregroundMark x1="71778" y1="30781" x2="70444" y2="34375"/>
                        <a14:foregroundMark x1="91444" y1="36406" x2="92444" y2="37656"/>
                        <a14:foregroundMark x1="71111" y1="45313" x2="68556" y2="58906"/>
                      </a14:backgroundRemoval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105"/>
          <a:stretch/>
        </p:blipFill>
        <p:spPr bwMode="auto">
          <a:xfrm>
            <a:off x="9473610" y="2756604"/>
            <a:ext cx="3221504" cy="41013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88850673-3A0C-0F13-5F33-5531D757DD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3760" y="1827650"/>
            <a:ext cx="5523455" cy="20118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3700C6F-BB2B-97AE-E93A-F2F4D06140A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90533" y="470893"/>
            <a:ext cx="2938527" cy="1322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383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BC8790E-E14D-C406-C569-C2D534DA2A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40803"/>
      </p:ext>
    </p:extLst>
  </p:cSld>
  <p:clrMapOvr>
    <a:masterClrMapping/>
  </p:clrMapOvr>
</p:sld>
</file>

<file path=ppt/theme/theme1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Custom 1">
      <a:dk1>
        <a:sysClr val="windowText" lastClr="000000"/>
      </a:dk1>
      <a:lt1>
        <a:sysClr val="window" lastClr="FFFFFF"/>
      </a:lt1>
      <a:dk2>
        <a:srgbClr val="4E3B30"/>
      </a:dk2>
      <a:lt2>
        <a:srgbClr val="FBEEC9"/>
      </a:lt2>
      <a:accent1>
        <a:srgbClr val="FFC000"/>
      </a:accent1>
      <a:accent2>
        <a:srgbClr val="A5644E"/>
      </a:accent2>
      <a:accent3>
        <a:srgbClr val="B58B80"/>
      </a:accent3>
      <a:accent4>
        <a:srgbClr val="C3986D"/>
      </a:accent4>
      <a:accent5>
        <a:srgbClr val="A19574"/>
      </a:accent5>
      <a:accent6>
        <a:srgbClr val="C17529"/>
      </a:accent6>
      <a:hlink>
        <a:srgbClr val="AD1F1F"/>
      </a:hlink>
      <a:folHlink>
        <a:srgbClr val="FFC42F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435</Words>
  <Application>Microsoft Office PowerPoint</Application>
  <PresentationFormat>Custom</PresentationFormat>
  <Paragraphs>172</Paragraphs>
  <Slides>27</Slides>
  <Notes>13</Notes>
  <HiddenSlides>0</HiddenSlides>
  <MMClips>14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27</vt:i4>
      </vt:variant>
    </vt:vector>
  </HeadingPairs>
  <TitlesOfParts>
    <vt:vector size="35" baseType="lpstr">
      <vt:lpstr>4_Office 主题</vt:lpstr>
      <vt:lpstr>1_Office Theme</vt:lpstr>
      <vt:lpstr>2_Office Theme</vt:lpstr>
      <vt:lpstr>3_Office Theme</vt:lpstr>
      <vt:lpstr>Office Theme</vt:lpstr>
      <vt:lpstr>4_Office Theme</vt:lpstr>
      <vt:lpstr>5_Office Theme</vt:lpstr>
      <vt:lpstr>6_Office Theme</vt:lpstr>
      <vt:lpstr>PowerPoint Presentation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53</cp:revision>
  <dcterms:created xsi:type="dcterms:W3CDTF">2022-09-05T23:50:32Z</dcterms:created>
  <dcterms:modified xsi:type="dcterms:W3CDTF">2025-12-25T08:01:50Z</dcterms:modified>
</cp:coreProperties>
</file>