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67" r:id="rId3"/>
    <p:sldMasterId id="2147483779" r:id="rId4"/>
    <p:sldMasterId id="2147483802" r:id="rId5"/>
    <p:sldMasterId id="2147483825" r:id="rId6"/>
    <p:sldMasterId id="2147483837" r:id="rId7"/>
  </p:sldMasterIdLst>
  <p:notesMasterIdLst>
    <p:notesMasterId r:id="rId30"/>
  </p:notesMasterIdLst>
  <p:sldIdLst>
    <p:sldId id="2651" r:id="rId8"/>
    <p:sldId id="1057" r:id="rId9"/>
    <p:sldId id="259" r:id="rId10"/>
    <p:sldId id="273" r:id="rId11"/>
    <p:sldId id="275" r:id="rId12"/>
    <p:sldId id="747" r:id="rId13"/>
    <p:sldId id="276" r:id="rId14"/>
    <p:sldId id="257" r:id="rId15"/>
    <p:sldId id="2646" r:id="rId16"/>
    <p:sldId id="768" r:id="rId17"/>
    <p:sldId id="769" r:id="rId18"/>
    <p:sldId id="2647" r:id="rId19"/>
    <p:sldId id="2648" r:id="rId20"/>
    <p:sldId id="2650" r:id="rId21"/>
    <p:sldId id="2649" r:id="rId22"/>
    <p:sldId id="1059" r:id="rId23"/>
    <p:sldId id="2642" r:id="rId24"/>
    <p:sldId id="2643" r:id="rId25"/>
    <p:sldId id="2644" r:id="rId26"/>
    <p:sldId id="2625" r:id="rId27"/>
    <p:sldId id="2626" r:id="rId28"/>
    <p:sldId id="10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E57C5-50F3-4BB5-A6E5-ABAA2A99C69C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F3DE-C257-473E-98A9-08ABB403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0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0559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9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25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4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9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11A7E32-4F9F-E324-9BEC-9ABB67C8D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3F17443-7DA4-53B2-B061-FA1FA76B8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62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80F6E38-E1DF-6EDF-CA0B-34FFA2F18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9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C64AA4F-4569-8E18-DBED-C6CEE8D5CFE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5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D02581C-03B6-4BD7-3DC3-7B452C81F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507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9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3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2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1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9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6576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0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3560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205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6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68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960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514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858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35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17042592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2150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411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850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340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58480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9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EAF7DF0-0660-3305-7251-1966098FA8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7EFAC985-5F9B-6E76-EC6E-370ECC04F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4BD4E3EA-5FBE-608E-5FAA-F2475F44E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6" name="矩形 10">
            <a:extLst>
              <a:ext uri="{FF2B5EF4-FFF2-40B4-BE49-F238E27FC236}">
                <a16:creationId xmlns:a16="http://schemas.microsoft.com/office/drawing/2014/main" xmlns="" id="{36BCAAAA-000A-9224-6A3A-EA76C9B53C13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33C1A8D1-89A9-1B65-AFF5-60266EABA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9CFA6FA4-19C4-A2AE-63E0-6D2ED4D413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1AA83B34-7F09-8BB5-821B-D0A4DFF48D6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046A7085-2510-B517-5B6D-6FE273F73BD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xmlns="" id="{8A5BBEAC-8140-5B88-8AFF-FD3F8323CD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8AB829E5-A662-ED73-9B44-FB108090B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9C347963-CE82-EADD-48BE-DD05209D359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A25FAED-6A08-5B01-3CAC-C83DB4934BF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ACD9F7A-A65E-199C-A355-04D53027DF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558022D-4666-A793-55A9-0DD4EC6988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push dir="u"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8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B5B4FAD-FEF3-AE26-D7A5-7BC79BA8F5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92" r:id="rId8"/>
    <p:sldLayoutId id="2147483795" r:id="rId9"/>
    <p:sldLayoutId id="2147483799" r:id="rId10"/>
    <p:sldLayoutId id="2147483800" r:id="rId11"/>
    <p:sldLayoutId id="214748380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91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slide" Target="slide21.xml"/><Relationship Id="rId2" Type="http://schemas.openxmlformats.org/officeDocument/2006/relationships/notesSlide" Target="../notesSlides/notesSlide2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6.png"/><Relationship Id="rId10" Type="http://schemas.openxmlformats.org/officeDocument/2006/relationships/slide" Target="slide20.xml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slide" Target="slide18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71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7.gif"/><Relationship Id="rId10" Type="http://schemas.openxmlformats.org/officeDocument/2006/relationships/slide" Target="slide5.xml"/><Relationship Id="rId19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47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 Nhân số có ba chữ số với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có một chữ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9AB91C-CC37-48F6-B28E-A2DD63E39754}"/>
              </a:ext>
            </a:extLst>
          </p:cNvPr>
          <p:cNvSpPr/>
          <p:nvPr/>
        </p:nvSpPr>
        <p:spPr>
          <a:xfrm>
            <a:off x="734260" y="41565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AE64CB-B100-4B0E-AEFD-EB0E8CC791F8}"/>
              </a:ext>
            </a:extLst>
          </p:cNvPr>
          <p:cNvSpPr txBox="1"/>
          <p:nvPr/>
        </p:nvSpPr>
        <p:spPr>
          <a:xfrm>
            <a:off x="1362910" y="36802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C2CC143B-7AA1-4EDA-9E81-E8C79C0F0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71555"/>
              </p:ext>
            </p:extLst>
          </p:nvPr>
        </p:nvGraphicFramePr>
        <p:xfrm>
          <a:off x="842482" y="1562146"/>
          <a:ext cx="10551560" cy="3092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312">
                  <a:extLst>
                    <a:ext uri="{9D8B030D-6E8A-4147-A177-3AD203B41FA5}">
                      <a16:colId xmlns:a16="http://schemas.microsoft.com/office/drawing/2014/main" xmlns="" val="82411159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xmlns="" val="397117711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xmlns="" val="4229366137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xmlns="" val="6061255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xmlns="" val="1683138857"/>
                    </a:ext>
                  </a:extLst>
                </a:gridCol>
              </a:tblGrid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3341058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9650453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863155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1CDC97-8120-42EB-BBD6-48E29E73F936}"/>
              </a:ext>
            </a:extLst>
          </p:cNvPr>
          <p:cNvSpPr/>
          <p:nvPr/>
        </p:nvSpPr>
        <p:spPr>
          <a:xfrm>
            <a:off x="322608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D5B9FC5-9876-4532-AD4B-F22177680B7F}"/>
              </a:ext>
            </a:extLst>
          </p:cNvPr>
          <p:cNvSpPr/>
          <p:nvPr/>
        </p:nvSpPr>
        <p:spPr>
          <a:xfrm>
            <a:off x="5342562" y="3770616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A090027-2469-4DBA-9CF3-007A3977D885}"/>
              </a:ext>
            </a:extLst>
          </p:cNvPr>
          <p:cNvSpPr/>
          <p:nvPr/>
        </p:nvSpPr>
        <p:spPr>
          <a:xfrm>
            <a:off x="742821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34043FC-C044-4F0E-B509-AE446442EEC5}"/>
              </a:ext>
            </a:extLst>
          </p:cNvPr>
          <p:cNvSpPr/>
          <p:nvPr/>
        </p:nvSpPr>
        <p:spPr>
          <a:xfrm>
            <a:off x="9483047" y="3811712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963</a:t>
            </a:r>
          </a:p>
        </p:txBody>
      </p:sp>
    </p:spTree>
    <p:extLst>
      <p:ext uri="{BB962C8B-B14F-4D97-AF65-F5344CB8AC3E}">
        <p14:creationId xmlns:p14="http://schemas.microsoft.com/office/powerpoint/2010/main" val="3062222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FD9B192-5316-4B2C-9953-7CD0EA4661C2}"/>
              </a:ext>
            </a:extLst>
          </p:cNvPr>
          <p:cNvGrpSpPr/>
          <p:nvPr/>
        </p:nvGrpSpPr>
        <p:grpSpPr>
          <a:xfrm>
            <a:off x="1128924" y="410035"/>
            <a:ext cx="5968483" cy="1036988"/>
            <a:chOff x="1647084" y="420195"/>
            <a:chExt cx="2262246" cy="10369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D9F2F1C-8B75-4928-B36F-8816977C1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3FA84A6-499A-4D19-AEC6-BE0221BCD710}"/>
                </a:ext>
              </a:extLst>
            </p:cNvPr>
            <p:cNvSpPr txBox="1"/>
            <p:nvPr/>
          </p:nvSpPr>
          <p:spPr>
            <a:xfrm>
              <a:off x="1751280" y="600135"/>
              <a:ext cx="205426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nhẩm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068522E-9AA6-49B2-BE7F-D59EC5F503C1}"/>
              </a:ext>
            </a:extLst>
          </p:cNvPr>
          <p:cNvSpPr/>
          <p:nvPr/>
        </p:nvSpPr>
        <p:spPr>
          <a:xfrm>
            <a:off x="731520" y="2054471"/>
            <a:ext cx="5364480" cy="20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200 x 2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kern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2 = 4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 x 2 = 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E6A872-2C3F-4EFB-8443-DF7799EF6C7F}"/>
              </a:ext>
            </a:extLst>
          </p:cNvPr>
          <p:cNvSpPr txBox="1"/>
          <p:nvPr/>
        </p:nvSpPr>
        <p:spPr>
          <a:xfrm>
            <a:off x="8136334" y="1633231"/>
            <a:ext cx="3504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x 4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x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DBB3603-BFAF-42E8-A65D-F7CA5ABE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0" y="3211583"/>
            <a:ext cx="5382794" cy="35143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C07C5A8-4E51-44B7-97E8-00B503E2766F}"/>
              </a:ext>
            </a:extLst>
          </p:cNvPr>
          <p:cNvGrpSpPr/>
          <p:nvPr/>
        </p:nvGrpSpPr>
        <p:grpSpPr>
          <a:xfrm>
            <a:off x="8007399" y="4338788"/>
            <a:ext cx="2618643" cy="1425882"/>
            <a:chOff x="7551217" y="4195640"/>
            <a:chExt cx="2618643" cy="14258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28F7D08-62B2-40B6-AFBC-0DFAFEE7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0175E88-0352-410E-A331-79EFE769B6E2}"/>
                </a:ext>
              </a:extLst>
            </p:cNvPr>
            <p:cNvSpPr txBox="1"/>
            <p:nvPr/>
          </p:nvSpPr>
          <p:spPr>
            <a:xfrm rot="1398626">
              <a:off x="7860711" y="4240702"/>
              <a:ext cx="1849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05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2597FD-8D7F-B085-3421-3C5D437765A9}"/>
              </a:ext>
            </a:extLst>
          </p:cNvPr>
          <p:cNvSpPr txBox="1"/>
          <p:nvPr/>
        </p:nvSpPr>
        <p:spPr>
          <a:xfrm>
            <a:off x="1307638" y="728493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300 x 3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A39B68-61B1-960A-9F68-2DF50906C604}"/>
              </a:ext>
            </a:extLst>
          </p:cNvPr>
          <p:cNvSpPr txBox="1"/>
          <p:nvPr/>
        </p:nvSpPr>
        <p:spPr>
          <a:xfrm>
            <a:off x="7388031" y="728493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 x 4 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415443-FDED-FF53-A156-E42F2857B09D}"/>
              </a:ext>
            </a:extLst>
          </p:cNvPr>
          <p:cNvSpPr txBox="1"/>
          <p:nvPr/>
        </p:nvSpPr>
        <p:spPr>
          <a:xfrm>
            <a:off x="4335533" y="3805690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5030C-CBC7-025D-DDEC-BB2B7C5E7723}"/>
              </a:ext>
            </a:extLst>
          </p:cNvPr>
          <p:cNvSpPr txBox="1"/>
          <p:nvPr/>
        </p:nvSpPr>
        <p:spPr>
          <a:xfrm>
            <a:off x="4128645" y="683482"/>
            <a:ext cx="187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63063D-9FCC-3EEF-313F-03E9D9255D02}"/>
              </a:ext>
            </a:extLst>
          </p:cNvPr>
          <p:cNvSpPr txBox="1"/>
          <p:nvPr/>
        </p:nvSpPr>
        <p:spPr>
          <a:xfrm>
            <a:off x="10191691" y="695359"/>
            <a:ext cx="158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89C7A7-45D4-31EB-9DD7-FB866462A55E}"/>
              </a:ext>
            </a:extLst>
          </p:cNvPr>
          <p:cNvSpPr txBox="1"/>
          <p:nvPr/>
        </p:nvSpPr>
        <p:spPr>
          <a:xfrm>
            <a:off x="7188211" y="3735509"/>
            <a:ext cx="172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C344C1-2FC8-2557-B190-6A1A81A7C06D}"/>
              </a:ext>
            </a:extLst>
          </p:cNvPr>
          <p:cNvSpPr/>
          <p:nvPr/>
        </p:nvSpPr>
        <p:spPr>
          <a:xfrm>
            <a:off x="1140268" y="1743660"/>
            <a:ext cx="4787919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9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 = 900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77FF89-0968-7CB0-BBC6-431A0CD3A0E0}"/>
              </a:ext>
            </a:extLst>
          </p:cNvPr>
          <p:cNvSpPr/>
          <p:nvPr/>
        </p:nvSpPr>
        <p:spPr>
          <a:xfrm>
            <a:off x="7097064" y="1712837"/>
            <a:ext cx="4550105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4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4 = 800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7FC49F-CA02-977A-488E-101E39EEA656}"/>
              </a:ext>
            </a:extLst>
          </p:cNvPr>
          <p:cNvSpPr/>
          <p:nvPr/>
        </p:nvSpPr>
        <p:spPr>
          <a:xfrm>
            <a:off x="3909060" y="4907195"/>
            <a:ext cx="4625812" cy="1413595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2 = 800</a:t>
            </a:r>
          </a:p>
        </p:txBody>
      </p:sp>
    </p:spTree>
    <p:extLst>
      <p:ext uri="{BB962C8B-B14F-4D97-AF65-F5344CB8AC3E}">
        <p14:creationId xmlns:p14="http://schemas.microsoft.com/office/powerpoint/2010/main" val="3558637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DD2A535-F381-54D8-2C4A-0A1CE5E4D62F}"/>
              </a:ext>
            </a:extLst>
          </p:cNvPr>
          <p:cNvSpPr/>
          <p:nvPr/>
        </p:nvSpPr>
        <p:spPr>
          <a:xfrm>
            <a:off x="1545405" y="72593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4CA69F-10EA-8910-0A03-636980349BF5}"/>
              </a:ext>
            </a:extLst>
          </p:cNvPr>
          <p:cNvSpPr txBox="1"/>
          <p:nvPr/>
        </p:nvSpPr>
        <p:spPr>
          <a:xfrm>
            <a:off x="2174055" y="67830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84BD2A5-7C64-E0F2-781E-248C6C6B3DA7}"/>
              </a:ext>
            </a:extLst>
          </p:cNvPr>
          <p:cNvGrpSpPr/>
          <p:nvPr/>
        </p:nvGrpSpPr>
        <p:grpSpPr>
          <a:xfrm>
            <a:off x="1212094" y="1438382"/>
            <a:ext cx="10294705" cy="1149678"/>
            <a:chOff x="1417834" y="1438382"/>
            <a:chExt cx="10294705" cy="11496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4710F33-1268-6DB7-CB42-1DC71FE66F11}"/>
                </a:ext>
              </a:extLst>
            </p:cNvPr>
            <p:cNvSpPr txBox="1"/>
            <p:nvPr/>
          </p:nvSpPr>
          <p:spPr>
            <a:xfrm>
              <a:off x="1417834" y="1438382"/>
              <a:ext cx="102947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128 g.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g.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5001746-1264-4BEF-6E2F-2DB8DA302D26}"/>
                </a:ext>
              </a:extLst>
            </p:cNvPr>
            <p:cNvSpPr/>
            <p:nvPr/>
          </p:nvSpPr>
          <p:spPr>
            <a:xfrm>
              <a:off x="3991639" y="1992159"/>
              <a:ext cx="626724" cy="595901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600262-2049-417C-EEC3-99880D3C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96" y="2589141"/>
            <a:ext cx="3640520" cy="1582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C453FB-E437-C153-2FD5-0EA23F9D7F32}"/>
              </a:ext>
            </a:extLst>
          </p:cNvPr>
          <p:cNvSpPr txBox="1"/>
          <p:nvPr/>
        </p:nvSpPr>
        <p:spPr>
          <a:xfrm>
            <a:off x="4109663" y="3236360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49921D-7A4E-B7B0-777B-1D670FFDCD57}"/>
              </a:ext>
            </a:extLst>
          </p:cNvPr>
          <p:cNvSpPr txBox="1"/>
          <p:nvPr/>
        </p:nvSpPr>
        <p:spPr>
          <a:xfrm>
            <a:off x="2599362" y="3924728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ấm nặng số gam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52979E-AD3E-8357-CE43-F1B21E9E50A4}"/>
              </a:ext>
            </a:extLst>
          </p:cNvPr>
          <p:cNvSpPr txBox="1"/>
          <p:nvPr/>
        </p:nvSpPr>
        <p:spPr>
          <a:xfrm>
            <a:off x="3256908" y="4572000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128 × 3 = 384 (g)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1A8EF3-9BD7-2F61-F3AF-4A28C4D9D4FD}"/>
              </a:ext>
            </a:extLst>
          </p:cNvPr>
          <p:cNvSpPr txBox="1"/>
          <p:nvPr/>
        </p:nvSpPr>
        <p:spPr>
          <a:xfrm>
            <a:off x="5085708" y="519872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384 g</a:t>
            </a:r>
          </a:p>
        </p:txBody>
      </p:sp>
    </p:spTree>
    <p:extLst>
      <p:ext uri="{BB962C8B-B14F-4D97-AF65-F5344CB8AC3E}">
        <p14:creationId xmlns:p14="http://schemas.microsoft.com/office/powerpoint/2010/main" val="1769756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ADFB95E0-22FC-BF74-5105-00517DE73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89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BD177C6-9B35-277D-2D3A-4744343301DE}"/>
              </a:ext>
            </a:extLst>
          </p:cNvPr>
          <p:cNvSpPr/>
          <p:nvPr/>
        </p:nvSpPr>
        <p:spPr>
          <a:xfrm>
            <a:off x="1096681" y="713348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A2BE6-0FD5-263B-A12B-87356443D2F0}"/>
              </a:ext>
            </a:extLst>
          </p:cNvPr>
          <p:cNvSpPr txBox="1"/>
          <p:nvPr/>
        </p:nvSpPr>
        <p:spPr>
          <a:xfrm>
            <a:off x="1654139" y="678309"/>
            <a:ext cx="9585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525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F46775-1F60-3749-2DAA-8FAC7894D457}"/>
              </a:ext>
            </a:extLst>
          </p:cNvPr>
          <p:cNvSpPr txBox="1"/>
          <p:nvPr/>
        </p:nvSpPr>
        <p:spPr>
          <a:xfrm>
            <a:off x="4438436" y="2568540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2F8EAE-821B-B73B-0519-F5E511B5A3EA}"/>
              </a:ext>
            </a:extLst>
          </p:cNvPr>
          <p:cNvSpPr txBox="1"/>
          <p:nvPr/>
        </p:nvSpPr>
        <p:spPr>
          <a:xfrm>
            <a:off x="1226349" y="3264870"/>
            <a:ext cx="882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1C906E-6146-3BA8-E340-039899B482EE}"/>
              </a:ext>
            </a:extLst>
          </p:cNvPr>
          <p:cNvSpPr txBox="1"/>
          <p:nvPr/>
        </p:nvSpPr>
        <p:spPr>
          <a:xfrm>
            <a:off x="2829118" y="392241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× 3 = 750 (ml)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B4B071-F43A-F69D-ACC7-EECAD0677DE4}"/>
              </a:ext>
            </a:extLst>
          </p:cNvPr>
          <p:cNvSpPr txBox="1"/>
          <p:nvPr/>
        </p:nvSpPr>
        <p:spPr>
          <a:xfrm>
            <a:off x="1051560" y="4590237"/>
            <a:ext cx="979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xmlns="" id="{E3292B72-2C33-6273-63B7-B1F95A2FA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1" y="1822807"/>
            <a:ext cx="2157578" cy="2157578"/>
          </a:xfrm>
          <a:prstGeom prst="rect">
            <a:avLst/>
          </a:prstGeom>
        </p:spPr>
      </p:pic>
      <p:pic>
        <p:nvPicPr>
          <p:cNvPr id="9" name="Picture 8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xmlns="" id="{C82DB4E5-F03F-7D2D-63C0-865BEDCBE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21" y="1802259"/>
            <a:ext cx="2157578" cy="2157578"/>
          </a:xfrm>
          <a:prstGeom prst="rect">
            <a:avLst/>
          </a:prstGeom>
        </p:spPr>
      </p:pic>
      <p:pic>
        <p:nvPicPr>
          <p:cNvPr id="10" name="Picture 9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xmlns="" id="{D8B3E826-ABA2-704A-9A72-FFFFBCCAD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0" y="1843356"/>
            <a:ext cx="2157578" cy="2157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306D4D-1948-7F98-EFA7-67D03C88928A}"/>
              </a:ext>
            </a:extLst>
          </p:cNvPr>
          <p:cNvSpPr txBox="1"/>
          <p:nvPr/>
        </p:nvSpPr>
        <p:spPr>
          <a:xfrm>
            <a:off x="2839392" y="5216961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 – 525 = 225 (ml)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B199A1-111F-B7D7-831A-8C50C1E2745D}"/>
              </a:ext>
            </a:extLst>
          </p:cNvPr>
          <p:cNvSpPr txBox="1"/>
          <p:nvPr/>
        </p:nvSpPr>
        <p:spPr>
          <a:xfrm>
            <a:off x="3856533" y="586423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225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25B6524-9511-FA1A-8648-9936831A5D0F}"/>
              </a:ext>
            </a:extLst>
          </p:cNvPr>
          <p:cNvCxnSpPr>
            <a:cxnSpLocks/>
          </p:cNvCxnSpPr>
          <p:nvPr/>
        </p:nvCxnSpPr>
        <p:spPr>
          <a:xfrm>
            <a:off x="3503488" y="1181527"/>
            <a:ext cx="2907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E0A329C-902E-DF80-7536-5E79A8E75654}"/>
              </a:ext>
            </a:extLst>
          </p:cNvPr>
          <p:cNvCxnSpPr>
            <a:cxnSpLocks/>
          </p:cNvCxnSpPr>
          <p:nvPr/>
        </p:nvCxnSpPr>
        <p:spPr>
          <a:xfrm>
            <a:off x="6739847" y="1160979"/>
            <a:ext cx="356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F9D68CC-D6C4-E6CD-BEEA-079BF765C263}"/>
              </a:ext>
            </a:extLst>
          </p:cNvPr>
          <p:cNvCxnSpPr>
            <a:cxnSpLocks/>
          </p:cNvCxnSpPr>
          <p:nvPr/>
        </p:nvCxnSpPr>
        <p:spPr>
          <a:xfrm>
            <a:off x="4130211" y="1664413"/>
            <a:ext cx="4849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7CCDF8F-F14D-74D7-5198-345BD9C43028}"/>
              </a:ext>
            </a:extLst>
          </p:cNvPr>
          <p:cNvCxnSpPr>
            <a:cxnSpLocks/>
          </p:cNvCxnSpPr>
          <p:nvPr/>
        </p:nvCxnSpPr>
        <p:spPr>
          <a:xfrm>
            <a:off x="1890445" y="2198669"/>
            <a:ext cx="5034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6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196128-9090-4703-AB93-6D28355B4AC6}"/>
              </a:ext>
            </a:extLst>
          </p:cNvPr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7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6908800" y="2625912"/>
            <a:ext cx="1616000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6042095" y="154454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 x 3 = ?</a:t>
            </a:r>
          </a:p>
        </p:txBody>
      </p:sp>
    </p:spTree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6949440" y="2741935"/>
            <a:ext cx="1645201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6133535" y="154454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x 4 =?</a:t>
            </a:r>
            <a:endParaRPr kumimoji="0" lang="en-US" sz="53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6786880" y="2625912"/>
            <a:ext cx="1737920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5920175" y="153438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106 x 5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0225EBA6-94F6-5B09-BF29-7B094BACD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27075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x 2 = 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502818" y="2898572"/>
              <a:ext cx="4473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204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2244142" y="2391780"/>
            <a:ext cx="4617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 x 3 =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26618" y="3018587"/>
              <a:ext cx="44732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639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2177467" y="1934580"/>
            <a:ext cx="4617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x-none" sz="6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x 4 =</a:t>
            </a:r>
            <a:r>
              <a:rPr lang="en-US" sz="6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x-none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83768" y="2780462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456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3401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669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x-none" sz="7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x 5 =</a:t>
            </a: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x-none" sz="7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304DE35-B823-48B5-82E1-BFD17AB43F8B}"/>
              </a:ext>
            </a:extLst>
          </p:cNvPr>
          <p:cNvGrpSpPr/>
          <p:nvPr/>
        </p:nvGrpSpPr>
        <p:grpSpPr>
          <a:xfrm>
            <a:off x="8059611" y="1943100"/>
            <a:ext cx="3999039" cy="2131652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134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9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B2F646B-D48C-88A5-3D74-7313B957EA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7666" y="4427531"/>
            <a:ext cx="3304318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7BF706-92B9-06EC-0451-B973EC6A14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400" y="1841653"/>
            <a:ext cx="11028620" cy="23288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5358DC5-65C1-FA25-4C69-13D0092D2A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1465440-2FAF-258F-9952-576F3A2F01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075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1D3C9B-C440-A374-3DF3-39358738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70C71C-0679-6D69-CA9D-37CA4B216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7B9D500-19BD-4515-8F14-29EAD71B5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C87FFF3-1965-F586-3306-D440AAEB3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810840A-CCBB-3CA5-66EA-C9C2200370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17C59CD-75B3-0565-0DAE-11B3A2967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5CD168E-781F-77B4-373E-EE67B176F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A69E577-36BB-DF9F-4121-B7589E24EC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B3D9A1B-C181-F15C-1CC2-C5EEE1A0F4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F9BA01B-E292-5EBF-C63B-01D9A1459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6296CA1-55FC-1B89-D1F3-81732B72CA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640D3-BF4A-A3AC-1B61-F69BE3366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1" y="84178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351</Words>
  <Application>Microsoft Office PowerPoint</Application>
  <PresentationFormat>Custom</PresentationFormat>
  <Paragraphs>84</Paragraphs>
  <Slides>22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包图主题2</vt:lpstr>
      <vt:lpstr>1_Toán 2 SHS</vt:lpstr>
      <vt:lpstr>11_Office Theme</vt:lpstr>
      <vt:lpstr>Office 主题</vt:lpstr>
      <vt:lpstr>1_Office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61</cp:revision>
  <dcterms:created xsi:type="dcterms:W3CDTF">2022-09-06T00:47:11Z</dcterms:created>
  <dcterms:modified xsi:type="dcterms:W3CDTF">2025-12-25T08:02:15Z</dcterms:modified>
</cp:coreProperties>
</file>