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7"/>
  </p:notesMasterIdLst>
  <p:sldIdLst>
    <p:sldId id="2669" r:id="rId7"/>
    <p:sldId id="257" r:id="rId8"/>
    <p:sldId id="296" r:id="rId9"/>
    <p:sldId id="289" r:id="rId10"/>
    <p:sldId id="293" r:id="rId11"/>
    <p:sldId id="294" r:id="rId12"/>
    <p:sldId id="295" r:id="rId13"/>
    <p:sldId id="259" r:id="rId14"/>
    <p:sldId id="260" r:id="rId15"/>
    <p:sldId id="2646" r:id="rId16"/>
    <p:sldId id="2668" r:id="rId17"/>
    <p:sldId id="2650" r:id="rId18"/>
    <p:sldId id="2659" r:id="rId19"/>
    <p:sldId id="2664" r:id="rId20"/>
    <p:sldId id="2667" r:id="rId21"/>
    <p:sldId id="278" r:id="rId22"/>
    <p:sldId id="279" r:id="rId23"/>
    <p:sldId id="280" r:id="rId24"/>
    <p:sldId id="281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67" d="100"/>
          <a:sy n="67" d="100"/>
        </p:scale>
        <p:origin x="-8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2874656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3061791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345249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394788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PLAY để bắt đầu game</a:t>
            </a:r>
          </a:p>
        </p:txBody>
      </p:sp>
    </p:spTree>
    <p:extLst>
      <p:ext uri="{BB962C8B-B14F-4D97-AF65-F5344CB8AC3E}">
        <p14:creationId xmlns:p14="http://schemas.microsoft.com/office/powerpoint/2010/main" val="50856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8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7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26D6-4662-4021-8240-8D1B7A13AE3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760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13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88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87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86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00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7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444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389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537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401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3534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298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2306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1657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9429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507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791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5849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202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61281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95687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36CBF-33D8-C2BB-1FA9-1C9CB48D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4126DF-593A-C0CE-64B9-11B0A3F4A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801782-6B56-F564-2BBE-A3C3831E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2F890-A5DC-07A5-F502-39107317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5BD24-0456-A613-2041-94671456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73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0C8705-5445-7DB6-9E23-6E0AC0B4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7CB1B6-B494-C731-823A-162276DE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07DE3-529C-9DCD-3E82-D8BC5F7C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50B78-7E13-E511-952B-D98B9246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C85F03-89CA-9B75-C7BA-F5B3AD5E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0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38FE1-718F-BFBB-1399-5D8C2B67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F1F600-AB3F-234B-5E06-65F4FB3B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FFB0-57CD-9B32-27B4-6073FA51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8AC0E8-BC9F-C19C-918E-BFD4C38B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5ECFA-CEBA-ADED-1B7E-4D2C9446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2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6E3A5-D2F6-C8A6-FA9D-C7709198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FF4B58-FE0A-D251-6B2C-0EE57C244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71AA34-CEE2-DB75-10AE-195C06C0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CA1020-36C1-17C6-2528-1E0C3B81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31EA60-852E-E55E-C4F8-03379FC2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5B6BB9-529C-0CFB-A73C-FC5A42AC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5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10A28E-D80D-699E-CD06-674C3E55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8A4A32-7958-4EAB-8C18-3BCBF7DF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8E9BAC-DDAE-85D5-F5C3-867FCE70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F8AD08-2566-9808-DB85-B23FCE9DC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D72FA9D-A911-4858-C215-95ECBEF47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F64F65-CA41-D6B7-8A96-16737FF3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BCE887-2696-B819-E7D9-B8BACF02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173C019-05D3-3D46-7D62-5F343762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614EB-CA26-526B-3803-FEB3F750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D6A666-B874-D49B-26CB-73A1EC52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D51CE8-B1FE-B02C-F930-318A7C04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40BDA1-7760-71CF-20A4-DE5F01D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34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7230704-7A52-1CF5-08CC-76C7A15F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288127F-A1CE-2391-00D0-6C870EDC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D05232-ECE4-AC9F-6E84-101A0D59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1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1EC1A-969F-73A0-BBD0-1B69667A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D1C40E-5F28-BAA4-5A8C-CC4ADCAE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3F05A6-699F-11D2-2F11-10270D26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02034C-1BC8-96BE-D1AC-63CBAC43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28C970-B2BF-921D-6E87-3101B6AF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90BF01-2A40-409F-12FD-1A8E29B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9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B4B3A-8C73-A131-2F1A-0773CB62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1DA8A7-EFA6-06A4-CD37-016DB6A1E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BD2C6B-4D90-52DD-EC51-7C9F2676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1FEA3C-F647-B89D-AA34-835EC0CE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E7B0C7-635F-C550-145A-2C80F96C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27C87B-6B06-D51D-9645-CEE672E4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62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4E254-3586-9B25-7250-2DFE5F6C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6892F9-06E5-840A-7F20-1CF5CD5F5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01B6E5-3BB6-E863-15AE-F04C1C1B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ABD966-6CBA-569F-7962-857CD475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818D3-F16A-C153-C1DF-A9C96FC3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8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AE722C-B61F-E253-6A11-597503C01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69AA16-15C5-544C-EB05-5E199D18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9BAC05-E8FD-D966-ED9D-70100BF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81AFE-DD31-F93C-3F61-FFF7FB43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A51BBA-7E63-4250-879D-B4411DDB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22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xmlns="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D98D7FC2-CD8E-1BAC-F77A-CAABA6196F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404D8F7-BEB1-4CFE-5985-B5F36B79B5BE}"/>
              </a:ext>
            </a:extLst>
          </p:cNvPr>
          <p:cNvSpPr/>
          <p:nvPr userDrawn="1"/>
        </p:nvSpPr>
        <p:spPr>
          <a:xfrm>
            <a:off x="248055" y="248224"/>
            <a:ext cx="11695890" cy="6361552"/>
          </a:xfrm>
          <a:prstGeom prst="roundRect">
            <a:avLst>
              <a:gd name="adj" fmla="val 11162"/>
            </a:avLst>
          </a:prstGeom>
          <a:solidFill>
            <a:schemeClr val="bg1"/>
          </a:solidFill>
          <a:ln w="57150">
            <a:solidFill>
              <a:srgbClr val="01B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6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25/12/2025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75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D84F2A7-2786-E6C8-2A0A-A8228E76E9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13" y="1048047"/>
            <a:ext cx="1579539" cy="157953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56B48D5-02C6-6C2A-887D-B1427FDB1A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02116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630878E-F0D1-B658-A723-34B3A9F3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8128B3-DDE2-D648-A35D-1DC65122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8A1BDE-359A-6E27-28D6-4FFF04789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7F6BD8-45EB-4F1F-F949-7395074AB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A294F-297F-F9B4-6511-327265CED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57632C0-306F-F5FB-2481-E28C179DE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02116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8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7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7.png"/><Relationship Id="rId5" Type="http://schemas.microsoft.com/office/2007/relationships/media" Target="../media/media7.mp3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9.mp3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6.wdp"/><Relationship Id="rId4" Type="http://schemas.openxmlformats.org/officeDocument/2006/relationships/audio" Target="../media/media9.mp3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9.mp3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6.wdp"/><Relationship Id="rId4" Type="http://schemas.openxmlformats.org/officeDocument/2006/relationships/audio" Target="../media/media9.mp3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9.mp3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6.wdp"/><Relationship Id="rId4" Type="http://schemas.openxmlformats.org/officeDocument/2006/relationships/audio" Target="../media/media9.mp3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0.jpe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0.jpe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0.jpe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39: So sánh số lớn gấp mấy lần số bé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2TEAM-TTS-1733706872414 (1)">
            <a:hlinkClick r:id="" action="ppaction://media"/>
            <a:extLst>
              <a:ext uri="{FF2B5EF4-FFF2-40B4-BE49-F238E27FC236}">
                <a16:creationId xmlns:a16="http://schemas.microsoft.com/office/drawing/2014/main" xmlns="" id="{840EBEF7-DB0D-9AEE-DD3C-1D2D79305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2404" y="1121578"/>
            <a:ext cx="406400" cy="406400"/>
          </a:xfrm>
          <a:prstGeom prst="rect">
            <a:avLst/>
          </a:prstGeom>
        </p:spPr>
      </p:pic>
      <p:pic>
        <p:nvPicPr>
          <p:cNvPr id="8" name="J2TEAM-TTS-1733706912894 (1)">
            <a:hlinkClick r:id="" action="ppaction://media"/>
            <a:extLst>
              <a:ext uri="{FF2B5EF4-FFF2-40B4-BE49-F238E27FC236}">
                <a16:creationId xmlns:a16="http://schemas.microsoft.com/office/drawing/2014/main" xmlns="" id="{6F491E1D-88BA-99F5-B9E0-8F1CFC717A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24106" y="1099545"/>
            <a:ext cx="406400" cy="406400"/>
          </a:xfrm>
          <a:prstGeom prst="rect">
            <a:avLst/>
          </a:prstGeom>
        </p:spPr>
      </p:pic>
      <p:pic>
        <p:nvPicPr>
          <p:cNvPr id="9" name="J2TEAM-TTS-1733706925726 (1)">
            <a:hlinkClick r:id="" action="ppaction://media"/>
            <a:extLst>
              <a:ext uri="{FF2B5EF4-FFF2-40B4-BE49-F238E27FC236}">
                <a16:creationId xmlns:a16="http://schemas.microsoft.com/office/drawing/2014/main" xmlns="" id="{F428CB83-F88C-AC3E-6CB4-2400E85D5B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3422" y="2322416"/>
            <a:ext cx="406400" cy="406400"/>
          </a:xfrm>
          <a:prstGeom prst="rect">
            <a:avLst/>
          </a:prstGeom>
        </p:spPr>
      </p:pic>
      <p:pic>
        <p:nvPicPr>
          <p:cNvPr id="11" name="Picture 10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43C76208-D9B3-2F05-C25A-5796409D5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23" y="2996588"/>
            <a:ext cx="258883" cy="99152"/>
          </a:xfrm>
          <a:prstGeom prst="rect">
            <a:avLst/>
          </a:prstGeom>
        </p:spPr>
      </p:pic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3B59496A-79B2-95D1-1C97-A14A05717D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30" y="3734718"/>
            <a:ext cx="258883" cy="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xmlns="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6FEEC220-AC2E-8CA2-EC24-692D72E0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92" y="3040655"/>
            <a:ext cx="5990707" cy="20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xmlns="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xmlns="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xmlns="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xmlns="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xmlns="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xmlns="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xmlns="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xmlns="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xmlns="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xmlns="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xmlns="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xmlns="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xmlns="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xmlns="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xmlns="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xmlns="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xmlns="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xmlns="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xmlns="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F03F092C-5895-89F9-829F-8B3595A04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13" y="6763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6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01B19DD-BF20-53DC-D9CA-C54DD113C64E}"/>
              </a:ext>
            </a:extLst>
          </p:cNvPr>
          <p:cNvSpPr/>
          <p:nvPr/>
        </p:nvSpPr>
        <p:spPr>
          <a:xfrm>
            <a:off x="1678899" y="376124"/>
            <a:ext cx="9728616" cy="5110276"/>
          </a:xfrm>
          <a:prstGeom prst="roundRect">
            <a:avLst/>
          </a:prstGeom>
          <a:solidFill>
            <a:srgbClr val="FFFF99"/>
          </a:solidFill>
          <a:ln w="762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1FDF4A-2CD0-70A2-02EB-A3D1C5B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907" y="1638042"/>
            <a:ext cx="9309399" cy="2127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8DFB62-72A0-7C1F-F58C-EEEE10032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" y="3577761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89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4BAD05-B186-573F-AF58-2386AE4E4384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 kg,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ngỗng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5kg.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ngỗng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1AA22673-8059-3867-6D59-54D20F3092E4}"/>
              </a:ext>
            </a:extLst>
          </p:cNvPr>
          <p:cNvSpPr/>
          <p:nvPr/>
        </p:nvSpPr>
        <p:spPr>
          <a:xfrm>
            <a:off x="6661952" y="255695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45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9A7B5B26-3F3A-9BDD-E7DA-57E994358AE4}"/>
              </a:ext>
            </a:extLst>
          </p:cNvPr>
          <p:cNvSpPr/>
          <p:nvPr/>
        </p:nvSpPr>
        <p:spPr>
          <a:xfrm>
            <a:off x="521124" y="453819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Đúng">
            <a:extLst>
              <a:ext uri="{FF2B5EF4-FFF2-40B4-BE49-F238E27FC236}">
                <a16:creationId xmlns:a16="http://schemas.microsoft.com/office/drawing/2014/main" xmlns="" id="{BC066FFB-AC40-96FC-771D-FA87AAFA9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" y="4612309"/>
            <a:ext cx="1355860" cy="1084686"/>
          </a:xfrm>
          <a:prstGeom prst="rect">
            <a:avLst/>
          </a:prstGeom>
        </p:spPr>
      </p:pic>
      <p:pic>
        <p:nvPicPr>
          <p:cNvPr id="1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8C24A5C-36F4-32A4-CB48-0C15B97E2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632987"/>
            <a:ext cx="487363" cy="487363"/>
          </a:xfrm>
          <a:prstGeom prst="rect">
            <a:avLst/>
          </a:prstGeom>
        </p:spPr>
      </p:pic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4163BC-EE7C-1605-F76B-A17C4048EA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671A6B7-74AE-9815-3599-154B70397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1407269"/>
            <a:ext cx="487363" cy="487363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06F46F4-6D0B-2874-1430-4FD54397C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2181525"/>
            <a:ext cx="487363" cy="487363"/>
          </a:xfrm>
          <a:prstGeom prst="rect">
            <a:avLst/>
          </a:prstGeom>
        </p:spPr>
      </p:pic>
      <p:sp>
        <p:nvSpPr>
          <p:cNvPr id="16" name="c">
            <a:extLst>
              <a:ext uri="{FF2B5EF4-FFF2-40B4-BE49-F238E27FC236}">
                <a16:creationId xmlns:a16="http://schemas.microsoft.com/office/drawing/2014/main" xmlns="" id="{BC1722F7-A122-0B20-2B62-C804643C750D}"/>
              </a:ext>
            </a:extLst>
          </p:cNvPr>
          <p:cNvSpPr/>
          <p:nvPr/>
        </p:nvSpPr>
        <p:spPr>
          <a:xfrm>
            <a:off x="521124" y="2556959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xmlns="" id="{1A8980DE-06A6-AE69-CD34-8D6345AFC365}"/>
              </a:ext>
            </a:extLst>
          </p:cNvPr>
          <p:cNvSpPr/>
          <p:nvPr/>
        </p:nvSpPr>
        <p:spPr>
          <a:xfrm>
            <a:off x="6661952" y="453819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D4756D3-52FC-355D-EB6F-D30C878E1C40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20kg gấp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bao nhiêu lần?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33978C75-DE61-83A7-9D48-9304BE08AE7E}"/>
              </a:ext>
            </a:extLst>
          </p:cNvPr>
          <p:cNvSpPr/>
          <p:nvPr/>
        </p:nvSpPr>
        <p:spPr>
          <a:xfrm>
            <a:off x="6669027" y="2556806"/>
            <a:ext cx="4956980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03FC34CB-D04C-08B9-6101-9D22E5E9C16B}"/>
              </a:ext>
            </a:extLst>
          </p:cNvPr>
          <p:cNvSpPr/>
          <p:nvPr/>
        </p:nvSpPr>
        <p:spPr>
          <a:xfrm>
            <a:off x="565996" y="2556807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extLst>
              <a:ext uri="{FF2B5EF4-FFF2-40B4-BE49-F238E27FC236}">
                <a16:creationId xmlns:a16="http://schemas.microsoft.com/office/drawing/2014/main" xmlns="" id="{38CF95E8-A2E1-C6CE-AC3C-111E1D2BAD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610758"/>
            <a:ext cx="1355860" cy="1084686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43376C0-6531-3158-0A9F-2F8A9D251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632987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7B9B5F-8389-96C9-8699-8B47FCE54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FC3F1F2-B123-F8F9-89E1-AAD547246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1407269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93A59C-81EA-7705-60EC-CBDFB49AC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2181525"/>
            <a:ext cx="487363" cy="487363"/>
          </a:xfrm>
          <a:prstGeom prst="rect">
            <a:avLst/>
          </a:prstGeom>
        </p:spPr>
      </p:pic>
      <p:sp>
        <p:nvSpPr>
          <p:cNvPr id="21" name="c">
            <a:extLst>
              <a:ext uri="{FF2B5EF4-FFF2-40B4-BE49-F238E27FC236}">
                <a16:creationId xmlns:a16="http://schemas.microsoft.com/office/drawing/2014/main" xmlns="" id="{CDE9E90F-2177-B087-098D-7F33887C8E3F}"/>
              </a:ext>
            </a:extLst>
          </p:cNvPr>
          <p:cNvSpPr/>
          <p:nvPr/>
        </p:nvSpPr>
        <p:spPr>
          <a:xfrm>
            <a:off x="565996" y="4537896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xmlns="" id="{0101CED4-F72C-667D-4AB3-74D6F43F07DE}"/>
              </a:ext>
            </a:extLst>
          </p:cNvPr>
          <p:cNvSpPr/>
          <p:nvPr/>
        </p:nvSpPr>
        <p:spPr>
          <a:xfrm>
            <a:off x="6669024" y="4537894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25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 animBg="1"/>
          <p:bldP spid="9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  <p:bldP spid="8" grpId="2" animBg="1"/>
          <p:bldP spid="9" grpId="0" animBg="1"/>
          <p:bldP spid="9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BF0950-F03F-1FEE-03A6-AA30CC048F4D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lít gấp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lít bao nhiêu lần?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A0115880-8EB6-1270-24AB-007D269FFC8F}"/>
              </a:ext>
            </a:extLst>
          </p:cNvPr>
          <p:cNvSpPr/>
          <p:nvPr/>
        </p:nvSpPr>
        <p:spPr>
          <a:xfrm>
            <a:off x="467161" y="2556957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CBEA0191-9676-8C60-1FA4-4C4C0C5DC640}"/>
              </a:ext>
            </a:extLst>
          </p:cNvPr>
          <p:cNvSpPr/>
          <p:nvPr/>
        </p:nvSpPr>
        <p:spPr>
          <a:xfrm>
            <a:off x="6986019" y="2556957"/>
            <a:ext cx="4738844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B.6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Đúng">
            <a:extLst>
              <a:ext uri="{FF2B5EF4-FFF2-40B4-BE49-F238E27FC236}">
                <a16:creationId xmlns:a16="http://schemas.microsoft.com/office/drawing/2014/main" xmlns="" id="{64BA81F3-2026-1664-E5A4-26D494E76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52" y="2556957"/>
            <a:ext cx="1486303" cy="1189041"/>
          </a:xfrm>
          <a:prstGeom prst="rect">
            <a:avLst/>
          </a:prstGeom>
        </p:spPr>
      </p:pic>
      <p:pic>
        <p:nvPicPr>
          <p:cNvPr id="1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C17CBD7-A549-FC7C-5A1C-CA3AF124C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632987"/>
            <a:ext cx="487363" cy="487363"/>
          </a:xfrm>
          <a:prstGeom prst="rect">
            <a:avLst/>
          </a:prstGeom>
        </p:spPr>
      </p:pic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583B83-F3C4-D943-CE3A-FC0F11707A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1DE0CC9-1A94-C10C-ADF6-37EDD2EF9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1407269"/>
            <a:ext cx="487363" cy="487363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692B766-9F6F-B036-C9B0-8F102E0E4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6" y="2181525"/>
            <a:ext cx="487363" cy="487363"/>
          </a:xfrm>
          <a:prstGeom prst="rect">
            <a:avLst/>
          </a:prstGeom>
        </p:spPr>
      </p:pic>
      <p:sp>
        <p:nvSpPr>
          <p:cNvPr id="16" name="c">
            <a:extLst>
              <a:ext uri="{FF2B5EF4-FFF2-40B4-BE49-F238E27FC236}">
                <a16:creationId xmlns:a16="http://schemas.microsoft.com/office/drawing/2014/main" xmlns="" id="{AD524944-7D98-0DD8-E367-ED045AC70ED9}"/>
              </a:ext>
            </a:extLst>
          </p:cNvPr>
          <p:cNvSpPr/>
          <p:nvPr/>
        </p:nvSpPr>
        <p:spPr>
          <a:xfrm>
            <a:off x="467161" y="4538197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xmlns="" id="{FD00110B-236A-621F-2420-447F8C18EE12}"/>
              </a:ext>
            </a:extLst>
          </p:cNvPr>
          <p:cNvSpPr/>
          <p:nvPr/>
        </p:nvSpPr>
        <p:spPr>
          <a:xfrm>
            <a:off x="6986017" y="4538196"/>
            <a:ext cx="473884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" grpId="0" animBg="1"/>
          <p:bldP spid="6" grpId="1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955800"/>
            <a:ext cx="9803370" cy="262975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42AB188-F777-DDE4-CCCA-1C62F17341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02116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xmlns="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3E9196-A1A9-AE27-AEF8-3C2EA9096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31" y="2926080"/>
            <a:ext cx="5669737" cy="27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0" y="152400"/>
            <a:ext cx="6805613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723438" y="1527287"/>
            <a:ext cx="4014083" cy="3677744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7" name="Picture 6" descr="4a28406e86abb27c8f54aaa4fce82474.png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8162" y="465277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095364" y="492719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pic>
        <p:nvPicPr>
          <p:cNvPr id="3" name="Picture 2" descr="6131d3148657a26e1bfe386e7ba65811.png">
            <a:extLst>
              <a:ext uri="{FF2B5EF4-FFF2-40B4-BE49-F238E27FC236}">
                <a16:creationId xmlns:a16="http://schemas.microsoft.com/office/drawing/2014/main" xmlns="" id="{14469742-8B42-1311-BAAD-434681D7D5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7229" y="2581606"/>
            <a:ext cx="3176267" cy="4495800"/>
          </a:xfrm>
          <a:prstGeom prst="rect">
            <a:avLst/>
          </a:prstGeom>
        </p:spPr>
      </p:pic>
      <p:pic>
        <p:nvPicPr>
          <p:cNvPr id="10" name="Picture 9" descr="3f7e749c750b79cbde134e7bcf00a140.png">
            <a:extLst>
              <a:ext uri="{FF2B5EF4-FFF2-40B4-BE49-F238E27FC236}">
                <a16:creationId xmlns:a16="http://schemas.microsoft.com/office/drawing/2014/main" xmlns="" id="{89925CCC-3BE1-280A-4F16-A821BCD732E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29603" y="-1362406"/>
            <a:ext cx="8223273" cy="8824976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548329F4-6D64-2544-91D9-AA1F1657C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108" y="321"/>
            <a:ext cx="1421524" cy="14215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518947" y="5066272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思源黑体 CN Normal"/>
              <a:ea typeface="+mn-ea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806436" y="5066272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+mn-ea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146442" y="5066272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+mn-ea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1" y="255657"/>
            <a:ext cx="72112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15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2F25E306-2D43-EA7A-B28B-FB7A89715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31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218349" y="2400653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10640" y="239653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6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9143531" y="119890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GIỎI QUÁ</a:t>
            </a:r>
          </a:p>
        </p:txBody>
      </p:sp>
      <p:sp>
        <p:nvSpPr>
          <p:cNvPr id="17" name="Chevron 16">
            <a:hlinkClick r:id="" action="ppaction://hlinkshowjump?jump=nextslide"/>
          </p:cNvPr>
          <p:cNvSpPr/>
          <p:nvPr/>
        </p:nvSpPr>
        <p:spPr>
          <a:xfrm>
            <a:off x="11212121" y="3939471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317703" y="135244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TIẾC QUÁ</a:t>
            </a: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224504" y="3971261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3703" y="6392608"/>
            <a:ext cx="812800" cy="812800"/>
          </a:xfrm>
          <a:prstGeom prst="rect">
            <a:avLst/>
          </a:prstGeom>
        </p:spPr>
      </p:pic>
      <p:pic>
        <p:nvPicPr>
          <p:cNvPr id="23" name="Picture 12" descr="Hình ảnh có liên quan">
            <a:extLst>
              <a:ext uri="{FF2B5EF4-FFF2-40B4-BE49-F238E27FC236}">
                <a16:creationId xmlns:a16="http://schemas.microsoft.com/office/drawing/2014/main" xmlns="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293" y="-1488500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86582" y="4897807"/>
            <a:ext cx="812800" cy="812800"/>
          </a:xfrm>
          <a:prstGeom prst="rect">
            <a:avLst/>
          </a:prstGeom>
        </p:spPr>
      </p:pic>
      <p:pic>
        <p:nvPicPr>
          <p:cNvPr id="26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743064" y="2282041"/>
            <a:ext cx="812800" cy="8128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97" y="-1989392"/>
            <a:ext cx="1117600" cy="1247191"/>
          </a:xfrm>
          <a:prstGeom prst="rect">
            <a:avLst/>
          </a:prstGeom>
        </p:spPr>
      </p:pic>
      <p:pic>
        <p:nvPicPr>
          <p:cNvPr id="28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xmlns="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2347864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>
            <a:extLst>
              <a:ext uri="{FF2B5EF4-FFF2-40B4-BE49-F238E27FC236}">
                <a16:creationId xmlns:a16="http://schemas.microsoft.com/office/drawing/2014/main" xmlns="" id="{9BB7D4A8-5E75-8FA1-7DA8-C1105EB61EF9}"/>
              </a:ext>
            </a:extLst>
          </p:cNvPr>
          <p:cNvGrpSpPr/>
          <p:nvPr/>
        </p:nvGrpSpPr>
        <p:grpSpPr>
          <a:xfrm>
            <a:off x="211265" y="1236408"/>
            <a:ext cx="2096039" cy="911669"/>
            <a:chOff x="2989747" y="438150"/>
            <a:chExt cx="1572029" cy="683752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xmlns="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xmlns="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2" name="Picture 3" descr="C:\Users\ADMIN\Desktop\Picture2.png">
            <a:extLst>
              <a:ext uri="{FF2B5EF4-FFF2-40B4-BE49-F238E27FC236}">
                <a16:creationId xmlns:a16="http://schemas.microsoft.com/office/drawing/2014/main" xmlns="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2658808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F461607-054A-D248-062A-84C22A7241CC}"/>
              </a:ext>
            </a:extLst>
          </p:cNvPr>
          <p:cNvGrpSpPr/>
          <p:nvPr/>
        </p:nvGrpSpPr>
        <p:grpSpPr>
          <a:xfrm>
            <a:off x="1148226" y="2658808"/>
            <a:ext cx="186535" cy="203293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xmlns="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xmlns="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xmlns="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142DE6B-E8FF-22A2-DF93-772F7D6CE4CB}"/>
              </a:ext>
            </a:extLst>
          </p:cNvPr>
          <p:cNvGrpSpPr/>
          <p:nvPr/>
        </p:nvGrpSpPr>
        <p:grpSpPr>
          <a:xfrm>
            <a:off x="1148226" y="3739586"/>
            <a:ext cx="186535" cy="203293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xmlns="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xmlns="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xmlns="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0C4B8FF-9E87-EE7A-E850-CE2AAE13A86C}"/>
              </a:ext>
            </a:extLst>
          </p:cNvPr>
          <p:cNvGrpSpPr/>
          <p:nvPr/>
        </p:nvGrpSpPr>
        <p:grpSpPr>
          <a:xfrm>
            <a:off x="1714369" y="3259204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xmlns="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xmlns="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xmlns="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B2A792F-464E-57F2-85E8-2932DB539DCC}"/>
              </a:ext>
            </a:extLst>
          </p:cNvPr>
          <p:cNvGrpSpPr/>
          <p:nvPr/>
        </p:nvGrpSpPr>
        <p:grpSpPr>
          <a:xfrm>
            <a:off x="580104" y="326831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xmlns="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xmlns="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xmlns="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7" name="Oval 107">
            <a:extLst>
              <a:ext uri="{FF2B5EF4-FFF2-40B4-BE49-F238E27FC236}">
                <a16:creationId xmlns:a16="http://schemas.microsoft.com/office/drawing/2014/main" xmlns="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49" y="3226369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8" name="Explosion 2 48">
            <a:extLst>
              <a:ext uri="{FF2B5EF4-FFF2-40B4-BE49-F238E27FC236}">
                <a16:creationId xmlns:a16="http://schemas.microsoft.com/office/drawing/2014/main" xmlns="" id="{42940087-1484-58EC-D837-02A87B76053C}"/>
              </a:ext>
            </a:extLst>
          </p:cNvPr>
          <p:cNvSpPr/>
          <p:nvPr/>
        </p:nvSpPr>
        <p:spPr>
          <a:xfrm>
            <a:off x="-131097" y="322636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HẾT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807" y="609600"/>
            <a:ext cx="53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gấp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6429641" y="3448628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D. 10</a:t>
            </a:r>
          </a:p>
        </p:txBody>
      </p:sp>
      <p:sp>
        <p:nvSpPr>
          <p:cNvPr id="61" name="AutoShape 51"/>
          <p:cNvSpPr>
            <a:spLocks noChangeArrowheads="1"/>
          </p:cNvSpPr>
          <p:nvPr/>
        </p:nvSpPr>
        <p:spPr bwMode="auto">
          <a:xfrm>
            <a:off x="3238239" y="3351739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4</a:t>
            </a:r>
          </a:p>
        </p:txBody>
      </p:sp>
      <p:pic>
        <p:nvPicPr>
          <p:cNvPr id="67" name="Picture 66" descr="6131d3148657a26e1bfe386e7ba65811.png">
            <a:hlinkClick r:id="" action="ppaction://noaction"/>
            <a:extLst>
              <a:ext uri="{FF2B5EF4-FFF2-40B4-BE49-F238E27FC236}">
                <a16:creationId xmlns:a16="http://schemas.microsoft.com/office/drawing/2014/main" xmlns="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66992" y="2787717"/>
            <a:ext cx="1965473" cy="259987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4189853" y="5596481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477342" y="5596481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817348" y="5596481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00363" y="2579421"/>
            <a:ext cx="1567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205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8073 0.502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98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58" grpId="0" animBg="1"/>
      <p:bldP spid="58" grpId="1" animBg="1"/>
      <p:bldP spid="60" grpId="0" animBg="1"/>
      <p:bldP spid="61" grpId="0" animBg="1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6439031" y="410204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10640" y="239653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9143531" y="119890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GIỎI QUÁ</a:t>
            </a:r>
          </a:p>
        </p:txBody>
      </p:sp>
      <p:sp>
        <p:nvSpPr>
          <p:cNvPr id="17" name="Chevron 16">
            <a:hlinkClick r:id="" action="ppaction://hlinkshowjump?jump=nextslide"/>
          </p:cNvPr>
          <p:cNvSpPr/>
          <p:nvPr/>
        </p:nvSpPr>
        <p:spPr>
          <a:xfrm>
            <a:off x="11212121" y="3939471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317703" y="135244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TIẾC QUÁ</a:t>
            </a: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224504" y="3971261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3703" y="6392608"/>
            <a:ext cx="812800" cy="812800"/>
          </a:xfrm>
          <a:prstGeom prst="rect">
            <a:avLst/>
          </a:prstGeom>
        </p:spPr>
      </p:pic>
      <p:pic>
        <p:nvPicPr>
          <p:cNvPr id="23" name="Picture 12" descr="Hình ảnh có liên quan">
            <a:extLst>
              <a:ext uri="{FF2B5EF4-FFF2-40B4-BE49-F238E27FC236}">
                <a16:creationId xmlns:a16="http://schemas.microsoft.com/office/drawing/2014/main" xmlns="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293" y="-1488500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86582" y="4897807"/>
            <a:ext cx="812800" cy="812800"/>
          </a:xfrm>
          <a:prstGeom prst="rect">
            <a:avLst/>
          </a:prstGeom>
        </p:spPr>
      </p:pic>
      <p:pic>
        <p:nvPicPr>
          <p:cNvPr id="26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743064" y="2282041"/>
            <a:ext cx="812800" cy="8128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97" y="-1989392"/>
            <a:ext cx="1117600" cy="1247191"/>
          </a:xfrm>
          <a:prstGeom prst="rect">
            <a:avLst/>
          </a:prstGeom>
        </p:spPr>
      </p:pic>
      <p:pic>
        <p:nvPicPr>
          <p:cNvPr id="28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xmlns="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2347864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>
            <a:extLst>
              <a:ext uri="{FF2B5EF4-FFF2-40B4-BE49-F238E27FC236}">
                <a16:creationId xmlns:a16="http://schemas.microsoft.com/office/drawing/2014/main" xmlns="" id="{9BB7D4A8-5E75-8FA1-7DA8-C1105EB61EF9}"/>
              </a:ext>
            </a:extLst>
          </p:cNvPr>
          <p:cNvGrpSpPr/>
          <p:nvPr/>
        </p:nvGrpSpPr>
        <p:grpSpPr>
          <a:xfrm>
            <a:off x="211265" y="1236408"/>
            <a:ext cx="2096039" cy="911669"/>
            <a:chOff x="2989747" y="438150"/>
            <a:chExt cx="1572029" cy="683752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xmlns="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xmlns="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2" name="Picture 3" descr="C:\Users\ADMIN\Desktop\Picture2.png">
            <a:extLst>
              <a:ext uri="{FF2B5EF4-FFF2-40B4-BE49-F238E27FC236}">
                <a16:creationId xmlns:a16="http://schemas.microsoft.com/office/drawing/2014/main" xmlns="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2658808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F461607-054A-D248-062A-84C22A7241CC}"/>
              </a:ext>
            </a:extLst>
          </p:cNvPr>
          <p:cNvGrpSpPr/>
          <p:nvPr/>
        </p:nvGrpSpPr>
        <p:grpSpPr>
          <a:xfrm>
            <a:off x="1148226" y="2658808"/>
            <a:ext cx="186535" cy="203293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xmlns="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xmlns="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xmlns="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142DE6B-E8FF-22A2-DF93-772F7D6CE4CB}"/>
              </a:ext>
            </a:extLst>
          </p:cNvPr>
          <p:cNvGrpSpPr/>
          <p:nvPr/>
        </p:nvGrpSpPr>
        <p:grpSpPr>
          <a:xfrm>
            <a:off x="1148226" y="3739586"/>
            <a:ext cx="186535" cy="203293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xmlns="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xmlns="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xmlns="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0C4B8FF-9E87-EE7A-E850-CE2AAE13A86C}"/>
              </a:ext>
            </a:extLst>
          </p:cNvPr>
          <p:cNvGrpSpPr/>
          <p:nvPr/>
        </p:nvGrpSpPr>
        <p:grpSpPr>
          <a:xfrm>
            <a:off x="1714369" y="3259204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xmlns="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xmlns="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xmlns="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B2A792F-464E-57F2-85E8-2932DB539DCC}"/>
              </a:ext>
            </a:extLst>
          </p:cNvPr>
          <p:cNvGrpSpPr/>
          <p:nvPr/>
        </p:nvGrpSpPr>
        <p:grpSpPr>
          <a:xfrm>
            <a:off x="580104" y="326831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xmlns="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xmlns="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xmlns="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7" name="Oval 107">
            <a:extLst>
              <a:ext uri="{FF2B5EF4-FFF2-40B4-BE49-F238E27FC236}">
                <a16:creationId xmlns:a16="http://schemas.microsoft.com/office/drawing/2014/main" xmlns="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49" y="3226369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8" name="Explosion 2 48">
            <a:extLst>
              <a:ext uri="{FF2B5EF4-FFF2-40B4-BE49-F238E27FC236}">
                <a16:creationId xmlns:a16="http://schemas.microsoft.com/office/drawing/2014/main" xmlns="" id="{42940087-1484-58EC-D837-02A87B76053C}"/>
              </a:ext>
            </a:extLst>
          </p:cNvPr>
          <p:cNvSpPr/>
          <p:nvPr/>
        </p:nvSpPr>
        <p:spPr>
          <a:xfrm>
            <a:off x="-131097" y="322636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HẾT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807" y="609600"/>
            <a:ext cx="53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 </a:t>
            </a:r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3312453" y="4159025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1" name="AutoShape 51"/>
          <p:cNvSpPr>
            <a:spLocks noChangeArrowheads="1"/>
          </p:cNvSpPr>
          <p:nvPr/>
        </p:nvSpPr>
        <p:spPr bwMode="auto">
          <a:xfrm>
            <a:off x="3267743" y="2347864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pic>
        <p:nvPicPr>
          <p:cNvPr id="67" name="Picture 66" descr="6131d3148657a26e1bfe386e7ba65811.png">
            <a:hlinkClick r:id="" action="ppaction://noaction"/>
            <a:extLst>
              <a:ext uri="{FF2B5EF4-FFF2-40B4-BE49-F238E27FC236}">
                <a16:creationId xmlns:a16="http://schemas.microsoft.com/office/drawing/2014/main" xmlns="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66992" y="2787717"/>
            <a:ext cx="1965473" cy="259987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4189853" y="5596481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477342" y="5596481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817348" y="5596481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7021" y="4223375"/>
            <a:ext cx="119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6678" y="5997239"/>
            <a:ext cx="108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590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10651 0.250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98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58" grpId="0" animBg="1"/>
      <p:bldP spid="58" grpId="1" animBg="1"/>
      <p:bldP spid="60" grpId="0" animBg="1"/>
      <p:bldP spid="61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326477" y="397126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10640" y="239653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9143531" y="119890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GIỎI QUÁ</a:t>
            </a:r>
          </a:p>
        </p:txBody>
      </p:sp>
      <p:sp>
        <p:nvSpPr>
          <p:cNvPr id="17" name="Chevron 16">
            <a:hlinkClick r:id="" action="ppaction://hlinkshowjump?jump=nextslide"/>
          </p:cNvPr>
          <p:cNvSpPr/>
          <p:nvPr/>
        </p:nvSpPr>
        <p:spPr>
          <a:xfrm>
            <a:off x="11212121" y="3939471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9317703" y="135244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TIẾC QUÁ</a:t>
            </a: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224504" y="3971261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73703" y="6392608"/>
            <a:ext cx="812800" cy="812800"/>
          </a:xfrm>
          <a:prstGeom prst="rect">
            <a:avLst/>
          </a:prstGeom>
        </p:spPr>
      </p:pic>
      <p:pic>
        <p:nvPicPr>
          <p:cNvPr id="23" name="Picture 12" descr="Hình ảnh có liên quan">
            <a:extLst>
              <a:ext uri="{FF2B5EF4-FFF2-40B4-BE49-F238E27FC236}">
                <a16:creationId xmlns:a16="http://schemas.microsoft.com/office/drawing/2014/main" xmlns="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0293" y="-1488500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86582" y="4897807"/>
            <a:ext cx="812800" cy="812800"/>
          </a:xfrm>
          <a:prstGeom prst="rect">
            <a:avLst/>
          </a:prstGeom>
        </p:spPr>
      </p:pic>
      <p:pic>
        <p:nvPicPr>
          <p:cNvPr id="26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743064" y="2282041"/>
            <a:ext cx="812800" cy="81280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xmlns="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97" y="-1989392"/>
            <a:ext cx="1117600" cy="1247191"/>
          </a:xfrm>
          <a:prstGeom prst="rect">
            <a:avLst/>
          </a:prstGeom>
        </p:spPr>
      </p:pic>
      <p:pic>
        <p:nvPicPr>
          <p:cNvPr id="28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xmlns="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2347864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>
            <a:extLst>
              <a:ext uri="{FF2B5EF4-FFF2-40B4-BE49-F238E27FC236}">
                <a16:creationId xmlns:a16="http://schemas.microsoft.com/office/drawing/2014/main" xmlns="" id="{9BB7D4A8-5E75-8FA1-7DA8-C1105EB61EF9}"/>
              </a:ext>
            </a:extLst>
          </p:cNvPr>
          <p:cNvGrpSpPr/>
          <p:nvPr/>
        </p:nvGrpSpPr>
        <p:grpSpPr>
          <a:xfrm>
            <a:off x="211265" y="1236408"/>
            <a:ext cx="2096039" cy="911669"/>
            <a:chOff x="2989747" y="438150"/>
            <a:chExt cx="1572029" cy="683752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xmlns="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xmlns="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2" name="Picture 3" descr="C:\Users\ADMIN\Desktop\Picture2.png">
            <a:extLst>
              <a:ext uri="{FF2B5EF4-FFF2-40B4-BE49-F238E27FC236}">
                <a16:creationId xmlns:a16="http://schemas.microsoft.com/office/drawing/2014/main" xmlns="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2658808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F461607-054A-D248-062A-84C22A7241CC}"/>
              </a:ext>
            </a:extLst>
          </p:cNvPr>
          <p:cNvGrpSpPr/>
          <p:nvPr/>
        </p:nvGrpSpPr>
        <p:grpSpPr>
          <a:xfrm>
            <a:off x="1148226" y="2658808"/>
            <a:ext cx="186535" cy="203293"/>
            <a:chOff x="2455863" y="2411803"/>
            <a:chExt cx="566738" cy="566738"/>
          </a:xfrm>
        </p:grpSpPr>
        <p:sp>
          <p:nvSpPr>
            <p:cNvPr id="34" name="Oval 32">
              <a:extLst>
                <a:ext uri="{FF2B5EF4-FFF2-40B4-BE49-F238E27FC236}">
                  <a16:creationId xmlns:a16="http://schemas.microsoft.com/office/drawing/2014/main" xmlns="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xmlns="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xmlns="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142DE6B-E8FF-22A2-DF93-772F7D6CE4CB}"/>
              </a:ext>
            </a:extLst>
          </p:cNvPr>
          <p:cNvGrpSpPr/>
          <p:nvPr/>
        </p:nvGrpSpPr>
        <p:grpSpPr>
          <a:xfrm>
            <a:off x="1148226" y="3739586"/>
            <a:ext cx="186535" cy="203293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xmlns="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xmlns="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xmlns="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0C4B8FF-9E87-EE7A-E850-CE2AAE13A86C}"/>
              </a:ext>
            </a:extLst>
          </p:cNvPr>
          <p:cNvGrpSpPr/>
          <p:nvPr/>
        </p:nvGrpSpPr>
        <p:grpSpPr>
          <a:xfrm>
            <a:off x="1714369" y="3259204"/>
            <a:ext cx="186535" cy="203293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xmlns="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xmlns="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xmlns="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B2A792F-464E-57F2-85E8-2932DB539DCC}"/>
              </a:ext>
            </a:extLst>
          </p:cNvPr>
          <p:cNvGrpSpPr/>
          <p:nvPr/>
        </p:nvGrpSpPr>
        <p:grpSpPr>
          <a:xfrm>
            <a:off x="580104" y="3268315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xmlns="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xmlns="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xmlns="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7" name="Oval 107">
            <a:extLst>
              <a:ext uri="{FF2B5EF4-FFF2-40B4-BE49-F238E27FC236}">
                <a16:creationId xmlns:a16="http://schemas.microsoft.com/office/drawing/2014/main" xmlns="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49" y="3226369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8" name="Explosion 2 48">
            <a:extLst>
              <a:ext uri="{FF2B5EF4-FFF2-40B4-BE49-F238E27FC236}">
                <a16:creationId xmlns:a16="http://schemas.microsoft.com/office/drawing/2014/main" xmlns="" id="{42940087-1484-58EC-D837-02A87B76053C}"/>
              </a:ext>
            </a:extLst>
          </p:cNvPr>
          <p:cNvSpPr/>
          <p:nvPr/>
        </p:nvSpPr>
        <p:spPr>
          <a:xfrm>
            <a:off x="-131097" y="322636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HẾT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807" y="609600"/>
            <a:ext cx="53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6610486" y="4056225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sp>
        <p:nvSpPr>
          <p:cNvPr id="61" name="AutoShape 51"/>
          <p:cNvSpPr>
            <a:spLocks noChangeArrowheads="1"/>
          </p:cNvSpPr>
          <p:nvPr/>
        </p:nvSpPr>
        <p:spPr bwMode="auto">
          <a:xfrm>
            <a:off x="3267743" y="2347864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</a:t>
            </a:r>
          </a:p>
        </p:txBody>
      </p:sp>
      <p:pic>
        <p:nvPicPr>
          <p:cNvPr id="67" name="Picture 66" descr="6131d3148657a26e1bfe386e7ba65811.png">
            <a:hlinkClick r:id="" action="ppaction://noaction"/>
            <a:extLst>
              <a:ext uri="{FF2B5EF4-FFF2-40B4-BE49-F238E27FC236}">
                <a16:creationId xmlns:a16="http://schemas.microsoft.com/office/drawing/2014/main" xmlns="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66992" y="2787717"/>
            <a:ext cx="1965473" cy="2599873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4189853" y="5596481"/>
            <a:ext cx="1216258" cy="126399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477342" y="5596481"/>
            <a:ext cx="1216258" cy="12639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85182" y="5596481"/>
            <a:ext cx="1216258" cy="126399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6678" y="5997239"/>
            <a:ext cx="108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7378" y="4117036"/>
            <a:ext cx="59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33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1065 L 0.25 0.2606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98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8" grpId="2" animBg="1"/>
      <p:bldP spid="58" grpId="0" animBg="1"/>
      <p:bldP spid="58" grpId="1" animBg="1"/>
      <p:bldP spid="61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297496" y="416402"/>
            <a:ext cx="37338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7" name="Picture 6" descr="4a28406e86abb27c8f54aaa4fce82474.png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8162" y="465277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095364" y="4927192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0870" y="5766101"/>
            <a:ext cx="9144000" cy="1066800"/>
          </a:xfrm>
          <a:prstGeom prst="rect">
            <a:avLst/>
          </a:prstGeom>
        </p:spPr>
      </p:pic>
      <p:pic>
        <p:nvPicPr>
          <p:cNvPr id="3" name="Picture 2" descr="6131d3148657a26e1bfe386e7ba65811.png">
            <a:extLst>
              <a:ext uri="{FF2B5EF4-FFF2-40B4-BE49-F238E27FC236}">
                <a16:creationId xmlns:a16="http://schemas.microsoft.com/office/drawing/2014/main" xmlns="" id="{14469742-8B42-1311-BAAD-434681D7D5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7922" y="2492930"/>
            <a:ext cx="3176267" cy="4495800"/>
          </a:xfrm>
          <a:prstGeom prst="rect">
            <a:avLst/>
          </a:prstGeom>
        </p:spPr>
      </p:pic>
      <p:pic>
        <p:nvPicPr>
          <p:cNvPr id="10" name="Picture 9" descr="3f7e749c750b79cbde134e7bcf00a140.png">
            <a:extLst>
              <a:ext uri="{FF2B5EF4-FFF2-40B4-BE49-F238E27FC236}">
                <a16:creationId xmlns:a16="http://schemas.microsoft.com/office/drawing/2014/main" xmlns="" id="{89925CCC-3BE1-280A-4F16-A821BCD732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471" y="240282"/>
            <a:ext cx="8223273" cy="8824976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548329F4-6D64-2544-91D9-AA1F1657C8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552" y="0"/>
            <a:ext cx="1421524" cy="14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9A43485-DAFE-C55B-87C6-2FDE18E9ECAA}"/>
              </a:ext>
            </a:extLst>
          </p:cNvPr>
          <p:cNvSpPr/>
          <p:nvPr/>
        </p:nvSpPr>
        <p:spPr>
          <a:xfrm>
            <a:off x="2026170" y="318541"/>
            <a:ext cx="8139659" cy="62209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49F685-EA23-8262-6E66-FDE54B966211}"/>
              </a:ext>
            </a:extLst>
          </p:cNvPr>
          <p:cNvSpPr txBox="1"/>
          <p:nvPr/>
        </p:nvSpPr>
        <p:spPr>
          <a:xfrm>
            <a:off x="3131573" y="777808"/>
            <a:ext cx="592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9" name="Picture 18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xmlns="" id="{36FA98FF-B9BD-097C-6D02-F5FA851F7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3355" r="96805">
                        <a14:foregroundMark x1="5751" y1="40735" x2="5751" y2="40735"/>
                        <a14:foregroundMark x1="9265" y1="35304" x2="9265" y2="35304"/>
                        <a14:foregroundMark x1="91693" y1="37540" x2="92971" y2="46326"/>
                        <a14:foregroundMark x1="95847" y1="37061" x2="95847" y2="37061"/>
                        <a14:foregroundMark x1="3355" y1="78914" x2="3355" y2="78914"/>
                        <a14:foregroundMark x1="52556" y1="63419" x2="58626" y2="73482"/>
                        <a14:foregroundMark x1="47444" y1="64377" x2="62620" y2="82109"/>
                        <a14:foregroundMark x1="33387" y1="75399" x2="42013" y2="84824"/>
                        <a14:foregroundMark x1="36581" y1="84984" x2="36581" y2="84984"/>
                        <a14:foregroundMark x1="37061" y1="85783" x2="37061" y2="85783"/>
                        <a14:foregroundMark x1="64856" y1="73163" x2="80351" y2="72204"/>
                        <a14:foregroundMark x1="96645" y1="72684" x2="96645" y2="72684"/>
                        <a14:foregroundMark x1="96805" y1="39457" x2="96805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3760"/>
          <a:stretch/>
        </p:blipFill>
        <p:spPr>
          <a:xfrm rot="21258709">
            <a:off x="52098" y="1754930"/>
            <a:ext cx="2528288" cy="1823163"/>
          </a:xfrm>
          <a:prstGeom prst="rect">
            <a:avLst/>
          </a:prstGeom>
        </p:spPr>
      </p:pic>
      <p:pic>
        <p:nvPicPr>
          <p:cNvPr id="38" name="Picture 37" descr="Cartoon kids flying on a book&#10;&#10;Description automatically generated">
            <a:extLst>
              <a:ext uri="{FF2B5EF4-FFF2-40B4-BE49-F238E27FC236}">
                <a16:creationId xmlns:a16="http://schemas.microsoft.com/office/drawing/2014/main" xmlns="" id="{A1A2134F-8E3D-9A0B-C7D9-0654FE8C5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355" r="98882">
                        <a14:foregroundMark x1="5272" y1="48302" x2="5272" y2="48302"/>
                        <a14:foregroundMark x1="21246" y1="46226" x2="28914" y2="46226"/>
                        <a14:foregroundMark x1="80032" y1="26604" x2="84824" y2="46226"/>
                        <a14:foregroundMark x1="74920" y1="32075" x2="78115" y2="43396"/>
                        <a14:foregroundMark x1="78115" y1="43396" x2="78115" y2="43396"/>
                        <a14:foregroundMark x1="78914" y1="49245" x2="78914" y2="49245"/>
                        <a14:foregroundMark x1="78435" y1="49245" x2="81150" y2="46226"/>
                        <a14:foregroundMark x1="73642" y1="48679" x2="79872" y2="43396"/>
                        <a14:foregroundMark x1="3514" y1="64340" x2="32428" y2="69434"/>
                        <a14:foregroundMark x1="32428" y1="69434" x2="82588" y2="63208"/>
                        <a14:foregroundMark x1="82588" y1="63208" x2="82588" y2="63208"/>
                        <a14:foregroundMark x1="12620" y1="69057" x2="28115" y2="71887"/>
                        <a14:foregroundMark x1="40256" y1="78302" x2="62939" y2="79811"/>
                        <a14:foregroundMark x1="67572" y1="54151" x2="98882" y2="64528"/>
                        <a14:foregroundMark x1="81789" y1="65472" x2="96326" y2="73019"/>
                        <a14:foregroundMark x1="54313" y1="41132" x2="60863" y2="56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39" y="868089"/>
            <a:ext cx="3037681" cy="2571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7CDF69-D4F5-67F4-7A3D-6AD15FB53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3159" y="1310036"/>
            <a:ext cx="2908044" cy="121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DD33C2-5951-BE1B-29DA-89A094735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252" y="2829590"/>
            <a:ext cx="8029333" cy="33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4" y="2006600"/>
            <a:ext cx="1038969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566</Words>
  <Application>Microsoft Office PowerPoint</Application>
  <PresentationFormat>Custom</PresentationFormat>
  <Paragraphs>122</Paragraphs>
  <Slides>20</Slides>
  <Notes>10</Notes>
  <HiddenSlides>0</HiddenSlides>
  <MMClips>25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1_Office 主题​​</vt:lpstr>
      <vt:lpstr>Office Theme</vt:lpstr>
      <vt:lpstr>7_Office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45</cp:revision>
  <dcterms:created xsi:type="dcterms:W3CDTF">2022-08-05T08:52:36Z</dcterms:created>
  <dcterms:modified xsi:type="dcterms:W3CDTF">2025-12-25T08:11:58Z</dcterms:modified>
</cp:coreProperties>
</file>