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78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50" r:id="rId9"/>
  </p:sldMasterIdLst>
  <p:notesMasterIdLst>
    <p:notesMasterId r:id="rId30"/>
  </p:notesMasterIdLst>
  <p:sldIdLst>
    <p:sldId id="3232" r:id="rId10"/>
    <p:sldId id="260" r:id="rId11"/>
    <p:sldId id="3230" r:id="rId12"/>
    <p:sldId id="328" r:id="rId13"/>
    <p:sldId id="329" r:id="rId14"/>
    <p:sldId id="330" r:id="rId15"/>
    <p:sldId id="331" r:id="rId16"/>
    <p:sldId id="267" r:id="rId17"/>
    <p:sldId id="307" r:id="rId18"/>
    <p:sldId id="269" r:id="rId19"/>
    <p:sldId id="3227" r:id="rId20"/>
    <p:sldId id="3231" r:id="rId21"/>
    <p:sldId id="3229" r:id="rId22"/>
    <p:sldId id="270" r:id="rId23"/>
    <p:sldId id="322" r:id="rId24"/>
    <p:sldId id="323" r:id="rId25"/>
    <p:sldId id="324" r:id="rId26"/>
    <p:sldId id="325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Dẫn</a:t>
            </a:r>
            <a:r>
              <a:rPr lang="en-US" sz="1400" baseline="0" dirty="0"/>
              <a:t> </a:t>
            </a:r>
            <a:r>
              <a:rPr lang="en-US" sz="1400" baseline="0" dirty="0" err="1"/>
              <a:t>dắt</a:t>
            </a:r>
            <a:r>
              <a:rPr lang="en-US" sz="1400" baseline="0" dirty="0"/>
              <a:t>: </a:t>
            </a:r>
            <a:r>
              <a:rPr lang="en-US" sz="1400" baseline="0" dirty="0" err="1"/>
              <a:t>Các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đều</a:t>
            </a:r>
            <a:r>
              <a:rPr lang="en-US" sz="1400" baseline="0" dirty="0"/>
              <a:t> </a:t>
            </a:r>
            <a:r>
              <a:rPr lang="en-US" sz="1400" baseline="0" dirty="0" err="1"/>
              <a:t>rất</a:t>
            </a:r>
            <a:r>
              <a:rPr lang="en-US" sz="1400" baseline="0" dirty="0"/>
              <a:t> </a:t>
            </a:r>
            <a:r>
              <a:rPr lang="en-US" sz="1400" baseline="0" dirty="0" err="1"/>
              <a:t>đói</a:t>
            </a:r>
            <a:r>
              <a:rPr lang="en-US" sz="1400" baseline="0" dirty="0"/>
              <a:t> </a:t>
            </a:r>
            <a:r>
              <a:rPr lang="en-US" sz="1400" baseline="0" dirty="0" err="1"/>
              <a:t>bụng</a:t>
            </a:r>
            <a:r>
              <a:rPr lang="en-US" sz="1400" baseline="0" dirty="0"/>
              <a:t> </a:t>
            </a:r>
            <a:r>
              <a:rPr lang="en-US" sz="1400" baseline="0" dirty="0" err="1"/>
              <a:t>rồi</a:t>
            </a:r>
            <a:r>
              <a:rPr lang="en-US" sz="1400" baseline="0" dirty="0"/>
              <a:t>,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ta </a:t>
            </a:r>
            <a:r>
              <a:rPr lang="en-US" sz="1400" baseline="0" dirty="0" err="1"/>
              <a:t>hãy</a:t>
            </a:r>
            <a:r>
              <a:rPr lang="en-US" sz="1400" baseline="0" dirty="0"/>
              <a:t> </a:t>
            </a:r>
            <a:r>
              <a:rPr lang="en-US" sz="1400" baseline="0" dirty="0" err="1"/>
              <a:t>cùng</a:t>
            </a:r>
            <a:r>
              <a:rPr lang="en-US" sz="1400" baseline="0" dirty="0"/>
              <a:t> </a:t>
            </a:r>
            <a:r>
              <a:rPr lang="en-US" sz="1400" baseline="0" dirty="0" err="1"/>
              <a:t>đi</a:t>
            </a:r>
            <a:r>
              <a:rPr lang="en-US" sz="1400" baseline="0" dirty="0"/>
              <a:t> </a:t>
            </a:r>
            <a:r>
              <a:rPr lang="en-US" sz="1400" baseline="0" dirty="0" err="1"/>
              <a:t>tìm</a:t>
            </a:r>
            <a:r>
              <a:rPr lang="en-US" sz="1400" baseline="0" dirty="0"/>
              <a:t> </a:t>
            </a:r>
            <a:r>
              <a:rPr lang="en-US" sz="1400" baseline="0" dirty="0" err="1"/>
              <a:t>thức</a:t>
            </a:r>
            <a:r>
              <a:rPr lang="en-US" sz="1400" baseline="0" dirty="0"/>
              <a:t> </a:t>
            </a:r>
            <a:r>
              <a:rPr lang="en-US" sz="1400" baseline="0" dirty="0" err="1"/>
              <a:t>ăn</a:t>
            </a:r>
            <a:r>
              <a:rPr lang="en-US" sz="1400" baseline="0" dirty="0"/>
              <a:t> </a:t>
            </a:r>
            <a:r>
              <a:rPr lang="en-US" sz="1400" baseline="0" dirty="0" err="1"/>
              <a:t>về</a:t>
            </a:r>
            <a:r>
              <a:rPr lang="en-US" sz="1400" baseline="0" dirty="0"/>
              <a:t> </a:t>
            </a:r>
            <a:r>
              <a:rPr lang="en-US" sz="1400" baseline="0" dirty="0" err="1"/>
              <a:t>cho</a:t>
            </a:r>
            <a:r>
              <a:rPr lang="en-US" sz="1400" baseline="0" dirty="0"/>
              <a:t> </a:t>
            </a:r>
            <a:r>
              <a:rPr lang="en-US" sz="1400" baseline="0" dirty="0" err="1"/>
              <a:t>chúng</a:t>
            </a:r>
            <a:r>
              <a:rPr lang="en-US" sz="1400" baseline="0" dirty="0"/>
              <a:t> </a:t>
            </a:r>
            <a:r>
              <a:rPr lang="en-US" sz="1400" baseline="0" dirty="0" err="1"/>
              <a:t>nhé</a:t>
            </a:r>
            <a:r>
              <a:rPr lang="en-US" sz="1400" baseline="0" dirty="0"/>
              <a:t>!</a:t>
            </a:r>
          </a:p>
          <a:p>
            <a:endParaRPr lang="en-US" sz="1400" baseline="0" dirty="0"/>
          </a:p>
          <a:p>
            <a:endParaRPr lang="en-US" sz="1400" baseline="0" dirty="0"/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endParaRPr lang="en-US" sz="1400" baseline="0" dirty="0"/>
          </a:p>
          <a:p>
            <a:r>
              <a:rPr lang="en-US" sz="1400" baseline="0" dirty="0" err="1"/>
              <a:t>Tại</a:t>
            </a:r>
            <a:r>
              <a:rPr lang="en-US" sz="1400" baseline="0" dirty="0"/>
              <a:t> slide </a:t>
            </a:r>
            <a:r>
              <a:rPr lang="en-US" sz="1400" baseline="0" dirty="0" err="1"/>
              <a:t>câu</a:t>
            </a:r>
            <a:r>
              <a:rPr lang="en-US" sz="1400" baseline="0" dirty="0"/>
              <a:t> </a:t>
            </a:r>
            <a:r>
              <a:rPr lang="en-US" sz="1400" baseline="0" dirty="0" err="1"/>
              <a:t>hỏi</a:t>
            </a:r>
            <a:r>
              <a:rPr lang="en-US" sz="1400" baseline="0" dirty="0"/>
              <a:t>, click </a:t>
            </a:r>
            <a:r>
              <a:rPr lang="en-US" sz="1400" baseline="0" dirty="0" err="1"/>
              <a:t>vào</a:t>
            </a:r>
            <a:r>
              <a:rPr lang="en-US" sz="1400" baseline="0" dirty="0"/>
              <a:t> con </a:t>
            </a:r>
            <a:r>
              <a:rPr lang="en-US" sz="1400" baseline="0" dirty="0" err="1"/>
              <a:t>vật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quay </a:t>
            </a:r>
            <a:r>
              <a:rPr lang="en-US" sz="1400" baseline="0" dirty="0" err="1"/>
              <a:t>về</a:t>
            </a:r>
            <a:r>
              <a:rPr lang="en-US" sz="1400" baseline="0" dirty="0"/>
              <a:t> slide </a:t>
            </a:r>
            <a:r>
              <a:rPr lang="en-US" sz="1400" baseline="0" dirty="0" err="1"/>
              <a:t>này</a:t>
            </a:r>
            <a:r>
              <a:rPr lang="en-US" sz="1400" baseline="0" dirty="0"/>
              <a:t>.</a:t>
            </a:r>
          </a:p>
          <a:p>
            <a:r>
              <a:rPr lang="en-US" sz="1400" dirty="0"/>
              <a:t>Click </a:t>
            </a:r>
            <a:r>
              <a:rPr lang="en-US" sz="1400" dirty="0" err="1"/>
              <a:t>vào</a:t>
            </a:r>
            <a:r>
              <a:rPr lang="en-US" sz="1400" baseline="0" dirty="0"/>
              <a:t> </a:t>
            </a:r>
            <a:r>
              <a:rPr lang="en-US" sz="1400" baseline="0" dirty="0" err="1"/>
              <a:t>Mặt</a:t>
            </a:r>
            <a:r>
              <a:rPr lang="en-US" sz="1400" baseline="0" dirty="0"/>
              <a:t> </a:t>
            </a:r>
            <a:r>
              <a:rPr lang="en-US" sz="1400" baseline="0" dirty="0" err="1"/>
              <a:t>trời</a:t>
            </a:r>
            <a:r>
              <a:rPr lang="en-US" sz="1400" baseline="0" dirty="0"/>
              <a:t> </a:t>
            </a:r>
            <a:r>
              <a:rPr lang="en-US" sz="1400" baseline="0" dirty="0" err="1"/>
              <a:t>để</a:t>
            </a:r>
            <a:r>
              <a:rPr lang="en-US" sz="1400" baseline="0" dirty="0"/>
              <a:t> </a:t>
            </a:r>
            <a:r>
              <a:rPr lang="en-US" sz="1400" baseline="0" dirty="0" err="1"/>
              <a:t>đến</a:t>
            </a:r>
            <a:r>
              <a:rPr lang="en-US" sz="1400" baseline="0" dirty="0"/>
              <a:t> </a:t>
            </a:r>
            <a:r>
              <a:rPr lang="en-US" sz="1400" baseline="0" dirty="0" err="1"/>
              <a:t>bài</a:t>
            </a:r>
            <a:r>
              <a:rPr lang="en-US" sz="1400" baseline="0" dirty="0"/>
              <a:t> </a:t>
            </a:r>
            <a:r>
              <a:rPr lang="en-US" sz="1400" baseline="0" dirty="0" err="1"/>
              <a:t>học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759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17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71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1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sóc để quay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3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Ví dụ: Bảo, Ba, Bình..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8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ngựa để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98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25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53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0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A4F6-9E78-417F-8D76-2446D8E8F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22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5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250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3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72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38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3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39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6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49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9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0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33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38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06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7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6" indent="0">
              <a:buNone/>
              <a:defRPr sz="900"/>
            </a:lvl6pPr>
            <a:lvl7pPr marL="2743040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3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3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94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1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8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5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52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0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3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08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05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95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8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8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5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158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4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7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80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05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97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37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36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53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7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7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75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4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03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7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0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9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750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80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79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59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55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71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6838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455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96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4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00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426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49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592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2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2A5753C-7C57-F8AB-ACB2-F4BDB056A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6E3FDBD2-D3FD-AE5A-F360-7091E4E85E8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772739E6-CE20-1368-14B4-BB66D5274779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3DE14AD4-55D3-5B2E-0DCF-B590E12F222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5E6D9879-80AF-33C3-16BF-6C57BD4AFFF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xmlns="" id="{435746E9-DE13-C18C-3248-123373BCE7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B0E81E1F-D434-BEF3-7B9D-FB7D98398BB8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xmlns="" id="{9550981F-2AFF-D38B-047D-8AB1AED9AA8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C4F46034-2FF7-7E3E-483A-7AE763E4A77D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4" algn="l" defTabSz="9143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0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3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4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6" indent="-285734" algn="l" defTabSz="91434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6029FF-75EB-43DD-5837-DE378272B1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1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5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1596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5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3.mp3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45.jp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5.jp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59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5.jp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45.jp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0.jpg"/><Relationship Id="rId15" Type="http://schemas.openxmlformats.org/officeDocument/2006/relationships/image" Target="../media/image15.png"/><Relationship Id="rId10" Type="http://schemas.openxmlformats.org/officeDocument/2006/relationships/slide" Target="slide5.xml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slide" Target="slide7.xml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39: So sánh số lớn gấp mấy lần số bé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0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17674"/>
              </p:ext>
            </p:extLst>
          </p:nvPr>
        </p:nvGraphicFramePr>
        <p:xfrm>
          <a:off x="598714" y="1749321"/>
          <a:ext cx="11044105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20710">
                  <a:extLst>
                    <a:ext uri="{9D8B030D-6E8A-4147-A177-3AD203B41FA5}">
                      <a16:colId xmlns:a16="http://schemas.microsoft.com/office/drawing/2014/main" xmlns="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xmlns="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xmlns="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xmlns="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xmlns="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xmlns="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14397CC-9EAC-42F3-9C26-E02DFC68BD51}"/>
              </a:ext>
            </a:extLst>
          </p:cNvPr>
          <p:cNvSpPr/>
          <p:nvPr/>
        </p:nvSpPr>
        <p:spPr>
          <a:xfrm>
            <a:off x="7033948" y="335726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B04369B-C326-467C-B651-BB8B399B0B63}"/>
              </a:ext>
            </a:extLst>
          </p:cNvPr>
          <p:cNvSpPr/>
          <p:nvPr/>
        </p:nvSpPr>
        <p:spPr>
          <a:xfrm>
            <a:off x="7064771" y="450796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C29C141-0EE5-4B5E-9725-01D4195167A3}"/>
              </a:ext>
            </a:extLst>
          </p:cNvPr>
          <p:cNvSpPr/>
          <p:nvPr/>
        </p:nvSpPr>
        <p:spPr>
          <a:xfrm>
            <a:off x="8184654" y="335726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F6BF45D-E4A7-48AE-8EA1-1E406DA7FDD2}"/>
              </a:ext>
            </a:extLst>
          </p:cNvPr>
          <p:cNvSpPr/>
          <p:nvPr/>
        </p:nvSpPr>
        <p:spPr>
          <a:xfrm>
            <a:off x="8215477" y="447714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D170C0D-61C0-49C8-AF13-F887909AAFD9}"/>
              </a:ext>
            </a:extLst>
          </p:cNvPr>
          <p:cNvSpPr/>
          <p:nvPr/>
        </p:nvSpPr>
        <p:spPr>
          <a:xfrm>
            <a:off x="9417553" y="3316164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AC5E84AD-875C-4BC4-84E6-CBA8160380CC}"/>
              </a:ext>
            </a:extLst>
          </p:cNvPr>
          <p:cNvSpPr/>
          <p:nvPr/>
        </p:nvSpPr>
        <p:spPr>
          <a:xfrm>
            <a:off x="9366181" y="449769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0052D1E-ECA6-461D-9212-8385F188E3EC}"/>
              </a:ext>
            </a:extLst>
          </p:cNvPr>
          <p:cNvSpPr/>
          <p:nvPr/>
        </p:nvSpPr>
        <p:spPr>
          <a:xfrm>
            <a:off x="10609354" y="332643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B1C32FE-AA90-459F-93FB-5A544F17A00C}"/>
              </a:ext>
            </a:extLst>
          </p:cNvPr>
          <p:cNvSpPr/>
          <p:nvPr/>
        </p:nvSpPr>
        <p:spPr>
          <a:xfrm>
            <a:off x="10578532" y="4528516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" name="Picture 2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xmlns="" id="{F26BF036-A7BC-707F-832A-886762C17A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7131320" y="3233604"/>
            <a:ext cx="662851" cy="903285"/>
          </a:xfrm>
          <a:prstGeom prst="rect">
            <a:avLst/>
          </a:prstGeom>
        </p:spPr>
      </p:pic>
      <p:pic>
        <p:nvPicPr>
          <p:cNvPr id="4" name="Picture 3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xmlns="" id="{CAEEC727-49B7-C4A0-2BDB-6BE42C19C8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7240177" y="4267747"/>
            <a:ext cx="662851" cy="903285"/>
          </a:xfrm>
          <a:prstGeom prst="rect">
            <a:avLst/>
          </a:prstGeom>
        </p:spPr>
      </p:pic>
      <p:pic>
        <p:nvPicPr>
          <p:cNvPr id="6" name="Picture 5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xmlns="" id="{8F4D0DB5-373E-B687-36A3-73EFDCF1CD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8355822" y="3131060"/>
            <a:ext cx="757993" cy="1016398"/>
          </a:xfrm>
          <a:prstGeom prst="rect">
            <a:avLst/>
          </a:prstGeom>
        </p:spPr>
      </p:pic>
      <p:pic>
        <p:nvPicPr>
          <p:cNvPr id="8" name="Picture 7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xmlns="" id="{DC7DB3EF-B455-607C-E6DB-BE2EAB8A1C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8377594" y="4252289"/>
            <a:ext cx="757993" cy="1016398"/>
          </a:xfrm>
          <a:prstGeom prst="rect">
            <a:avLst/>
          </a:prstGeom>
        </p:spPr>
      </p:pic>
      <p:pic>
        <p:nvPicPr>
          <p:cNvPr id="10" name="Picture 9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xmlns="" id="{EFA51A74-E853-405A-87E5-2610D3706F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1" y="3152831"/>
            <a:ext cx="1046620" cy="1046620"/>
          </a:xfrm>
          <a:prstGeom prst="rect">
            <a:avLst/>
          </a:prstGeom>
        </p:spPr>
      </p:pic>
      <p:pic>
        <p:nvPicPr>
          <p:cNvPr id="26" name="Picture 25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xmlns="" id="{F4E82BE4-C114-9651-8156-9491AAAAE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93" y="4219631"/>
            <a:ext cx="1046620" cy="1046620"/>
          </a:xfrm>
          <a:prstGeom prst="rect">
            <a:avLst/>
          </a:prstGeom>
        </p:spPr>
      </p:pic>
      <p:pic>
        <p:nvPicPr>
          <p:cNvPr id="27" name="Picture 26" descr="A picture containing dessert&#10;&#10;Description automatically generated">
            <a:extLst>
              <a:ext uri="{FF2B5EF4-FFF2-40B4-BE49-F238E27FC236}">
                <a16:creationId xmlns:a16="http://schemas.microsoft.com/office/drawing/2014/main" xmlns="" id="{687A5D54-E65C-95DF-B84F-AD538D6818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51" y="3289263"/>
            <a:ext cx="803765" cy="803765"/>
          </a:xfrm>
          <a:prstGeom prst="rect">
            <a:avLst/>
          </a:prstGeom>
        </p:spPr>
      </p:pic>
      <p:pic>
        <p:nvPicPr>
          <p:cNvPr id="28" name="Picture 27" descr="A picture containing dessert&#10;&#10;Description automatically generated">
            <a:extLst>
              <a:ext uri="{FF2B5EF4-FFF2-40B4-BE49-F238E27FC236}">
                <a16:creationId xmlns:a16="http://schemas.microsoft.com/office/drawing/2014/main" xmlns="" id="{39188134-6A1A-1A0A-425C-D698048021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51" y="4388720"/>
            <a:ext cx="803765" cy="8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8AFAE0-E18F-C15F-7BC0-5D4829EBD633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9989400-11B1-5188-ADEB-C0BAFEFB98F8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8E64B1DD-B967-559C-A477-F73F8EB46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BC9ECCA5-14F1-1286-F413-BC28E8A054C9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F637431-9C3A-9E68-2A75-4150E89F3993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xmlns="" id="{80F616F6-228C-4E59-0712-96D01888B45A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1604D42-0C33-BE6A-5751-A21F46ADA4FF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B311263-A261-CE99-E6E0-E690616EC43E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6ABE759-AF33-DAF5-08D6-A99A210F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A47C069-3AFC-3DED-C084-77897E52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B16B946-5786-719D-01BF-E987E56C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8F194E97-7C5C-DF49-A10D-500BEC96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41E94D5-88C3-BECA-07C9-BF9E6A3B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AF40F98-439B-00C8-FA66-7BCC068A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C90DA41-57AE-0A51-C4E4-C1C3AF77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ED5F9D6-A0FE-D7AC-891E-C95B4945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1AD5DB2-3D4E-AC7C-5BB8-15DFF4B8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0A1982F2-1ED7-6FA2-D4F1-13295C00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47E7781-41F0-B311-6AED-28A3C9AF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EED195B2-A9FC-11E1-A12D-86A76EC1D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8D2D449B-8542-1570-8D1D-82BDC717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C63FC61F-D072-0F14-B08D-634BF356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EE0E050-421E-B1C2-D181-DEBA23EDF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6D81AF52-A1A9-658D-A17A-8BCE3C17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D316490-CE9F-24E7-A244-9AC2C530F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31E159B-3EA8-236B-D133-5A4AD70A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6821CE9-CF21-A7CE-713E-83983DCAE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6A04556D-CA6C-7450-3B33-68B3EBE7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2D754516-2CCD-F79D-9A0C-470E8917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5463E1D4-617F-C7D0-D162-8BD4761C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155A566-7626-6E18-1B33-40437C55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A764E38D-D13B-9736-1482-97C6301F7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30CB8D58-FB61-6F2F-88AA-F3E0710FB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F137B6D-6100-BFBC-740B-F2CF935D5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DDE612D8-0E01-6ED6-21E6-F56827B8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24750843-F0AF-C1AE-5C18-612103BE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8" name="Picture 5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B775558A-E632-991E-3A6C-3ED1A9FD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9" name="Picture 5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EC0E6A5-D30E-BD29-5B95-6A6E9BD5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60" name="Picture 5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F3A39968-7CB3-4FF6-3910-6D68B3F77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61" name="Picture 6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xmlns="" id="{2325EFF4-D930-E074-B98E-40C7090E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F40D1E1-CFF1-1934-C09B-47B6726A96C3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7E1327A2-1D2F-04AF-EBD9-506406D551BF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370318D5-44DC-EA0A-A416-3A8D4343817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9AE4BF34-BF43-B6F8-19FF-A8090E3CE387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3C74581-604F-8F04-9ACF-1872BF6E9D9D}"/>
              </a:ext>
            </a:extLst>
          </p:cNvPr>
          <p:cNvSpPr txBox="1"/>
          <p:nvPr/>
        </p:nvSpPr>
        <p:spPr>
          <a:xfrm>
            <a:off x="5514654" y="357818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038A4A20-B283-775B-411C-29B0FB288BD6}"/>
              </a:ext>
            </a:extLst>
          </p:cNvPr>
          <p:cNvSpPr/>
          <p:nvPr/>
        </p:nvSpPr>
        <p:spPr>
          <a:xfrm>
            <a:off x="236306" y="1715784"/>
            <a:ext cx="5393932" cy="8219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FFAC9E94-934B-6070-D23D-4FF713C8FDBB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6A1C9F76-9DEB-D875-F7ED-DA68F55AC1A0}"/>
              </a:ext>
            </a:extLst>
          </p:cNvPr>
          <p:cNvSpPr/>
          <p:nvPr/>
        </p:nvSpPr>
        <p:spPr>
          <a:xfrm>
            <a:off x="236305" y="1767155"/>
            <a:ext cx="750013" cy="26918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ED66424F-0114-FCB9-FB03-6C7657F6509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2F59AE3-A784-89FC-9672-0EC72890376D}"/>
              </a:ext>
            </a:extLst>
          </p:cNvPr>
          <p:cNvSpPr txBox="1"/>
          <p:nvPr/>
        </p:nvSpPr>
        <p:spPr>
          <a:xfrm>
            <a:off x="3288186" y="4635814"/>
            <a:ext cx="829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B45CDD85-E5D4-B9A9-33FC-F0F8C574D933}"/>
              </a:ext>
            </a:extLst>
          </p:cNvPr>
          <p:cNvSpPr txBox="1"/>
          <p:nvPr/>
        </p:nvSpPr>
        <p:spPr>
          <a:xfrm>
            <a:off x="3400859" y="5611859"/>
            <a:ext cx="829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DE5415A-DEB0-9A54-6996-12D30D924A63}"/>
              </a:ext>
            </a:extLst>
          </p:cNvPr>
          <p:cNvSpPr txBox="1"/>
          <p:nvPr/>
        </p:nvSpPr>
        <p:spPr>
          <a:xfrm>
            <a:off x="1674003" y="5948105"/>
            <a:ext cx="9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583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67" grpId="1" animBg="1"/>
      <p:bldP spid="68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D016E-6940-9414-D79D-096856331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875FB7-80ED-0495-5B22-1BC04B678B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Ươc (Video)">
            <a:hlinkClick r:id="" action="ppaction://media"/>
            <a:extLst>
              <a:ext uri="{FF2B5EF4-FFF2-40B4-BE49-F238E27FC236}">
                <a16:creationId xmlns:a16="http://schemas.microsoft.com/office/drawing/2014/main" xmlns="" id="{63550290-E50B-78AF-43C8-2FD8620B2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7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45A1BE1E-2C84-063D-794B-88F21FE33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D22B1B-523C-478C-CF3D-5FAB53862AFF}"/>
              </a:ext>
            </a:extLst>
          </p:cNvPr>
          <p:cNvGrpSpPr/>
          <p:nvPr/>
        </p:nvGrpSpPr>
        <p:grpSpPr>
          <a:xfrm>
            <a:off x="220895" y="0"/>
            <a:ext cx="11142323" cy="2099610"/>
            <a:chOff x="457200" y="275897"/>
            <a:chExt cx="11142323" cy="20996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31983F9-B919-F1C7-1442-88554302D67D}"/>
                </a:ext>
              </a:extLst>
            </p:cNvPr>
            <p:cNvSpPr txBox="1"/>
            <p:nvPr/>
          </p:nvSpPr>
          <p:spPr>
            <a:xfrm>
              <a:off x="2095292" y="651958"/>
              <a:ext cx="950423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Thuyền lớn chở 24 khách du lịch, thuyền nhỏ chở 6 khách du lịch. Hỏi:</a:t>
              </a:r>
            </a:p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Thuyền lớn chở hơn thuyền nhỏ bao nhiêu khách du lịch?</a:t>
              </a:r>
            </a:p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Số khách ở thuyền lớn gấp mấy lần số khách ở thuyền nhỏ? 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45F5FCF2-B6F3-609D-1D01-832CD5DF24FB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xmlns="" id="{DD961CCA-CC36-6877-FCE5-D2E2A9EA6A67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023E40F-B420-F711-236A-99041F3DACD1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3F5B098-FA23-099F-F74C-4AF612EA9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5" y="3184320"/>
            <a:ext cx="3843542" cy="2803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2310FC-32CD-21D9-D46D-BFB37205ED38}"/>
              </a:ext>
            </a:extLst>
          </p:cNvPr>
          <p:cNvSpPr txBox="1"/>
          <p:nvPr/>
        </p:nvSpPr>
        <p:spPr>
          <a:xfrm>
            <a:off x="6020656" y="229113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7DF9F96-5E30-55EE-5694-FBB993DBB6E4}"/>
              </a:ext>
            </a:extLst>
          </p:cNvPr>
          <p:cNvSpPr txBox="1"/>
          <p:nvPr/>
        </p:nvSpPr>
        <p:spPr>
          <a:xfrm>
            <a:off x="4396881" y="2810835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Thuyền lớn chở hơn thuyền nhỏ số khách du lịch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157351E-98A6-EC8F-70EE-28644494F104}"/>
              </a:ext>
            </a:extLst>
          </p:cNvPr>
          <p:cNvSpPr txBox="1"/>
          <p:nvPr/>
        </p:nvSpPr>
        <p:spPr>
          <a:xfrm>
            <a:off x="4437978" y="3776606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– 6 = 18 (khách)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DAF32E1-A516-0E0A-C7AE-63B8EAA8662F}"/>
              </a:ext>
            </a:extLst>
          </p:cNvPr>
          <p:cNvCxnSpPr>
            <a:cxnSpLocks/>
          </p:cNvCxnSpPr>
          <p:nvPr/>
        </p:nvCxnSpPr>
        <p:spPr>
          <a:xfrm>
            <a:off x="1993187" y="739739"/>
            <a:ext cx="38117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5254EEA-159E-DDE3-C8DF-2F04D13E3B80}"/>
              </a:ext>
            </a:extLst>
          </p:cNvPr>
          <p:cNvCxnSpPr>
            <a:cxnSpLocks/>
          </p:cNvCxnSpPr>
          <p:nvPr/>
        </p:nvCxnSpPr>
        <p:spPr>
          <a:xfrm>
            <a:off x="7202184" y="770562"/>
            <a:ext cx="3708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4F8AF1-1517-719B-CA36-C31451A758F2}"/>
              </a:ext>
            </a:extLst>
          </p:cNvPr>
          <p:cNvSpPr txBox="1"/>
          <p:nvPr/>
        </p:nvSpPr>
        <p:spPr>
          <a:xfrm>
            <a:off x="4838670" y="4362233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18 khách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32541A5-8151-28F1-2DE2-148166AACE5C}"/>
              </a:ext>
            </a:extLst>
          </p:cNvPr>
          <p:cNvSpPr txBox="1"/>
          <p:nvPr/>
        </p:nvSpPr>
        <p:spPr>
          <a:xfrm>
            <a:off x="4771153" y="4850501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khách ở thuyền lớn gấp số lần số khách ở thuyền nhỏ là: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B1D1E0A-A544-7EC5-0B7B-9F84F356B908}"/>
              </a:ext>
            </a:extLst>
          </p:cNvPr>
          <p:cNvSpPr txBox="1"/>
          <p:nvPr/>
        </p:nvSpPr>
        <p:spPr>
          <a:xfrm>
            <a:off x="4750606" y="5744352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5D77DF-20FB-F8EF-B820-DB1EF0552A06}"/>
              </a:ext>
            </a:extLst>
          </p:cNvPr>
          <p:cNvSpPr txBox="1"/>
          <p:nvPr/>
        </p:nvSpPr>
        <p:spPr>
          <a:xfrm>
            <a:off x="5981670" y="6136604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</a:p>
        </p:txBody>
      </p:sp>
    </p:spTree>
    <p:extLst>
      <p:ext uri="{BB962C8B-B14F-4D97-AF65-F5344CB8AC3E}">
        <p14:creationId xmlns:p14="http://schemas.microsoft.com/office/powerpoint/2010/main" val="276808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9EC454-0818-4C02-93D9-358242479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428D12-2F2E-4CB6-A278-90F9862B9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13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5ECAEF0-CA12-44CD-BA79-864B72E430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CCFA87D-1414-4D3B-AF76-3A0EF702AE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840"/>
            <a:ext cx="12192000" cy="30415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94D1611-D582-483F-BC5F-D345A43DF7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5" y="3047570"/>
            <a:ext cx="3734525" cy="3734525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B34E7AF2-3DC0-E8E4-7301-A1BE9F3D4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15" y="1545772"/>
            <a:ext cx="15799658" cy="38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6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" y="-4250"/>
            <a:ext cx="12188238" cy="6855884"/>
          </a:xfrm>
          <a:prstGeom prst="rect">
            <a:avLst/>
          </a:prstGeom>
        </p:spPr>
      </p:pic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87" y="4202370"/>
            <a:ext cx="1202974" cy="1147956"/>
          </a:xfrm>
          <a:prstGeom prst="rect">
            <a:avLst/>
          </a:prstGeom>
        </p:spPr>
      </p:pic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xmlns="" id="{D60A17EE-BB6B-42C8-91B7-542E9F09E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177" y="5885514"/>
            <a:ext cx="609412" cy="60941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13B357-6449-4FA1-8C80-15E070965CDE}"/>
              </a:ext>
            </a:extLst>
          </p:cNvPr>
          <p:cNvSpPr/>
          <p:nvPr/>
        </p:nvSpPr>
        <p:spPr>
          <a:xfrm>
            <a:off x="1916716" y="717147"/>
            <a:ext cx="7781241" cy="1107647"/>
          </a:xfrm>
          <a:prstGeom prst="rect">
            <a:avLst/>
          </a:prstGeom>
          <a:noFill/>
        </p:spPr>
        <p:txBody>
          <a:bodyPr wrap="none" lIns="91412" tIns="45706" rIns="91412" bIns="45706">
            <a:spAutoFit/>
          </a:bodyPr>
          <a:lstStyle/>
          <a:p>
            <a:pPr algn="ctr" defTabSz="1218804"/>
            <a:r>
              <a:rPr lang="en-US" sz="6598" b="1" i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Đưa cừu sang sông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60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192001" y="-243543"/>
            <a:ext cx="4098334" cy="2872691"/>
            <a:chOff x="7994519" y="-2737"/>
            <a:chExt cx="4032955" cy="2811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37932" y="-2737"/>
              <a:ext cx="1206840" cy="593508"/>
              <a:chOff x="9437932" y="-2737"/>
              <a:chExt cx="1206840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7306" y="-2737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437932" y="129978"/>
                <a:ext cx="1206840" cy="391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/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999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1999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8194478" y="351956"/>
            <a:ext cx="3785074" cy="119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24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1799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218804"/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1799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 defTabSz="1218804"/>
            <a:endParaRPr lang="en-US" sz="1799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649932" y="1353140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4508" y="1329078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49932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74508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55" y="4783649"/>
            <a:ext cx="673190" cy="105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9" y="4535508"/>
            <a:ext cx="1102356" cy="105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08" y="5164958"/>
            <a:ext cx="2188341" cy="114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4877510"/>
            <a:ext cx="674225" cy="105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" y="188084"/>
            <a:ext cx="646163" cy="511590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7" y="5929450"/>
            <a:ext cx="353302" cy="52154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308" y="5929450"/>
            <a:ext cx="353302" cy="5215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51" y="-4353171"/>
            <a:ext cx="4647454" cy="43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4" y="-4178206"/>
            <a:ext cx="3224617" cy="255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874" y="-1452195"/>
            <a:ext cx="4035209" cy="746110"/>
          </a:xfrm>
          <a:prstGeom prst="rect">
            <a:avLst/>
          </a:prstGeom>
          <a:noFill/>
        </p:spPr>
        <p:txBody>
          <a:bodyPr wrap="none" lIns="91412" tIns="45706" rIns="91412" bIns="45706" numCol="1">
            <a:prstTxWarp prst="textChevron">
              <a:avLst/>
            </a:prstTxWarp>
            <a:spAutoFit/>
          </a:bodyPr>
          <a:lstStyle/>
          <a:p>
            <a:pPr algn="ctr" defTabSz="1218804"/>
            <a:r>
              <a:rPr lang="en-US" sz="1999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999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288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64085E-7 L -0.34341 0.0179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0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183435" y="-94161"/>
            <a:ext cx="4647452" cy="2853486"/>
            <a:chOff x="7994519" y="129978"/>
            <a:chExt cx="4032955" cy="26790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519" y="129978"/>
              <a:ext cx="4032955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85951" y="178468"/>
              <a:ext cx="1243459" cy="593508"/>
              <a:chOff x="9485951" y="178468"/>
              <a:chExt cx="1243459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5951" y="178468"/>
                <a:ext cx="1197466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522570" y="318812"/>
                <a:ext cx="1206840" cy="37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/>
                <a:r>
                  <a:rPr lang="en-US" sz="1999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8000413" y="423522"/>
            <a:ext cx="3995527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40 kg</a:t>
            </a:r>
          </a:p>
          <a:p>
            <a:pPr defTabSz="1218804"/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kg</a:t>
            </a:r>
          </a:p>
          <a:p>
            <a:pPr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1799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552564" y="1350241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4508" y="1329078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49932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51775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7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55" y="4783649"/>
            <a:ext cx="673190" cy="105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9" y="4535508"/>
            <a:ext cx="1102356" cy="105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08" y="5164958"/>
            <a:ext cx="2188341" cy="114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4877510"/>
            <a:ext cx="674225" cy="105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" y="188084"/>
            <a:ext cx="646163" cy="511590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7" y="5929450"/>
            <a:ext cx="353302" cy="52154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308" y="5929450"/>
            <a:ext cx="353302" cy="5215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51" y="-4353171"/>
            <a:ext cx="4647454" cy="43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4" y="-4178206"/>
            <a:ext cx="3224617" cy="255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874" y="-1452195"/>
            <a:ext cx="4035209" cy="746110"/>
          </a:xfrm>
          <a:prstGeom prst="rect">
            <a:avLst/>
          </a:prstGeom>
          <a:noFill/>
        </p:spPr>
        <p:txBody>
          <a:bodyPr wrap="none" lIns="91412" tIns="45706" rIns="91412" bIns="45706" numCol="1">
            <a:prstTxWarp prst="textChevron">
              <a:avLst/>
            </a:prstTxWarp>
            <a:spAutoFit/>
          </a:bodyPr>
          <a:lstStyle/>
          <a:p>
            <a:pPr algn="ctr" defTabSz="1218804"/>
            <a:r>
              <a:rPr lang="en-US" sz="1999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999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9" y="4320740"/>
            <a:ext cx="1102356" cy="1051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31" y="188084"/>
            <a:ext cx="646163" cy="511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758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38125 -0.0081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388D18-0BAC-47B2-9CAE-8C78C06D8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BFB8975-4985-401E-8D6B-D9663125FB4F}"/>
              </a:ext>
            </a:extLst>
          </p:cNvPr>
          <p:cNvGrpSpPr/>
          <p:nvPr/>
        </p:nvGrpSpPr>
        <p:grpSpPr>
          <a:xfrm>
            <a:off x="12190120" y="-275170"/>
            <a:ext cx="4543839" cy="2887991"/>
            <a:chOff x="7927875" y="-37291"/>
            <a:chExt cx="4545241" cy="2888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CA69FE9-25F2-4F12-BE11-33C5A21F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875" y="172532"/>
              <a:ext cx="4545241" cy="26790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054E88-60C2-4DCD-93F1-64F41F17B2D0}"/>
                </a:ext>
              </a:extLst>
            </p:cNvPr>
            <p:cNvGrpSpPr/>
            <p:nvPr/>
          </p:nvGrpSpPr>
          <p:grpSpPr>
            <a:xfrm>
              <a:off x="9457975" y="-37291"/>
              <a:ext cx="1206840" cy="593508"/>
              <a:chOff x="9457975" y="-37291"/>
              <a:chExt cx="1206840" cy="59350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33A029A-9F9E-42F2-A8EB-3815E9DBE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57975" y="-37291"/>
                <a:ext cx="1197467" cy="59350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25902B0-6E5A-4769-989A-9F0719C7BEEE}"/>
                  </a:ext>
                </a:extLst>
              </p:cNvPr>
              <p:cNvSpPr txBox="1"/>
              <p:nvPr/>
            </p:nvSpPr>
            <p:spPr>
              <a:xfrm>
                <a:off x="9457975" y="125330"/>
                <a:ext cx="1206840" cy="40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804"/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1999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999" b="1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1999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" name="sói">
            <a:extLst>
              <a:ext uri="{FF2B5EF4-FFF2-40B4-BE49-F238E27FC236}">
                <a16:creationId xmlns:a16="http://schemas.microsoft.com/office/drawing/2014/main" xmlns="" id="{18B2F79C-FF2A-4C68-9314-BFDCAF4B7E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42" y="4164496"/>
            <a:ext cx="890956" cy="1364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FFBB98-2128-4837-AAB4-FF3192BC00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5680" y="4494047"/>
            <a:ext cx="2188341" cy="1147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4DC9D-8F2D-4CAE-9945-F13062ADA006}"/>
              </a:ext>
            </a:extLst>
          </p:cNvPr>
          <p:cNvSpPr txBox="1"/>
          <p:nvPr/>
        </p:nvSpPr>
        <p:spPr>
          <a:xfrm>
            <a:off x="7893621" y="332204"/>
            <a:ext cx="4057234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72 cm</a:t>
            </a:r>
          </a:p>
          <a:p>
            <a:pPr algn="ctr" defTabSz="1218804"/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 cm</a:t>
            </a:r>
          </a:p>
          <a:p>
            <a:pPr algn="ctr" defTabSz="1218804"/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1799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1799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endParaRPr lang="en-US" sz="1799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Đáp án A - sai">
            <a:extLst>
              <a:ext uri="{FF2B5EF4-FFF2-40B4-BE49-F238E27FC236}">
                <a16:creationId xmlns:a16="http://schemas.microsoft.com/office/drawing/2014/main" xmlns="" id="{A2E784D5-1A36-4E12-AB6E-1B20B5651C23}"/>
              </a:ext>
            </a:extLst>
          </p:cNvPr>
          <p:cNvSpPr/>
          <p:nvPr/>
        </p:nvSpPr>
        <p:spPr>
          <a:xfrm>
            <a:off x="8649932" y="1353140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Đáp án B - sai">
            <a:extLst>
              <a:ext uri="{FF2B5EF4-FFF2-40B4-BE49-F238E27FC236}">
                <a16:creationId xmlns:a16="http://schemas.microsoft.com/office/drawing/2014/main" xmlns="" id="{F3B9CABC-09C1-4403-ABB4-B0904987EAD4}"/>
              </a:ext>
            </a:extLst>
          </p:cNvPr>
          <p:cNvSpPr/>
          <p:nvPr/>
        </p:nvSpPr>
        <p:spPr>
          <a:xfrm>
            <a:off x="10274508" y="1329078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đáp án C đúng">
            <a:extLst>
              <a:ext uri="{FF2B5EF4-FFF2-40B4-BE49-F238E27FC236}">
                <a16:creationId xmlns:a16="http://schemas.microsoft.com/office/drawing/2014/main" xmlns="" id="{6CCE0576-D16D-4296-BF0C-BCE416947C00}"/>
              </a:ext>
            </a:extLst>
          </p:cNvPr>
          <p:cNvSpPr/>
          <p:nvPr/>
        </p:nvSpPr>
        <p:spPr>
          <a:xfrm>
            <a:off x="8649932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15" name="đáp án D sai">
            <a:extLst>
              <a:ext uri="{FF2B5EF4-FFF2-40B4-BE49-F238E27FC236}">
                <a16:creationId xmlns:a16="http://schemas.microsoft.com/office/drawing/2014/main" xmlns="" id="{E3BF891B-6602-47B3-8030-818215C79975}"/>
              </a:ext>
            </a:extLst>
          </p:cNvPr>
          <p:cNvSpPr/>
          <p:nvPr/>
        </p:nvSpPr>
        <p:spPr>
          <a:xfrm>
            <a:off x="10274508" y="1938645"/>
            <a:ext cx="1437083" cy="480738"/>
          </a:xfrm>
          <a:prstGeom prst="roundRect">
            <a:avLst/>
          </a:prstGeom>
          <a:solidFill>
            <a:srgbClr val="48811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15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16" name="cừu">
            <a:extLst>
              <a:ext uri="{FF2B5EF4-FFF2-40B4-BE49-F238E27FC236}">
                <a16:creationId xmlns:a16="http://schemas.microsoft.com/office/drawing/2014/main" xmlns="" id="{E4D88ADD-C3D2-4210-A124-88B455ACBD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55" y="4783649"/>
            <a:ext cx="673190" cy="1051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FFE6C-7D2C-41B9-9453-F235B20628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29" y="4542055"/>
            <a:ext cx="1102356" cy="1051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7E24C5E-53E2-45D4-81EA-D6B4E06F1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08" y="5164958"/>
            <a:ext cx="2188341" cy="1147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6F6719E-9434-4AC0-B22F-04C907AA41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92" y="4877510"/>
            <a:ext cx="674225" cy="10519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719BB7-BB42-453D-BE63-1FA8240275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" y="188084"/>
            <a:ext cx="646163" cy="511590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C8CC581-7134-4DBE-80F8-6ABDAFA324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17" y="5929450"/>
            <a:ext cx="353302" cy="52154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2F44C29-6F4E-44C4-BE82-AC9D9023EF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7308" y="5929450"/>
            <a:ext cx="353302" cy="5215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EC4011-6008-4BC7-B7B4-336AED9CFF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51" y="-4353171"/>
            <a:ext cx="4647454" cy="4332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6E0731E-8357-42CB-9A11-6D9F5DB9E04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4" y="-4178206"/>
            <a:ext cx="3224617" cy="25530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CB0A934-1CBC-4F9A-A0B1-CC67D60B7B99}"/>
              </a:ext>
            </a:extLst>
          </p:cNvPr>
          <p:cNvSpPr/>
          <p:nvPr/>
        </p:nvSpPr>
        <p:spPr>
          <a:xfrm>
            <a:off x="4787874" y="-1452195"/>
            <a:ext cx="4035209" cy="746110"/>
          </a:xfrm>
          <a:prstGeom prst="rect">
            <a:avLst/>
          </a:prstGeom>
          <a:noFill/>
        </p:spPr>
        <p:txBody>
          <a:bodyPr wrap="none" lIns="91412" tIns="45706" rIns="91412" bIns="45706" numCol="1">
            <a:prstTxWarp prst="textChevron">
              <a:avLst/>
            </a:prstTxWarp>
            <a:spAutoFit/>
          </a:bodyPr>
          <a:lstStyle/>
          <a:p>
            <a:pPr algn="ctr" defTabSz="1218804"/>
            <a:r>
              <a:rPr lang="en-US" sz="1999" b="1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1999" b="1" dirty="0">
              <a:ln w="6600">
                <a:solidFill>
                  <a:srgbClr val="D7493B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A5C3B4-D683-4054-9D33-AC424442DB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96" y="4351541"/>
            <a:ext cx="1102356" cy="1051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370E96-B3A7-4ABE-807C-26A09EB5B1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66" y="188084"/>
            <a:ext cx="646163" cy="5115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3971D6A-6C49-4B9B-8C9C-53E227C399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63" y="188084"/>
            <a:ext cx="646163" cy="5115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22AC3CB-C1F6-484E-97F4-466057EEC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4" y="4257679"/>
            <a:ext cx="1102356" cy="105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213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ói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ừu k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2 0.01141 L -0.37465 0.02592 " pathEditMode="relative" rAng="0" ptsTypes="AA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29921 0.01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90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30586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F61D966-8152-AFC2-B3AB-DFB98D41486E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64E455-8C30-EDB7-E45B-4C820FCCAA4B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7FD04E-36F7-FBC4-9E9A-8916F00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FD07D7-22F4-466D-6EDF-2F5F9AEB524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C43A3D-FD5B-890D-6163-01431ADA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C14539-E77A-7CC8-3A9C-7D23E729ACEE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28A71C-F3A4-19A3-8643-AC243F6C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AE9678-9060-0E34-0500-A53E1B13641A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2975E0-6AD6-1051-A7C8-63C7EDDB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A1B2A1-7A50-3B33-FDEC-8C679ABF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908" y="531606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xmlns="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xmlns="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22" y="4797102"/>
            <a:ext cx="73950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xmlns="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1F6B21-E243-FF52-5EA2-ED0C2A89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232" y="642571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rtoon Sun Clip Art at Clker.com - vector clip art online, royalty free &amp;amp;  public domai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79" y="1536626"/>
            <a:ext cx="1693777" cy="14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33" y="2589461"/>
            <a:ext cx="1244685" cy="1416175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65" y="3597145"/>
            <a:ext cx="2185657" cy="188925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54" y="2988014"/>
            <a:ext cx="1638720" cy="2003756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36" y="5638801"/>
            <a:ext cx="1206664" cy="12066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43650" y="304801"/>
            <a:ext cx="5833269" cy="7619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05428" y="3712129"/>
            <a:ext cx="2438399" cy="1447800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616869" y="1341998"/>
            <a:ext cx="2438399" cy="1447800"/>
            <a:chOff x="8976519" y="1433650"/>
            <a:chExt cx="2438400" cy="1447800"/>
          </a:xfrm>
        </p:grpSpPr>
        <p:sp>
          <p:nvSpPr>
            <p:cNvPr id="7" name="Cloud Callout 6"/>
            <p:cNvSpPr/>
            <p:nvPr/>
          </p:nvSpPr>
          <p:spPr>
            <a:xfrm>
              <a:off x="8976519" y="1433650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0" name="Picture 6" descr="Free Grass Png Cartoon, Download Free Grass Png Cartoon png images, Free  ClipArts on Clipart Library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3815" y="1600230"/>
              <a:ext cx="1103806" cy="931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98620" y="1787695"/>
            <a:ext cx="2438399" cy="1447800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97276" y="408550"/>
            <a:ext cx="2438399" cy="1447800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17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59482" y="865057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68385" y="2378414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6122" y="4236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485" y="914401"/>
            <a:ext cx="980802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1.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gấp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mấy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ta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thế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028" y="3620963"/>
            <a:ext cx="1037408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lấy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2" y="5406963"/>
            <a:ext cx="1244685" cy="14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457201"/>
            <a:ext cx="1089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15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giảm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52" y="5175131"/>
            <a:ext cx="1576058" cy="1362325"/>
          </a:xfrm>
          <a:prstGeom prst="rect">
            <a:avLst/>
          </a:prstGeom>
        </p:spPr>
      </p:pic>
      <p:pic>
        <p:nvPicPr>
          <p:cNvPr id="3074" name="Picture 2" descr="Download HD Clipart Transparent Download Cartoon Transparent Kid - Cartoon  Boy Transparent Transparent PNG Image - Nice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8" y="2765683"/>
            <a:ext cx="2819400" cy="377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1714" y="1855871"/>
            <a:ext cx="9350829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15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giảm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 15 : 3 = 5</a:t>
            </a:r>
          </a:p>
        </p:txBody>
      </p:sp>
    </p:spTree>
    <p:extLst>
      <p:ext uri="{BB962C8B-B14F-4D97-AF65-F5344CB8AC3E}">
        <p14:creationId xmlns:p14="http://schemas.microsoft.com/office/powerpoint/2010/main" val="42588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80589" y="914401"/>
            <a:ext cx="784327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>
              <a:spcAft>
                <a:spcPts val="1200"/>
              </a:spcAft>
            </a:pPr>
            <a:r>
              <a:rPr lang="en-US" sz="48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48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48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48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endParaRPr lang="en-US" sz="4800" i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4797" y="3620962"/>
            <a:ext cx="7843277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 </a:t>
            </a:r>
            <a:r>
              <a:rPr lang="en-US" sz="48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giảm</a:t>
            </a:r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lang="en-US" sz="48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4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15 : 5 = 3</a:t>
            </a: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47" y="4652125"/>
            <a:ext cx="1691101" cy="20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219" y="5470734"/>
            <a:ext cx="1528235" cy="1528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936" y="645551"/>
            <a:ext cx="10439401" cy="2123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>
              <a:spcAft>
                <a:spcPts val="1200"/>
              </a:spcAft>
            </a:pP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45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endParaRPr lang="en-US" sz="3732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200"/>
              </a:spcAft>
            </a:pP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Con: 9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endParaRPr lang="en-US" sz="3732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 defTabSz="1218804">
              <a:spcAft>
                <a:spcPts val="1200"/>
              </a:spcAft>
            </a:pP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732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732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146" y="3716943"/>
            <a:ext cx="11682518" cy="15696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defTabSz="1218804"/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45 : 9 = 5</a:t>
            </a:r>
          </a:p>
          <a:p>
            <a:pPr algn="ctr" defTabSz="1218804"/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tuổi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bố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gấp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lần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tuổi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18073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xmlns="" id="{3F39EB76-98AD-E8DB-EB7B-ACAEFA67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-89278" y="2114518"/>
            <a:ext cx="2327747" cy="4849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0CCEC5-9922-ED1A-E7BB-55C58EA7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881" y="447135"/>
            <a:ext cx="4450466" cy="115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02B5F-719B-483D-59C1-22990700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249" y="1967120"/>
            <a:ext cx="1113835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34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xmlns="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xmlns="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xmlns="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xmlns="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xmlns="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xmlns="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xmlns="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xmlns="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xmlns="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xmlns="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4B29AFA-86A9-5CAE-6005-BB7E96EC0419}"/>
              </a:ext>
            </a:extLst>
          </p:cNvPr>
          <p:cNvGrpSpPr/>
          <p:nvPr/>
        </p:nvGrpSpPr>
        <p:grpSpPr>
          <a:xfrm>
            <a:off x="-696343" y="683865"/>
            <a:ext cx="9811794" cy="4756412"/>
            <a:chOff x="9294703" y="4402725"/>
            <a:chExt cx="2928034" cy="1455516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xmlns="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xmlns="" id="{40BC0D53-A3AB-F254-571B-BE21C873B33D}"/>
                </a:ext>
              </a:extLst>
            </p:cNvPr>
            <p:cNvSpPr/>
            <p:nvPr/>
          </p:nvSpPr>
          <p:spPr>
            <a:xfrm>
              <a:off x="9294703" y="4402725"/>
              <a:ext cx="2928034" cy="397318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Pequena" pitchFamily="50" charset="0"/>
                <a:ea typeface="+mn-ea"/>
                <a:cs typeface="iCiel Gotham Ultra" pitchFamily="50" charset="0"/>
              </a:endParaRPr>
            </a:p>
          </p:txBody>
        </p:sp>
      </p:grpSp>
      <p:pic>
        <p:nvPicPr>
          <p:cNvPr id="9" name="Picture 8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B33AA5BB-D33D-87C2-6B82-90155A093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71" y="197002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D4321D-CFD0-46AD-999F-09A21CA5296F}: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D69D94-AEAE-4021-9F47-3FA81114B7A5}:2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EBC1AC-9BB1-496D-B642-A1376611897C}:265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581</Words>
  <Application>Microsoft Office PowerPoint</Application>
  <PresentationFormat>Custom</PresentationFormat>
  <Paragraphs>129</Paragraphs>
  <Slides>20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自定义设计方案</vt:lpstr>
      <vt:lpstr>Office 主题​​</vt:lpstr>
      <vt:lpstr>2_Office Theme</vt:lpstr>
      <vt:lpstr>1_Office Theme</vt:lpstr>
      <vt:lpstr>Custom Design</vt:lpstr>
      <vt:lpstr>Office Theme</vt:lpstr>
      <vt:lpstr>1_Custom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56</cp:revision>
  <dcterms:created xsi:type="dcterms:W3CDTF">2022-09-23T10:35:20Z</dcterms:created>
  <dcterms:modified xsi:type="dcterms:W3CDTF">2025-12-25T08:12:11Z</dcterms:modified>
</cp:coreProperties>
</file>