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88" r:id="rId3"/>
    <p:sldMasterId id="2147483700" r:id="rId4"/>
    <p:sldMasterId id="2147483712" r:id="rId5"/>
  </p:sldMasterIdLst>
  <p:notesMasterIdLst>
    <p:notesMasterId r:id="rId31"/>
  </p:notesMasterIdLst>
  <p:sldIdLst>
    <p:sldId id="572" r:id="rId6"/>
    <p:sldId id="361" r:id="rId7"/>
    <p:sldId id="351" r:id="rId8"/>
    <p:sldId id="259" r:id="rId9"/>
    <p:sldId id="260" r:id="rId10"/>
    <p:sldId id="313" r:id="rId11"/>
    <p:sldId id="262" r:id="rId12"/>
    <p:sldId id="353" r:id="rId13"/>
    <p:sldId id="364" r:id="rId14"/>
    <p:sldId id="358" r:id="rId15"/>
    <p:sldId id="363" r:id="rId16"/>
    <p:sldId id="352" r:id="rId17"/>
    <p:sldId id="315" r:id="rId18"/>
    <p:sldId id="328" r:id="rId19"/>
    <p:sldId id="362" r:id="rId20"/>
    <p:sldId id="365" r:id="rId21"/>
    <p:sldId id="333" r:id="rId22"/>
    <p:sldId id="334" r:id="rId23"/>
    <p:sldId id="337" r:id="rId24"/>
    <p:sldId id="356" r:id="rId25"/>
    <p:sldId id="357" r:id="rId26"/>
    <p:sldId id="265" r:id="rId27"/>
    <p:sldId id="263" r:id="rId28"/>
    <p:sldId id="359" r:id="rId29"/>
    <p:sldId id="28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9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8E5C0-AFEC-4E68-A020-553E7B90BE64}" type="datetimeFigureOut">
              <a:rPr lang="en-US" smtClean="0"/>
              <a:t>12/25/2025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80B0D3-91CD-461F-A8F9-EF88A85E3896}" type="slidenum">
              <a:rPr lang="en-US" smtClean="0"/>
              <a:t>‹#›</a:t>
            </a:fld>
            <a:endParaRPr lang="en-US"/>
          </a:p>
        </p:txBody>
      </p:sp>
    </p:spTree>
    <p:extLst>
      <p:ext uri="{BB962C8B-B14F-4D97-AF65-F5344CB8AC3E}">
        <p14:creationId xmlns:p14="http://schemas.microsoft.com/office/powerpoint/2010/main" val="1136191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5"/>
        <p:cNvGrpSpPr/>
        <p:nvPr/>
      </p:nvGrpSpPr>
      <p:grpSpPr>
        <a:xfrm>
          <a:off x="0" y="0"/>
          <a:ext cx="0" cy="0"/>
          <a:chOff x="0" y="0"/>
          <a:chExt cx="0" cy="0"/>
        </a:xfrm>
      </p:grpSpPr>
      <p:sp>
        <p:nvSpPr>
          <p:cNvPr id="2206" name="Google Shape;2206;gb1a7517edc_0_1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7" name="Google Shape;2207;gb1a7517edc_0_1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67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2025/12/25</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7461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2025/12/25</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3009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2025/12/25</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6953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04"/>
        <p:cNvGrpSpPr/>
        <p:nvPr/>
      </p:nvGrpSpPr>
      <p:grpSpPr>
        <a:xfrm>
          <a:off x="0" y="0"/>
          <a:ext cx="0" cy="0"/>
          <a:chOff x="0" y="0"/>
          <a:chExt cx="0" cy="0"/>
        </a:xfrm>
      </p:grpSpPr>
      <p:sp>
        <p:nvSpPr>
          <p:cNvPr id="305" name="Google Shape;305;p8"/>
          <p:cNvSpPr txBox="1">
            <a:spLocks noGrp="1"/>
          </p:cNvSpPr>
          <p:nvPr>
            <p:ph type="title"/>
          </p:nvPr>
        </p:nvSpPr>
        <p:spPr>
          <a:xfrm>
            <a:off x="2390600" y="1436800"/>
            <a:ext cx="7410800" cy="3374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3788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6"/>
        <p:cNvGrpSpPr/>
        <p:nvPr/>
      </p:nvGrpSpPr>
      <p:grpSpPr>
        <a:xfrm>
          <a:off x="0" y="0"/>
          <a:ext cx="0" cy="0"/>
          <a:chOff x="0" y="0"/>
          <a:chExt cx="0" cy="0"/>
        </a:xfrm>
      </p:grpSpPr>
      <p:sp>
        <p:nvSpPr>
          <p:cNvPr id="307" name="Google Shape;307;p9"/>
          <p:cNvSpPr txBox="1">
            <a:spLocks noGrp="1"/>
          </p:cNvSpPr>
          <p:nvPr>
            <p:ph type="title"/>
          </p:nvPr>
        </p:nvSpPr>
        <p:spPr>
          <a:xfrm>
            <a:off x="960000" y="1762067"/>
            <a:ext cx="4456400" cy="1487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9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08" name="Google Shape;308;p9"/>
          <p:cNvSpPr txBox="1">
            <a:spLocks noGrp="1"/>
          </p:cNvSpPr>
          <p:nvPr>
            <p:ph type="subTitle" idx="1"/>
          </p:nvPr>
        </p:nvSpPr>
        <p:spPr>
          <a:xfrm>
            <a:off x="960000" y="3365917"/>
            <a:ext cx="4945600" cy="173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4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309" name="Google Shape;309;p9"/>
          <p:cNvGrpSpPr/>
          <p:nvPr/>
        </p:nvGrpSpPr>
        <p:grpSpPr>
          <a:xfrm>
            <a:off x="-1686676" y="-2957188"/>
            <a:ext cx="5293347" cy="4750991"/>
            <a:chOff x="-1265007" y="-2217891"/>
            <a:chExt cx="3970010" cy="3563243"/>
          </a:xfrm>
        </p:grpSpPr>
        <p:sp>
          <p:nvSpPr>
            <p:cNvPr id="310" name="Google Shape;310;p9"/>
            <p:cNvSpPr/>
            <p:nvPr/>
          </p:nvSpPr>
          <p:spPr>
            <a:xfrm rot="8557240" flipH="1">
              <a:off x="-1165805" y="-1237607"/>
              <a:ext cx="3771606" cy="1602675"/>
            </a:xfrm>
            <a:custGeom>
              <a:avLst/>
              <a:gdLst/>
              <a:ahLst/>
              <a:cxnLst/>
              <a:rect l="l" t="t" r="r" b="b"/>
              <a:pathLst>
                <a:path w="13955" h="5930" extrusionOk="0">
                  <a:moveTo>
                    <a:pt x="3807" y="1"/>
                  </a:moveTo>
                  <a:cubicBezTo>
                    <a:pt x="2322" y="1"/>
                    <a:pt x="749" y="401"/>
                    <a:pt x="1" y="1533"/>
                  </a:cubicBezTo>
                  <a:lnTo>
                    <a:pt x="1" y="5930"/>
                  </a:lnTo>
                  <a:lnTo>
                    <a:pt x="13955" y="5930"/>
                  </a:lnTo>
                  <a:cubicBezTo>
                    <a:pt x="13955" y="5930"/>
                    <a:pt x="13755" y="4520"/>
                    <a:pt x="12582" y="4020"/>
                  </a:cubicBezTo>
                  <a:cubicBezTo>
                    <a:pt x="11410" y="3520"/>
                    <a:pt x="10267" y="3753"/>
                    <a:pt x="9162" y="3252"/>
                  </a:cubicBezTo>
                  <a:cubicBezTo>
                    <a:pt x="8054" y="2755"/>
                    <a:pt x="8075" y="1545"/>
                    <a:pt x="6903" y="704"/>
                  </a:cubicBezTo>
                  <a:cubicBezTo>
                    <a:pt x="6352" y="311"/>
                    <a:pt x="5114" y="1"/>
                    <a:pt x="38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311" name="Google Shape;311;p9"/>
            <p:cNvGrpSpPr/>
            <p:nvPr/>
          </p:nvGrpSpPr>
          <p:grpSpPr>
            <a:xfrm rot="10285502" flipH="1">
              <a:off x="-116652" y="70515"/>
              <a:ext cx="1604775" cy="724527"/>
              <a:chOff x="1246399" y="4061320"/>
              <a:chExt cx="1604810" cy="724543"/>
            </a:xfrm>
          </p:grpSpPr>
          <p:sp>
            <p:nvSpPr>
              <p:cNvPr id="312" name="Google Shape;312;p9"/>
              <p:cNvSpPr/>
              <p:nvPr/>
            </p:nvSpPr>
            <p:spPr>
              <a:xfrm>
                <a:off x="1306710" y="4248223"/>
                <a:ext cx="31852" cy="31310"/>
              </a:xfrm>
              <a:custGeom>
                <a:avLst/>
                <a:gdLst/>
                <a:ahLst/>
                <a:cxnLst/>
                <a:rect l="l" t="t" r="r" b="b"/>
                <a:pathLst>
                  <a:path w="704" h="692" extrusionOk="0">
                    <a:moveTo>
                      <a:pt x="334" y="1"/>
                    </a:moveTo>
                    <a:cubicBezTo>
                      <a:pt x="299" y="1"/>
                      <a:pt x="251" y="13"/>
                      <a:pt x="203" y="37"/>
                    </a:cubicBezTo>
                    <a:cubicBezTo>
                      <a:pt x="156" y="49"/>
                      <a:pt x="132" y="72"/>
                      <a:pt x="96" y="108"/>
                    </a:cubicBezTo>
                    <a:cubicBezTo>
                      <a:pt x="72" y="132"/>
                      <a:pt x="37" y="180"/>
                      <a:pt x="25" y="215"/>
                    </a:cubicBezTo>
                    <a:cubicBezTo>
                      <a:pt x="13" y="251"/>
                      <a:pt x="1" y="299"/>
                      <a:pt x="1" y="346"/>
                    </a:cubicBezTo>
                    <a:cubicBezTo>
                      <a:pt x="1" y="370"/>
                      <a:pt x="13" y="406"/>
                      <a:pt x="13" y="430"/>
                    </a:cubicBezTo>
                    <a:cubicBezTo>
                      <a:pt x="25" y="489"/>
                      <a:pt x="61" y="537"/>
                      <a:pt x="96" y="584"/>
                    </a:cubicBezTo>
                    <a:cubicBezTo>
                      <a:pt x="132" y="596"/>
                      <a:pt x="144" y="608"/>
                      <a:pt x="180" y="644"/>
                    </a:cubicBezTo>
                    <a:cubicBezTo>
                      <a:pt x="239" y="668"/>
                      <a:pt x="299" y="692"/>
                      <a:pt x="358" y="692"/>
                    </a:cubicBezTo>
                    <a:cubicBezTo>
                      <a:pt x="394" y="692"/>
                      <a:pt x="442" y="668"/>
                      <a:pt x="489" y="656"/>
                    </a:cubicBezTo>
                    <a:cubicBezTo>
                      <a:pt x="537" y="644"/>
                      <a:pt x="561" y="608"/>
                      <a:pt x="596" y="584"/>
                    </a:cubicBezTo>
                    <a:cubicBezTo>
                      <a:pt x="620" y="549"/>
                      <a:pt x="656" y="513"/>
                      <a:pt x="668" y="477"/>
                    </a:cubicBezTo>
                    <a:cubicBezTo>
                      <a:pt x="680" y="430"/>
                      <a:pt x="703" y="394"/>
                      <a:pt x="703" y="346"/>
                    </a:cubicBezTo>
                    <a:cubicBezTo>
                      <a:pt x="680" y="311"/>
                      <a:pt x="680" y="287"/>
                      <a:pt x="680" y="251"/>
                    </a:cubicBezTo>
                    <a:cubicBezTo>
                      <a:pt x="668" y="191"/>
                      <a:pt x="644" y="156"/>
                      <a:pt x="596" y="108"/>
                    </a:cubicBezTo>
                    <a:cubicBezTo>
                      <a:pt x="561" y="96"/>
                      <a:pt x="549" y="72"/>
                      <a:pt x="513" y="49"/>
                    </a:cubicBezTo>
                    <a:cubicBezTo>
                      <a:pt x="453" y="13"/>
                      <a:pt x="406"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3" name="Google Shape;313;p9"/>
              <p:cNvSpPr/>
              <p:nvPr/>
            </p:nvSpPr>
            <p:spPr>
              <a:xfrm>
                <a:off x="1290015" y="4302652"/>
                <a:ext cx="18912" cy="14569"/>
              </a:xfrm>
              <a:custGeom>
                <a:avLst/>
                <a:gdLst/>
                <a:ahLst/>
                <a:cxnLst/>
                <a:rect l="l" t="t" r="r" b="b"/>
                <a:pathLst>
                  <a:path w="418" h="322" extrusionOk="0">
                    <a:moveTo>
                      <a:pt x="203" y="1"/>
                    </a:moveTo>
                    <a:cubicBezTo>
                      <a:pt x="1" y="1"/>
                      <a:pt x="1" y="322"/>
                      <a:pt x="203" y="322"/>
                    </a:cubicBezTo>
                    <a:cubicBezTo>
                      <a:pt x="418" y="322"/>
                      <a:pt x="418"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4" name="Google Shape;314;p9"/>
              <p:cNvSpPr/>
              <p:nvPr/>
            </p:nvSpPr>
            <p:spPr>
              <a:xfrm>
                <a:off x="1246399" y="4270347"/>
                <a:ext cx="20496" cy="21582"/>
              </a:xfrm>
              <a:custGeom>
                <a:avLst/>
                <a:gdLst/>
                <a:ahLst/>
                <a:cxnLst/>
                <a:rect l="l" t="t" r="r" b="b"/>
                <a:pathLst>
                  <a:path w="453" h="477" extrusionOk="0">
                    <a:moveTo>
                      <a:pt x="215" y="0"/>
                    </a:moveTo>
                    <a:cubicBezTo>
                      <a:pt x="167" y="0"/>
                      <a:pt x="155" y="24"/>
                      <a:pt x="120" y="36"/>
                    </a:cubicBezTo>
                    <a:cubicBezTo>
                      <a:pt x="108" y="48"/>
                      <a:pt x="96" y="60"/>
                      <a:pt x="84" y="60"/>
                    </a:cubicBezTo>
                    <a:lnTo>
                      <a:pt x="60" y="83"/>
                    </a:lnTo>
                    <a:cubicBezTo>
                      <a:pt x="48" y="95"/>
                      <a:pt x="48" y="107"/>
                      <a:pt x="36" y="119"/>
                    </a:cubicBezTo>
                    <a:cubicBezTo>
                      <a:pt x="36" y="143"/>
                      <a:pt x="24" y="155"/>
                      <a:pt x="24" y="167"/>
                    </a:cubicBezTo>
                    <a:cubicBezTo>
                      <a:pt x="24" y="179"/>
                      <a:pt x="0" y="214"/>
                      <a:pt x="24" y="226"/>
                    </a:cubicBezTo>
                    <a:cubicBezTo>
                      <a:pt x="24" y="238"/>
                      <a:pt x="24" y="274"/>
                      <a:pt x="36" y="286"/>
                    </a:cubicBezTo>
                    <a:lnTo>
                      <a:pt x="36" y="298"/>
                    </a:lnTo>
                    <a:cubicBezTo>
                      <a:pt x="36" y="322"/>
                      <a:pt x="48" y="334"/>
                      <a:pt x="48" y="345"/>
                    </a:cubicBezTo>
                    <a:cubicBezTo>
                      <a:pt x="60" y="357"/>
                      <a:pt x="84" y="393"/>
                      <a:pt x="96" y="405"/>
                    </a:cubicBezTo>
                    <a:cubicBezTo>
                      <a:pt x="108" y="417"/>
                      <a:pt x="120" y="441"/>
                      <a:pt x="155" y="453"/>
                    </a:cubicBezTo>
                    <a:cubicBezTo>
                      <a:pt x="179" y="464"/>
                      <a:pt x="203" y="464"/>
                      <a:pt x="227" y="476"/>
                    </a:cubicBezTo>
                    <a:lnTo>
                      <a:pt x="298" y="476"/>
                    </a:lnTo>
                    <a:cubicBezTo>
                      <a:pt x="322" y="476"/>
                      <a:pt x="334" y="464"/>
                      <a:pt x="346" y="464"/>
                    </a:cubicBezTo>
                    <a:cubicBezTo>
                      <a:pt x="381" y="453"/>
                      <a:pt x="393" y="441"/>
                      <a:pt x="405" y="417"/>
                    </a:cubicBezTo>
                    <a:cubicBezTo>
                      <a:pt x="417" y="405"/>
                      <a:pt x="417" y="393"/>
                      <a:pt x="441" y="381"/>
                    </a:cubicBezTo>
                    <a:cubicBezTo>
                      <a:pt x="453" y="345"/>
                      <a:pt x="453" y="334"/>
                      <a:pt x="453" y="298"/>
                    </a:cubicBezTo>
                    <a:cubicBezTo>
                      <a:pt x="429" y="274"/>
                      <a:pt x="429" y="238"/>
                      <a:pt x="429" y="226"/>
                    </a:cubicBezTo>
                    <a:cubicBezTo>
                      <a:pt x="429" y="214"/>
                      <a:pt x="405" y="203"/>
                      <a:pt x="393" y="179"/>
                    </a:cubicBezTo>
                    <a:cubicBezTo>
                      <a:pt x="393" y="167"/>
                      <a:pt x="381" y="155"/>
                      <a:pt x="381" y="143"/>
                    </a:cubicBezTo>
                    <a:lnTo>
                      <a:pt x="381" y="119"/>
                    </a:lnTo>
                    <a:cubicBezTo>
                      <a:pt x="381" y="107"/>
                      <a:pt x="381" y="107"/>
                      <a:pt x="358" y="83"/>
                    </a:cubicBezTo>
                    <a:cubicBezTo>
                      <a:pt x="346" y="48"/>
                      <a:pt x="298" y="24"/>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nvGrpSpPr>
              <p:cNvPr id="315" name="Google Shape;315;p9"/>
              <p:cNvGrpSpPr/>
              <p:nvPr/>
            </p:nvGrpSpPr>
            <p:grpSpPr>
              <a:xfrm>
                <a:off x="1314809" y="4061320"/>
                <a:ext cx="1536401" cy="724543"/>
                <a:chOff x="1314809" y="4061320"/>
                <a:chExt cx="1536401" cy="724543"/>
              </a:xfrm>
            </p:grpSpPr>
            <p:sp>
              <p:nvSpPr>
                <p:cNvPr id="316" name="Google Shape;316;p9"/>
                <p:cNvSpPr/>
                <p:nvPr/>
              </p:nvSpPr>
              <p:spPr>
                <a:xfrm>
                  <a:off x="1936278" y="4683429"/>
                  <a:ext cx="24297" cy="18912"/>
                </a:xfrm>
                <a:custGeom>
                  <a:avLst/>
                  <a:gdLst/>
                  <a:ahLst/>
                  <a:cxnLst/>
                  <a:rect l="l" t="t" r="r" b="b"/>
                  <a:pathLst>
                    <a:path w="537" h="418" extrusionOk="0">
                      <a:moveTo>
                        <a:pt x="263" y="1"/>
                      </a:moveTo>
                      <a:cubicBezTo>
                        <a:pt x="1" y="1"/>
                        <a:pt x="1" y="418"/>
                        <a:pt x="263" y="418"/>
                      </a:cubicBezTo>
                      <a:cubicBezTo>
                        <a:pt x="536" y="418"/>
                        <a:pt x="536" y="1"/>
                        <a:pt x="2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7" name="Google Shape;317;p9"/>
                <p:cNvSpPr/>
                <p:nvPr/>
              </p:nvSpPr>
              <p:spPr>
                <a:xfrm>
                  <a:off x="1787606" y="4766407"/>
                  <a:ext cx="19998" cy="19455"/>
                </a:xfrm>
                <a:custGeom>
                  <a:avLst/>
                  <a:gdLst/>
                  <a:ahLst/>
                  <a:cxnLst/>
                  <a:rect l="l" t="t" r="r" b="b"/>
                  <a:pathLst>
                    <a:path w="442" h="430" extrusionOk="0">
                      <a:moveTo>
                        <a:pt x="215" y="0"/>
                      </a:moveTo>
                      <a:cubicBezTo>
                        <a:pt x="191" y="0"/>
                        <a:pt x="155" y="0"/>
                        <a:pt x="132" y="12"/>
                      </a:cubicBezTo>
                      <a:cubicBezTo>
                        <a:pt x="96" y="24"/>
                        <a:pt x="84" y="36"/>
                        <a:pt x="60" y="60"/>
                      </a:cubicBezTo>
                      <a:cubicBezTo>
                        <a:pt x="36" y="72"/>
                        <a:pt x="24" y="96"/>
                        <a:pt x="12" y="131"/>
                      </a:cubicBezTo>
                      <a:cubicBezTo>
                        <a:pt x="1" y="155"/>
                        <a:pt x="1" y="191"/>
                        <a:pt x="1" y="215"/>
                      </a:cubicBezTo>
                      <a:cubicBezTo>
                        <a:pt x="1" y="239"/>
                        <a:pt x="1" y="262"/>
                        <a:pt x="12" y="274"/>
                      </a:cubicBezTo>
                      <a:cubicBezTo>
                        <a:pt x="24" y="310"/>
                        <a:pt x="36" y="358"/>
                        <a:pt x="72" y="369"/>
                      </a:cubicBezTo>
                      <a:cubicBezTo>
                        <a:pt x="84" y="381"/>
                        <a:pt x="96" y="393"/>
                        <a:pt x="120" y="393"/>
                      </a:cubicBezTo>
                      <a:cubicBezTo>
                        <a:pt x="143" y="417"/>
                        <a:pt x="191" y="429"/>
                        <a:pt x="215" y="429"/>
                      </a:cubicBezTo>
                      <a:cubicBezTo>
                        <a:pt x="251" y="429"/>
                        <a:pt x="274" y="429"/>
                        <a:pt x="310" y="417"/>
                      </a:cubicBezTo>
                      <a:cubicBezTo>
                        <a:pt x="334" y="393"/>
                        <a:pt x="358" y="381"/>
                        <a:pt x="382" y="369"/>
                      </a:cubicBezTo>
                      <a:cubicBezTo>
                        <a:pt x="393" y="358"/>
                        <a:pt x="417" y="322"/>
                        <a:pt x="429" y="298"/>
                      </a:cubicBezTo>
                      <a:cubicBezTo>
                        <a:pt x="441" y="262"/>
                        <a:pt x="441" y="239"/>
                        <a:pt x="441" y="203"/>
                      </a:cubicBezTo>
                      <a:cubicBezTo>
                        <a:pt x="441" y="191"/>
                        <a:pt x="441" y="179"/>
                        <a:pt x="429" y="143"/>
                      </a:cubicBezTo>
                      <a:cubicBezTo>
                        <a:pt x="417" y="119"/>
                        <a:pt x="393" y="72"/>
                        <a:pt x="370" y="60"/>
                      </a:cubicBezTo>
                      <a:cubicBezTo>
                        <a:pt x="358" y="36"/>
                        <a:pt x="334" y="24"/>
                        <a:pt x="322" y="24"/>
                      </a:cubicBezTo>
                      <a:cubicBezTo>
                        <a:pt x="298" y="12"/>
                        <a:pt x="251"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8" name="Google Shape;318;p9"/>
                <p:cNvSpPr/>
                <p:nvPr/>
              </p:nvSpPr>
              <p:spPr>
                <a:xfrm>
                  <a:off x="2055149" y="4412659"/>
                  <a:ext cx="32350" cy="32350"/>
                </a:xfrm>
                <a:custGeom>
                  <a:avLst/>
                  <a:gdLst/>
                  <a:ahLst/>
                  <a:cxnLst/>
                  <a:rect l="l" t="t" r="r" b="b"/>
                  <a:pathLst>
                    <a:path w="715" h="715" extrusionOk="0">
                      <a:moveTo>
                        <a:pt x="358" y="0"/>
                      </a:moveTo>
                      <a:cubicBezTo>
                        <a:pt x="310" y="0"/>
                        <a:pt x="262" y="24"/>
                        <a:pt x="215" y="36"/>
                      </a:cubicBezTo>
                      <a:cubicBezTo>
                        <a:pt x="179" y="48"/>
                        <a:pt x="131" y="83"/>
                        <a:pt x="108" y="107"/>
                      </a:cubicBezTo>
                      <a:cubicBezTo>
                        <a:pt x="72" y="143"/>
                        <a:pt x="48" y="179"/>
                        <a:pt x="24" y="226"/>
                      </a:cubicBezTo>
                      <a:cubicBezTo>
                        <a:pt x="0" y="274"/>
                        <a:pt x="0" y="322"/>
                        <a:pt x="0" y="357"/>
                      </a:cubicBezTo>
                      <a:cubicBezTo>
                        <a:pt x="0" y="393"/>
                        <a:pt x="12" y="417"/>
                        <a:pt x="12" y="453"/>
                      </a:cubicBezTo>
                      <a:cubicBezTo>
                        <a:pt x="24" y="512"/>
                        <a:pt x="60" y="572"/>
                        <a:pt x="108" y="619"/>
                      </a:cubicBezTo>
                      <a:cubicBezTo>
                        <a:pt x="131" y="631"/>
                        <a:pt x="143" y="643"/>
                        <a:pt x="179" y="679"/>
                      </a:cubicBezTo>
                      <a:cubicBezTo>
                        <a:pt x="238" y="703"/>
                        <a:pt x="298" y="715"/>
                        <a:pt x="358" y="715"/>
                      </a:cubicBezTo>
                      <a:cubicBezTo>
                        <a:pt x="405" y="715"/>
                        <a:pt x="441" y="703"/>
                        <a:pt x="489" y="691"/>
                      </a:cubicBezTo>
                      <a:cubicBezTo>
                        <a:pt x="536" y="667"/>
                        <a:pt x="584" y="643"/>
                        <a:pt x="608" y="607"/>
                      </a:cubicBezTo>
                      <a:cubicBezTo>
                        <a:pt x="643" y="584"/>
                        <a:pt x="667" y="536"/>
                        <a:pt x="679" y="500"/>
                      </a:cubicBezTo>
                      <a:cubicBezTo>
                        <a:pt x="715" y="453"/>
                        <a:pt x="715" y="405"/>
                        <a:pt x="715" y="357"/>
                      </a:cubicBezTo>
                      <a:cubicBezTo>
                        <a:pt x="715" y="334"/>
                        <a:pt x="703" y="298"/>
                        <a:pt x="703" y="274"/>
                      </a:cubicBezTo>
                      <a:cubicBezTo>
                        <a:pt x="679" y="214"/>
                        <a:pt x="655" y="155"/>
                        <a:pt x="608" y="107"/>
                      </a:cubicBezTo>
                      <a:cubicBezTo>
                        <a:pt x="572" y="95"/>
                        <a:pt x="560" y="72"/>
                        <a:pt x="536" y="48"/>
                      </a:cubicBezTo>
                      <a:cubicBezTo>
                        <a:pt x="477" y="12"/>
                        <a:pt x="417" y="0"/>
                        <a:pt x="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9" name="Google Shape;319;p9"/>
                <p:cNvSpPr/>
                <p:nvPr/>
              </p:nvSpPr>
              <p:spPr>
                <a:xfrm>
                  <a:off x="1519347" y="4097662"/>
                  <a:ext cx="16741" cy="12442"/>
                </a:xfrm>
                <a:custGeom>
                  <a:avLst/>
                  <a:gdLst/>
                  <a:ahLst/>
                  <a:cxnLst/>
                  <a:rect l="l" t="t" r="r" b="b"/>
                  <a:pathLst>
                    <a:path w="370" h="275" extrusionOk="0">
                      <a:moveTo>
                        <a:pt x="191" y="0"/>
                      </a:moveTo>
                      <a:cubicBezTo>
                        <a:pt x="1" y="0"/>
                        <a:pt x="1" y="274"/>
                        <a:pt x="191" y="274"/>
                      </a:cubicBezTo>
                      <a:cubicBezTo>
                        <a:pt x="370" y="274"/>
                        <a:pt x="370"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0" name="Google Shape;320;p9"/>
                <p:cNvSpPr/>
                <p:nvPr/>
              </p:nvSpPr>
              <p:spPr>
                <a:xfrm>
                  <a:off x="2061881" y="4370365"/>
                  <a:ext cx="13528" cy="10814"/>
                </a:xfrm>
                <a:custGeom>
                  <a:avLst/>
                  <a:gdLst/>
                  <a:ahLst/>
                  <a:cxnLst/>
                  <a:rect l="l" t="t" r="r" b="b"/>
                  <a:pathLst>
                    <a:path w="299" h="239" extrusionOk="0">
                      <a:moveTo>
                        <a:pt x="155" y="0"/>
                      </a:moveTo>
                      <a:cubicBezTo>
                        <a:pt x="1" y="0"/>
                        <a:pt x="1" y="238"/>
                        <a:pt x="155" y="238"/>
                      </a:cubicBezTo>
                      <a:cubicBezTo>
                        <a:pt x="298" y="238"/>
                        <a:pt x="298"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1" name="Google Shape;321;p9"/>
                <p:cNvSpPr/>
                <p:nvPr/>
              </p:nvSpPr>
              <p:spPr>
                <a:xfrm>
                  <a:off x="1365980" y="4130272"/>
                  <a:ext cx="24840" cy="21582"/>
                </a:xfrm>
                <a:custGeom>
                  <a:avLst/>
                  <a:gdLst/>
                  <a:ahLst/>
                  <a:cxnLst/>
                  <a:rect l="l" t="t" r="r" b="b"/>
                  <a:pathLst>
                    <a:path w="549" h="477" extrusionOk="0">
                      <a:moveTo>
                        <a:pt x="251" y="1"/>
                      </a:moveTo>
                      <a:cubicBezTo>
                        <a:pt x="203" y="1"/>
                        <a:pt x="167" y="24"/>
                        <a:pt x="120" y="36"/>
                      </a:cubicBezTo>
                      <a:cubicBezTo>
                        <a:pt x="72" y="60"/>
                        <a:pt x="48" y="96"/>
                        <a:pt x="24" y="120"/>
                      </a:cubicBezTo>
                      <a:lnTo>
                        <a:pt x="24" y="143"/>
                      </a:lnTo>
                      <a:cubicBezTo>
                        <a:pt x="13" y="167"/>
                        <a:pt x="1" y="215"/>
                        <a:pt x="1" y="239"/>
                      </a:cubicBezTo>
                      <a:cubicBezTo>
                        <a:pt x="1" y="274"/>
                        <a:pt x="1" y="298"/>
                        <a:pt x="13" y="322"/>
                      </a:cubicBezTo>
                      <a:cubicBezTo>
                        <a:pt x="13" y="334"/>
                        <a:pt x="13" y="334"/>
                        <a:pt x="24" y="346"/>
                      </a:cubicBezTo>
                      <a:lnTo>
                        <a:pt x="24" y="358"/>
                      </a:lnTo>
                      <a:cubicBezTo>
                        <a:pt x="60" y="405"/>
                        <a:pt x="84" y="441"/>
                        <a:pt x="120" y="453"/>
                      </a:cubicBezTo>
                      <a:cubicBezTo>
                        <a:pt x="167" y="477"/>
                        <a:pt x="203" y="477"/>
                        <a:pt x="251" y="477"/>
                      </a:cubicBezTo>
                      <a:lnTo>
                        <a:pt x="298" y="477"/>
                      </a:lnTo>
                      <a:cubicBezTo>
                        <a:pt x="322" y="477"/>
                        <a:pt x="358" y="477"/>
                        <a:pt x="405" y="465"/>
                      </a:cubicBezTo>
                      <a:cubicBezTo>
                        <a:pt x="429" y="453"/>
                        <a:pt x="465" y="441"/>
                        <a:pt x="477" y="417"/>
                      </a:cubicBezTo>
                      <a:cubicBezTo>
                        <a:pt x="501" y="393"/>
                        <a:pt x="525" y="382"/>
                        <a:pt x="525" y="346"/>
                      </a:cubicBezTo>
                      <a:cubicBezTo>
                        <a:pt x="536" y="322"/>
                        <a:pt x="548" y="286"/>
                        <a:pt x="536" y="239"/>
                      </a:cubicBezTo>
                      <a:lnTo>
                        <a:pt x="536" y="179"/>
                      </a:lnTo>
                      <a:cubicBezTo>
                        <a:pt x="525" y="143"/>
                        <a:pt x="501" y="108"/>
                        <a:pt x="477" y="84"/>
                      </a:cubicBezTo>
                      <a:lnTo>
                        <a:pt x="429" y="36"/>
                      </a:lnTo>
                      <a:cubicBezTo>
                        <a:pt x="382" y="1"/>
                        <a:pt x="358" y="1"/>
                        <a:pt x="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2" name="Google Shape;322;p9"/>
                <p:cNvSpPr/>
                <p:nvPr/>
              </p:nvSpPr>
              <p:spPr>
                <a:xfrm>
                  <a:off x="1314809" y="4131357"/>
                  <a:ext cx="18912" cy="14569"/>
                </a:xfrm>
                <a:custGeom>
                  <a:avLst/>
                  <a:gdLst/>
                  <a:ahLst/>
                  <a:cxnLst/>
                  <a:rect l="l" t="t" r="r" b="b"/>
                  <a:pathLst>
                    <a:path w="418" h="322" extrusionOk="0">
                      <a:moveTo>
                        <a:pt x="203" y="0"/>
                      </a:moveTo>
                      <a:cubicBezTo>
                        <a:pt x="1" y="0"/>
                        <a:pt x="1" y="322"/>
                        <a:pt x="203" y="322"/>
                      </a:cubicBezTo>
                      <a:cubicBezTo>
                        <a:pt x="417" y="322"/>
                        <a:pt x="417"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3" name="Google Shape;323;p9"/>
                <p:cNvSpPr/>
                <p:nvPr/>
              </p:nvSpPr>
              <p:spPr>
                <a:xfrm>
                  <a:off x="1334761" y="4061320"/>
                  <a:ext cx="17781" cy="13528"/>
                </a:xfrm>
                <a:custGeom>
                  <a:avLst/>
                  <a:gdLst/>
                  <a:ahLst/>
                  <a:cxnLst/>
                  <a:rect l="l" t="t" r="r" b="b"/>
                  <a:pathLst>
                    <a:path w="393" h="299" extrusionOk="0">
                      <a:moveTo>
                        <a:pt x="203" y="1"/>
                      </a:moveTo>
                      <a:cubicBezTo>
                        <a:pt x="0" y="1"/>
                        <a:pt x="0" y="298"/>
                        <a:pt x="203" y="298"/>
                      </a:cubicBezTo>
                      <a:cubicBezTo>
                        <a:pt x="381" y="298"/>
                        <a:pt x="393"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4" name="Google Shape;324;p9"/>
                <p:cNvSpPr/>
                <p:nvPr/>
              </p:nvSpPr>
              <p:spPr>
                <a:xfrm>
                  <a:off x="1805572" y="4366220"/>
                  <a:ext cx="24251" cy="24161"/>
                </a:xfrm>
                <a:custGeom>
                  <a:avLst/>
                  <a:gdLst/>
                  <a:ahLst/>
                  <a:cxnLst/>
                  <a:rect l="l" t="t" r="r" b="b"/>
                  <a:pathLst>
                    <a:path w="536" h="534" extrusionOk="0">
                      <a:moveTo>
                        <a:pt x="214" y="0"/>
                      </a:moveTo>
                      <a:cubicBezTo>
                        <a:pt x="179" y="0"/>
                        <a:pt x="167" y="0"/>
                        <a:pt x="155" y="12"/>
                      </a:cubicBezTo>
                      <a:cubicBezTo>
                        <a:pt x="131" y="12"/>
                        <a:pt x="131" y="24"/>
                        <a:pt x="119" y="24"/>
                      </a:cubicBezTo>
                      <a:lnTo>
                        <a:pt x="72" y="72"/>
                      </a:lnTo>
                      <a:cubicBezTo>
                        <a:pt x="60" y="84"/>
                        <a:pt x="48" y="108"/>
                        <a:pt x="48" y="120"/>
                      </a:cubicBezTo>
                      <a:cubicBezTo>
                        <a:pt x="24" y="131"/>
                        <a:pt x="24" y="167"/>
                        <a:pt x="12" y="179"/>
                      </a:cubicBezTo>
                      <a:cubicBezTo>
                        <a:pt x="0" y="203"/>
                        <a:pt x="0" y="250"/>
                        <a:pt x="12" y="286"/>
                      </a:cubicBezTo>
                      <a:lnTo>
                        <a:pt x="12" y="310"/>
                      </a:lnTo>
                      <a:lnTo>
                        <a:pt x="12" y="322"/>
                      </a:lnTo>
                      <a:cubicBezTo>
                        <a:pt x="24" y="370"/>
                        <a:pt x="48" y="417"/>
                        <a:pt x="84" y="441"/>
                      </a:cubicBezTo>
                      <a:cubicBezTo>
                        <a:pt x="119" y="477"/>
                        <a:pt x="167" y="501"/>
                        <a:pt x="203" y="524"/>
                      </a:cubicBezTo>
                      <a:cubicBezTo>
                        <a:pt x="226" y="530"/>
                        <a:pt x="250" y="533"/>
                        <a:pt x="274" y="533"/>
                      </a:cubicBezTo>
                      <a:cubicBezTo>
                        <a:pt x="298" y="533"/>
                        <a:pt x="322" y="530"/>
                        <a:pt x="345" y="524"/>
                      </a:cubicBezTo>
                      <a:cubicBezTo>
                        <a:pt x="381" y="501"/>
                        <a:pt x="429" y="489"/>
                        <a:pt x="465" y="441"/>
                      </a:cubicBezTo>
                      <a:cubicBezTo>
                        <a:pt x="488" y="417"/>
                        <a:pt x="524" y="370"/>
                        <a:pt x="536" y="322"/>
                      </a:cubicBezTo>
                      <a:cubicBezTo>
                        <a:pt x="536" y="286"/>
                        <a:pt x="536" y="239"/>
                        <a:pt x="524" y="191"/>
                      </a:cubicBezTo>
                      <a:cubicBezTo>
                        <a:pt x="512" y="143"/>
                        <a:pt x="488" y="108"/>
                        <a:pt x="453" y="72"/>
                      </a:cubicBezTo>
                      <a:cubicBezTo>
                        <a:pt x="417" y="48"/>
                        <a:pt x="369" y="12"/>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5" name="Google Shape;325;p9"/>
                <p:cNvSpPr/>
                <p:nvPr/>
              </p:nvSpPr>
              <p:spPr>
                <a:xfrm>
                  <a:off x="1769467" y="4332287"/>
                  <a:ext cx="17284" cy="18234"/>
                </a:xfrm>
                <a:custGeom>
                  <a:avLst/>
                  <a:gdLst/>
                  <a:ahLst/>
                  <a:cxnLst/>
                  <a:rect l="l" t="t" r="r" b="b"/>
                  <a:pathLst>
                    <a:path w="382" h="403" extrusionOk="0">
                      <a:moveTo>
                        <a:pt x="131" y="0"/>
                      </a:moveTo>
                      <a:lnTo>
                        <a:pt x="36" y="48"/>
                      </a:lnTo>
                      <a:cubicBezTo>
                        <a:pt x="12" y="84"/>
                        <a:pt x="0" y="96"/>
                        <a:pt x="0" y="143"/>
                      </a:cubicBezTo>
                      <a:lnTo>
                        <a:pt x="0" y="167"/>
                      </a:lnTo>
                      <a:lnTo>
                        <a:pt x="0" y="238"/>
                      </a:lnTo>
                      <a:lnTo>
                        <a:pt x="0" y="262"/>
                      </a:lnTo>
                      <a:lnTo>
                        <a:pt x="36" y="346"/>
                      </a:lnTo>
                      <a:cubicBezTo>
                        <a:pt x="72" y="381"/>
                        <a:pt x="96" y="393"/>
                        <a:pt x="131" y="393"/>
                      </a:cubicBezTo>
                      <a:cubicBezTo>
                        <a:pt x="143" y="399"/>
                        <a:pt x="161" y="402"/>
                        <a:pt x="181" y="402"/>
                      </a:cubicBezTo>
                      <a:cubicBezTo>
                        <a:pt x="200" y="402"/>
                        <a:pt x="221" y="399"/>
                        <a:pt x="239" y="393"/>
                      </a:cubicBezTo>
                      <a:lnTo>
                        <a:pt x="322" y="346"/>
                      </a:lnTo>
                      <a:cubicBezTo>
                        <a:pt x="358" y="322"/>
                        <a:pt x="370" y="286"/>
                        <a:pt x="370" y="262"/>
                      </a:cubicBezTo>
                      <a:cubicBezTo>
                        <a:pt x="381" y="215"/>
                        <a:pt x="381" y="167"/>
                        <a:pt x="370" y="143"/>
                      </a:cubicBezTo>
                      <a:lnTo>
                        <a:pt x="322" y="48"/>
                      </a:lnTo>
                      <a:cubicBezTo>
                        <a:pt x="298" y="24"/>
                        <a:pt x="262"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6" name="Google Shape;326;p9"/>
                <p:cNvSpPr/>
                <p:nvPr/>
              </p:nvSpPr>
              <p:spPr>
                <a:xfrm>
                  <a:off x="1809870" y="4303738"/>
                  <a:ext cx="12442" cy="9728"/>
                </a:xfrm>
                <a:custGeom>
                  <a:avLst/>
                  <a:gdLst/>
                  <a:ahLst/>
                  <a:cxnLst/>
                  <a:rect l="l" t="t" r="r" b="b"/>
                  <a:pathLst>
                    <a:path w="275" h="215" extrusionOk="0">
                      <a:moveTo>
                        <a:pt x="143" y="0"/>
                      </a:moveTo>
                      <a:cubicBezTo>
                        <a:pt x="0" y="0"/>
                        <a:pt x="0" y="215"/>
                        <a:pt x="143" y="215"/>
                      </a:cubicBezTo>
                      <a:cubicBezTo>
                        <a:pt x="274" y="215"/>
                        <a:pt x="274"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7" name="Google Shape;327;p9"/>
                <p:cNvSpPr/>
                <p:nvPr/>
              </p:nvSpPr>
              <p:spPr>
                <a:xfrm>
                  <a:off x="1819552" y="4264420"/>
                  <a:ext cx="15157" cy="11356"/>
                </a:xfrm>
                <a:custGeom>
                  <a:avLst/>
                  <a:gdLst/>
                  <a:ahLst/>
                  <a:cxnLst/>
                  <a:rect l="l" t="t" r="r" b="b"/>
                  <a:pathLst>
                    <a:path w="335" h="251" extrusionOk="0">
                      <a:moveTo>
                        <a:pt x="167" y="0"/>
                      </a:moveTo>
                      <a:cubicBezTo>
                        <a:pt x="1" y="0"/>
                        <a:pt x="1" y="250"/>
                        <a:pt x="167" y="250"/>
                      </a:cubicBezTo>
                      <a:cubicBezTo>
                        <a:pt x="334" y="250"/>
                        <a:pt x="334"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8" name="Google Shape;328;p9"/>
                <p:cNvSpPr/>
                <p:nvPr/>
              </p:nvSpPr>
              <p:spPr>
                <a:xfrm>
                  <a:off x="1815612" y="4536929"/>
                  <a:ext cx="21582" cy="19953"/>
                </a:xfrm>
                <a:custGeom>
                  <a:avLst/>
                  <a:gdLst/>
                  <a:ahLst/>
                  <a:cxnLst/>
                  <a:rect l="l" t="t" r="r" b="b"/>
                  <a:pathLst>
                    <a:path w="477" h="441" extrusionOk="0">
                      <a:moveTo>
                        <a:pt x="239" y="0"/>
                      </a:moveTo>
                      <a:cubicBezTo>
                        <a:pt x="191" y="0"/>
                        <a:pt x="167" y="12"/>
                        <a:pt x="120" y="24"/>
                      </a:cubicBezTo>
                      <a:cubicBezTo>
                        <a:pt x="96" y="36"/>
                        <a:pt x="60" y="72"/>
                        <a:pt x="48" y="96"/>
                      </a:cubicBezTo>
                      <a:cubicBezTo>
                        <a:pt x="48" y="119"/>
                        <a:pt x="36" y="119"/>
                        <a:pt x="36" y="131"/>
                      </a:cubicBezTo>
                      <a:lnTo>
                        <a:pt x="36" y="143"/>
                      </a:lnTo>
                      <a:cubicBezTo>
                        <a:pt x="13" y="155"/>
                        <a:pt x="13" y="179"/>
                        <a:pt x="13" y="191"/>
                      </a:cubicBezTo>
                      <a:cubicBezTo>
                        <a:pt x="1" y="215"/>
                        <a:pt x="1" y="238"/>
                        <a:pt x="13" y="262"/>
                      </a:cubicBezTo>
                      <a:cubicBezTo>
                        <a:pt x="13" y="298"/>
                        <a:pt x="36" y="310"/>
                        <a:pt x="48" y="334"/>
                      </a:cubicBezTo>
                      <a:cubicBezTo>
                        <a:pt x="60" y="358"/>
                        <a:pt x="60" y="369"/>
                        <a:pt x="72" y="381"/>
                      </a:cubicBezTo>
                      <a:cubicBezTo>
                        <a:pt x="108" y="417"/>
                        <a:pt x="120" y="429"/>
                        <a:pt x="167" y="429"/>
                      </a:cubicBezTo>
                      <a:cubicBezTo>
                        <a:pt x="179" y="429"/>
                        <a:pt x="215" y="429"/>
                        <a:pt x="227" y="441"/>
                      </a:cubicBezTo>
                      <a:lnTo>
                        <a:pt x="275" y="441"/>
                      </a:lnTo>
                      <a:cubicBezTo>
                        <a:pt x="310" y="441"/>
                        <a:pt x="346" y="429"/>
                        <a:pt x="394" y="405"/>
                      </a:cubicBezTo>
                      <a:cubicBezTo>
                        <a:pt x="417" y="393"/>
                        <a:pt x="453" y="369"/>
                        <a:pt x="465" y="334"/>
                      </a:cubicBezTo>
                      <a:cubicBezTo>
                        <a:pt x="477" y="250"/>
                        <a:pt x="477" y="155"/>
                        <a:pt x="429" y="96"/>
                      </a:cubicBezTo>
                      <a:cubicBezTo>
                        <a:pt x="394" y="24"/>
                        <a:pt x="310"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9" name="Google Shape;329;p9"/>
                <p:cNvSpPr/>
                <p:nvPr/>
              </p:nvSpPr>
              <p:spPr>
                <a:xfrm>
                  <a:off x="1793533" y="4505122"/>
                  <a:ext cx="18912" cy="14614"/>
                </a:xfrm>
                <a:custGeom>
                  <a:avLst/>
                  <a:gdLst/>
                  <a:ahLst/>
                  <a:cxnLst/>
                  <a:rect l="l" t="t" r="r" b="b"/>
                  <a:pathLst>
                    <a:path w="418" h="323" extrusionOk="0">
                      <a:moveTo>
                        <a:pt x="203" y="1"/>
                      </a:moveTo>
                      <a:cubicBezTo>
                        <a:pt x="1" y="1"/>
                        <a:pt x="1" y="322"/>
                        <a:pt x="203" y="322"/>
                      </a:cubicBezTo>
                      <a:cubicBezTo>
                        <a:pt x="417" y="322"/>
                        <a:pt x="417"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0" name="Google Shape;330;p9"/>
                <p:cNvSpPr/>
                <p:nvPr/>
              </p:nvSpPr>
              <p:spPr>
                <a:xfrm>
                  <a:off x="2369943" y="4674833"/>
                  <a:ext cx="19953" cy="15655"/>
                </a:xfrm>
                <a:custGeom>
                  <a:avLst/>
                  <a:gdLst/>
                  <a:ahLst/>
                  <a:cxnLst/>
                  <a:rect l="l" t="t" r="r" b="b"/>
                  <a:pathLst>
                    <a:path w="441" h="346" extrusionOk="0">
                      <a:moveTo>
                        <a:pt x="226" y="0"/>
                      </a:moveTo>
                      <a:cubicBezTo>
                        <a:pt x="0" y="0"/>
                        <a:pt x="0" y="346"/>
                        <a:pt x="226" y="346"/>
                      </a:cubicBezTo>
                      <a:cubicBezTo>
                        <a:pt x="230" y="346"/>
                        <a:pt x="233" y="346"/>
                        <a:pt x="237" y="346"/>
                      </a:cubicBezTo>
                      <a:cubicBezTo>
                        <a:pt x="441" y="346"/>
                        <a:pt x="437" y="0"/>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1" name="Google Shape;331;p9"/>
                <p:cNvSpPr/>
                <p:nvPr/>
              </p:nvSpPr>
              <p:spPr>
                <a:xfrm>
                  <a:off x="2297733" y="4699084"/>
                  <a:ext cx="16198" cy="12940"/>
                </a:xfrm>
                <a:custGeom>
                  <a:avLst/>
                  <a:gdLst/>
                  <a:ahLst/>
                  <a:cxnLst/>
                  <a:rect l="l" t="t" r="r" b="b"/>
                  <a:pathLst>
                    <a:path w="358" h="286" extrusionOk="0">
                      <a:moveTo>
                        <a:pt x="179" y="0"/>
                      </a:moveTo>
                      <a:cubicBezTo>
                        <a:pt x="1" y="0"/>
                        <a:pt x="1" y="286"/>
                        <a:pt x="179" y="286"/>
                      </a:cubicBezTo>
                      <a:cubicBezTo>
                        <a:pt x="358" y="286"/>
                        <a:pt x="358" y="0"/>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2" name="Google Shape;332;p9"/>
                <p:cNvSpPr/>
                <p:nvPr/>
              </p:nvSpPr>
              <p:spPr>
                <a:xfrm>
                  <a:off x="2837681" y="4697497"/>
                  <a:ext cx="13528" cy="14071"/>
                </a:xfrm>
                <a:custGeom>
                  <a:avLst/>
                  <a:gdLst/>
                  <a:ahLst/>
                  <a:cxnLst/>
                  <a:rect l="l" t="t" r="r" b="b"/>
                  <a:pathLst>
                    <a:path w="299" h="311" extrusionOk="0">
                      <a:moveTo>
                        <a:pt x="143" y="1"/>
                      </a:moveTo>
                      <a:cubicBezTo>
                        <a:pt x="120" y="1"/>
                        <a:pt x="96" y="1"/>
                        <a:pt x="84" y="13"/>
                      </a:cubicBezTo>
                      <a:cubicBezTo>
                        <a:pt x="48" y="25"/>
                        <a:pt x="36" y="48"/>
                        <a:pt x="24" y="72"/>
                      </a:cubicBezTo>
                      <a:lnTo>
                        <a:pt x="24" y="84"/>
                      </a:lnTo>
                      <a:cubicBezTo>
                        <a:pt x="24" y="108"/>
                        <a:pt x="1" y="108"/>
                        <a:pt x="1" y="120"/>
                      </a:cubicBezTo>
                      <a:lnTo>
                        <a:pt x="1" y="191"/>
                      </a:lnTo>
                      <a:cubicBezTo>
                        <a:pt x="1" y="203"/>
                        <a:pt x="24" y="203"/>
                        <a:pt x="24" y="227"/>
                      </a:cubicBezTo>
                      <a:lnTo>
                        <a:pt x="24" y="239"/>
                      </a:lnTo>
                      <a:lnTo>
                        <a:pt x="48" y="263"/>
                      </a:lnTo>
                      <a:cubicBezTo>
                        <a:pt x="60" y="287"/>
                        <a:pt x="96" y="298"/>
                        <a:pt x="108" y="310"/>
                      </a:cubicBezTo>
                      <a:lnTo>
                        <a:pt x="155" y="310"/>
                      </a:lnTo>
                      <a:cubicBezTo>
                        <a:pt x="179" y="310"/>
                        <a:pt x="215" y="310"/>
                        <a:pt x="227" y="298"/>
                      </a:cubicBezTo>
                      <a:lnTo>
                        <a:pt x="262" y="263"/>
                      </a:lnTo>
                      <a:cubicBezTo>
                        <a:pt x="274" y="251"/>
                        <a:pt x="286" y="227"/>
                        <a:pt x="298" y="203"/>
                      </a:cubicBezTo>
                      <a:lnTo>
                        <a:pt x="298" y="144"/>
                      </a:lnTo>
                      <a:cubicBezTo>
                        <a:pt x="298" y="108"/>
                        <a:pt x="286" y="84"/>
                        <a:pt x="286" y="72"/>
                      </a:cubicBezTo>
                      <a:cubicBezTo>
                        <a:pt x="274" y="60"/>
                        <a:pt x="274" y="48"/>
                        <a:pt x="239" y="25"/>
                      </a:cubicBezTo>
                      <a:cubicBezTo>
                        <a:pt x="227" y="13"/>
                        <a:pt x="215" y="13"/>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grpSp>
    </p:spTree>
    <p:extLst>
      <p:ext uri="{BB962C8B-B14F-4D97-AF65-F5344CB8AC3E}">
        <p14:creationId xmlns:p14="http://schemas.microsoft.com/office/powerpoint/2010/main" val="3632186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7"/>
        <p:cNvGrpSpPr/>
        <p:nvPr/>
      </p:nvGrpSpPr>
      <p:grpSpPr>
        <a:xfrm>
          <a:off x="0" y="0"/>
          <a:ext cx="0" cy="0"/>
          <a:chOff x="0" y="0"/>
          <a:chExt cx="0" cy="0"/>
        </a:xfrm>
      </p:grpSpPr>
    </p:spTree>
    <p:extLst>
      <p:ext uri="{BB962C8B-B14F-4D97-AF65-F5344CB8AC3E}">
        <p14:creationId xmlns:p14="http://schemas.microsoft.com/office/powerpoint/2010/main" val="2075934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DEBB9A-9498-4E25-A01C-5061210C8FEC}"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309118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55446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DEBB9A-9498-4E25-A01C-5061210C8FEC}"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543869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DEBB9A-9498-4E25-A01C-5061210C8FEC}" type="datetimeFigureOut">
              <a:rPr lang="en-US" smtClean="0"/>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4163442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DEBB9A-9498-4E25-A01C-5061210C8FEC}" type="datetimeFigureOut">
              <a:rPr lang="en-US" smtClean="0"/>
              <a:t>12/25/2025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754243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2025/12/25</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9532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DEBB9A-9498-4E25-A01C-5061210C8FEC}" type="datetimeFigureOut">
              <a:rPr lang="en-US" smtClean="0"/>
              <a:t>12/25/2025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952045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DEBB9A-9498-4E25-A01C-5061210C8FEC}" type="datetimeFigureOut">
              <a:rPr lang="en-US" smtClean="0"/>
              <a:t>12/25/2025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707949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4158880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649269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516379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707955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849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57448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92915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2270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2025/12/25</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2520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8631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29471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24657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97431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54508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30681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37006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CF8D5A-C0D0-404A-A484-7B7C5C4903C4}"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10965699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CF8D5A-C0D0-404A-A484-7B7C5C4903C4}"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18188711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CF8D5A-C0D0-404A-A484-7B7C5C4903C4}"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2991634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2025/12/25</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5052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CF8D5A-C0D0-404A-A484-7B7C5C4903C4}" type="datetimeFigureOut">
              <a:rPr lang="en-US" smtClean="0"/>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42866849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CF8D5A-C0D0-404A-A484-7B7C5C4903C4}" type="datetimeFigureOut">
              <a:rPr lang="en-US" smtClean="0"/>
              <a:t>12/25/2025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249505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CF8D5A-C0D0-404A-A484-7B7C5C4903C4}" type="datetimeFigureOut">
              <a:rPr lang="en-US" smtClean="0"/>
              <a:t>12/25/2025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23781771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CF8D5A-C0D0-404A-A484-7B7C5C4903C4}" type="datetimeFigureOut">
              <a:rPr lang="en-US" smtClean="0"/>
              <a:t>12/25/2025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42646794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CF8D5A-C0D0-404A-A484-7B7C5C4903C4}" type="datetimeFigureOut">
              <a:rPr lang="en-US" smtClean="0"/>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18782376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CF8D5A-C0D0-404A-A484-7B7C5C4903C4}" type="datetimeFigureOut">
              <a:rPr lang="en-US" smtClean="0"/>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8136625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CF8D5A-C0D0-404A-A484-7B7C5C4903C4}"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9239137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CF8D5A-C0D0-404A-A484-7B7C5C4903C4}"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3391151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2025/12/25</a:t>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1593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2025/12/25</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8241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2025/12/25</a:t>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0228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2025/12/25</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8859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2025/12/25</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9112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4.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4.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9BAAA4-7815-AB87-1D85-19412E597FDA}"/>
              </a:ext>
            </a:extLst>
          </p:cNvPr>
          <p:cNvPicPr>
            <a:picLocks noChangeAspect="1"/>
          </p:cNvPicPr>
          <p:nvPr userDrawn="1"/>
        </p:nvPicPr>
        <p:blipFill>
          <a:blip r:embed="rId15"/>
          <a:stretch>
            <a:fillRect/>
          </a:stretch>
        </p:blipFill>
        <p:spPr>
          <a:xfrm>
            <a:off x="0" y="0"/>
            <a:ext cx="12192000" cy="6858000"/>
          </a:xfrm>
          <a:prstGeom prst="rect">
            <a:avLst/>
          </a:prstGeom>
        </p:spPr>
      </p:pic>
      <p:sp>
        <p:nvSpPr>
          <p:cNvPr id="9" name="矩形 11">
            <a:extLst>
              <a:ext uri="{FF2B5EF4-FFF2-40B4-BE49-F238E27FC236}">
                <a16:creationId xmlns:a16="http://schemas.microsoft.com/office/drawing/2014/main" id="{0C524554-3B39-3C5E-72CC-34F6CF871842}"/>
              </a:ext>
            </a:extLst>
          </p:cNvPr>
          <p:cNvSpPr/>
          <p:nvPr userDrawn="1"/>
        </p:nvSpPr>
        <p:spPr>
          <a:xfrm>
            <a:off x="418641" y="262759"/>
            <a:ext cx="11336357" cy="63914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3" name="Picture 2" descr="A round pink circle with white text and a black background&#10;&#10;AI-generated content may be incorrect.">
            <a:extLst>
              <a:ext uri="{FF2B5EF4-FFF2-40B4-BE49-F238E27FC236}">
                <a16:creationId xmlns:a16="http://schemas.microsoft.com/office/drawing/2014/main" id="{CFA503F4-2B2D-C3FC-09D7-1C4BEEC1191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849821" y="196710"/>
            <a:ext cx="1519104" cy="1519104"/>
          </a:xfrm>
          <a:prstGeom prst="rect">
            <a:avLst/>
          </a:prstGeom>
        </p:spPr>
      </p:pic>
    </p:spTree>
    <p:extLst>
      <p:ext uri="{BB962C8B-B14F-4D97-AF65-F5344CB8AC3E}">
        <p14:creationId xmlns:p14="http://schemas.microsoft.com/office/powerpoint/2010/main" val="34130125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4917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1pPr>
            <a:lvl2pPr lvl="1">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2pPr>
            <a:lvl3pPr lvl="2">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3pPr>
            <a:lvl4pPr lvl="3">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4pPr>
            <a:lvl5pPr lvl="4">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5pPr>
            <a:lvl6pPr lvl="5">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6pPr>
            <a:lvl7pPr lvl="6">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7pPr>
            <a:lvl8pPr lvl="7">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8pPr>
            <a:lvl9pPr lvl="8">
              <a:spcBef>
                <a:spcPts val="0"/>
              </a:spcBef>
              <a:spcAft>
                <a:spcPts val="0"/>
              </a:spcAft>
              <a:buClr>
                <a:schemeClr val="dk1"/>
              </a:buClr>
              <a:buSzPts val="3000"/>
              <a:buFont typeface="Gochi Hand"/>
              <a:buNone/>
              <a:defRPr sz="3000" b="1">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1pPr>
            <a:lvl2pPr marL="914400" lvl="1"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2pPr>
            <a:lvl3pPr marL="1371600" lvl="2"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3pPr>
            <a:lvl4pPr marL="1828800" lvl="3"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4pPr>
            <a:lvl5pPr marL="2286000" lvl="4"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5pPr>
            <a:lvl6pPr marL="2743200" lvl="5"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6pPr>
            <a:lvl7pPr marL="3200400" lvl="6"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7pPr>
            <a:lvl8pPr marL="3657600" lvl="7" indent="-317500">
              <a:lnSpc>
                <a:spcPct val="100000"/>
              </a:lnSpc>
              <a:spcBef>
                <a:spcPts val="1600"/>
              </a:spcBef>
              <a:spcAft>
                <a:spcPts val="0"/>
              </a:spcAft>
              <a:buClr>
                <a:schemeClr val="dk2"/>
              </a:buClr>
              <a:buSzPts val="1400"/>
              <a:buFont typeface="Short Stack"/>
              <a:buChar char="○"/>
              <a:defRPr>
                <a:solidFill>
                  <a:schemeClr val="dk2"/>
                </a:solidFill>
                <a:latin typeface="Short Stack"/>
                <a:ea typeface="Short Stack"/>
                <a:cs typeface="Short Stack"/>
                <a:sym typeface="Short Stack"/>
              </a:defRPr>
            </a:lvl8pPr>
            <a:lvl9pPr marL="4114800" lvl="8" indent="-317500">
              <a:lnSpc>
                <a:spcPct val="100000"/>
              </a:lnSpc>
              <a:spcBef>
                <a:spcPts val="1600"/>
              </a:spcBef>
              <a:spcAft>
                <a:spcPts val="1600"/>
              </a:spcAft>
              <a:buClr>
                <a:schemeClr val="dk2"/>
              </a:buClr>
              <a:buSzPts val="1400"/>
              <a:buFont typeface="Short Stack"/>
              <a:buChar char="■"/>
              <a:defRPr>
                <a:solidFill>
                  <a:schemeClr val="dk2"/>
                </a:solidFill>
                <a:latin typeface="Short Stack"/>
                <a:ea typeface="Short Stack"/>
                <a:cs typeface="Short Stack"/>
                <a:sym typeface="Short Stack"/>
              </a:defRPr>
            </a:lvl9pPr>
          </a:lstStyle>
          <a:p>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8B32037F-FEE9-A767-D40B-B36256E052D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9821" y="196710"/>
            <a:ext cx="1519104" cy="1519104"/>
          </a:xfrm>
          <a:prstGeom prst="rect">
            <a:avLst/>
          </a:prstGeom>
        </p:spPr>
      </p:pic>
    </p:spTree>
    <p:extLst>
      <p:ext uri="{BB962C8B-B14F-4D97-AF65-F5344CB8AC3E}">
        <p14:creationId xmlns:p14="http://schemas.microsoft.com/office/powerpoint/2010/main" val="3819938782"/>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DDEBB9A-9498-4E25-A01C-5061210C8FEC}" type="datetimeFigureOut">
              <a:rPr lang="en-US" smtClean="0"/>
              <a:t>12/25/2025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A8957D-255D-4476-996D-FB121D009CFF}"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DA57360D-4105-3162-FF56-6D68AB2117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9821" y="196710"/>
            <a:ext cx="1519104" cy="1519104"/>
          </a:xfrm>
          <a:prstGeom prst="rect">
            <a:avLst/>
          </a:prstGeom>
        </p:spPr>
      </p:pic>
    </p:spTree>
    <p:extLst>
      <p:ext uri="{BB962C8B-B14F-4D97-AF65-F5344CB8AC3E}">
        <p14:creationId xmlns:p14="http://schemas.microsoft.com/office/powerpoint/2010/main" val="380477927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AAA030ED-241B-6403-6C0F-FBF8AD40027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9821" y="196710"/>
            <a:ext cx="1519104" cy="1519104"/>
          </a:xfrm>
          <a:prstGeom prst="rect">
            <a:avLst/>
          </a:prstGeom>
        </p:spPr>
      </p:pic>
    </p:spTree>
    <p:extLst>
      <p:ext uri="{BB962C8B-B14F-4D97-AF65-F5344CB8AC3E}">
        <p14:creationId xmlns:p14="http://schemas.microsoft.com/office/powerpoint/2010/main" val="189496281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CF8D5A-C0D0-404A-A484-7B7C5C4903C4}" type="datetimeFigureOut">
              <a:rPr lang="en-US" smtClean="0"/>
              <a:t>12/25/2025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37271F-A4C5-4BD2-971E-3B2A6F69FCC1}" type="slidenum">
              <a:rPr lang="en-US" smtClean="0"/>
              <a:t>‹#›</a:t>
            </a:fld>
            <a:endParaRPr lang="en-US"/>
          </a:p>
        </p:txBody>
      </p:sp>
    </p:spTree>
    <p:extLst>
      <p:ext uri="{BB962C8B-B14F-4D97-AF65-F5344CB8AC3E}">
        <p14:creationId xmlns:p14="http://schemas.microsoft.com/office/powerpoint/2010/main" val="370908018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4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4" Type="http://schemas.openxmlformats.org/officeDocument/2006/relationships/tags" Target="../tags/tag5.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7.xml"/><Relationship Id="rId5" Type="http://schemas.openxmlformats.org/officeDocument/2006/relationships/image" Target="../media/image51.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3.jpe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8.svg"/><Relationship Id="rId18" Type="http://schemas.openxmlformats.org/officeDocument/2006/relationships/image" Target="../media/image39.png"/><Relationship Id="rId3" Type="http://schemas.openxmlformats.org/officeDocument/2006/relationships/image" Target="../media/image8.svg"/><Relationship Id="rId21"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7.png"/><Relationship Id="rId17" Type="http://schemas.openxmlformats.org/officeDocument/2006/relationships/image" Target="../media/image38.svg"/><Relationship Id="rId2" Type="http://schemas.openxmlformats.org/officeDocument/2006/relationships/image" Target="../media/image7.png"/><Relationship Id="rId16" Type="http://schemas.openxmlformats.org/officeDocument/2006/relationships/image" Target="../media/image37.png"/><Relationship Id="rId20" Type="http://schemas.openxmlformats.org/officeDocument/2006/relationships/image" Target="../media/image15.png"/><Relationship Id="rId1" Type="http://schemas.openxmlformats.org/officeDocument/2006/relationships/slideLayout" Target="../slideLayouts/slideLayout32.xml"/><Relationship Id="rId6" Type="http://schemas.openxmlformats.org/officeDocument/2006/relationships/image" Target="../media/image19.png"/><Relationship Id="rId11" Type="http://schemas.openxmlformats.org/officeDocument/2006/relationships/image" Target="../media/image26.svg"/><Relationship Id="rId24" Type="http://schemas.openxmlformats.org/officeDocument/2006/relationships/image" Target="../media/image54.png"/><Relationship Id="rId5" Type="http://schemas.openxmlformats.org/officeDocument/2006/relationships/image" Target="../media/image18.svg"/><Relationship Id="rId15" Type="http://schemas.openxmlformats.org/officeDocument/2006/relationships/image" Target="../media/image36.svg"/><Relationship Id="rId23" Type="http://schemas.openxmlformats.org/officeDocument/2006/relationships/image" Target="../media/image42.svg"/><Relationship Id="rId10" Type="http://schemas.openxmlformats.org/officeDocument/2006/relationships/image" Target="../media/image25.png"/><Relationship Id="rId19" Type="http://schemas.openxmlformats.org/officeDocument/2006/relationships/image" Target="../media/image40.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35.png"/><Relationship Id="rId22"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43.xml"/><Relationship Id="rId7" Type="http://schemas.openxmlformats.org/officeDocument/2006/relationships/image" Target="../media/image58.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56.png"/><Relationship Id="rId10" Type="http://schemas.openxmlformats.org/officeDocument/2006/relationships/image" Target="../media/image6.png"/><Relationship Id="rId4" Type="http://schemas.openxmlformats.org/officeDocument/2006/relationships/image" Target="../media/image55.png"/><Relationship Id="rId9" Type="http://schemas.openxmlformats.org/officeDocument/2006/relationships/image" Target="../media/image60.sv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slide" Target="slide20.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slide" Target="slide20.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slide" Target="slide20.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8.svg"/><Relationship Id="rId21" Type="http://schemas.openxmlformats.org/officeDocument/2006/relationships/image" Target="../media/image26.sv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32.xml"/><Relationship Id="rId6" Type="http://schemas.openxmlformats.org/officeDocument/2006/relationships/image" Target="../media/image11.png"/><Relationship Id="rId11" Type="http://schemas.openxmlformats.org/officeDocument/2006/relationships/image" Target="../media/image16.svg"/><Relationship Id="rId24" Type="http://schemas.openxmlformats.org/officeDocument/2006/relationships/image" Target="../media/image29.png"/><Relationship Id="rId5" Type="http://schemas.openxmlformats.org/officeDocument/2006/relationships/image" Target="../media/image10.svg"/><Relationship Id="rId15" Type="http://schemas.openxmlformats.org/officeDocument/2006/relationships/image" Target="../media/image20.svg"/><Relationship Id="rId23" Type="http://schemas.openxmlformats.org/officeDocument/2006/relationships/image" Target="../media/image28.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 Id="rId22"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slide" Target="slide20.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slide" Target="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11.png"/><Relationship Id="rId3" Type="http://schemas.openxmlformats.org/officeDocument/2006/relationships/image" Target="../media/image8.svg"/><Relationship Id="rId21" Type="http://schemas.openxmlformats.org/officeDocument/2006/relationships/image" Target="../media/image70.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68.svg"/><Relationship Id="rId2" Type="http://schemas.openxmlformats.org/officeDocument/2006/relationships/image" Target="../media/image7.png"/><Relationship Id="rId16" Type="http://schemas.openxmlformats.org/officeDocument/2006/relationships/image" Target="../media/image67.png"/><Relationship Id="rId20" Type="http://schemas.openxmlformats.org/officeDocument/2006/relationships/image" Target="../media/image69.png"/><Relationship Id="rId1" Type="http://schemas.openxmlformats.org/officeDocument/2006/relationships/slideLayout" Target="../slideLayouts/slideLayout32.xml"/><Relationship Id="rId6" Type="http://schemas.openxmlformats.org/officeDocument/2006/relationships/image" Target="../media/image19.png"/><Relationship Id="rId11" Type="http://schemas.openxmlformats.org/officeDocument/2006/relationships/image" Target="../media/image66.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65.png"/><Relationship Id="rId19" Type="http://schemas.openxmlformats.org/officeDocument/2006/relationships/image" Target="../media/image1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38.svg"/><Relationship Id="rId18" Type="http://schemas.openxmlformats.org/officeDocument/2006/relationships/image" Target="../media/image13.png"/><Relationship Id="rId3" Type="http://schemas.openxmlformats.org/officeDocument/2006/relationships/image" Target="../media/image73.svg"/><Relationship Id="rId7" Type="http://schemas.openxmlformats.org/officeDocument/2006/relationships/image" Target="../media/image77.svg"/><Relationship Id="rId12" Type="http://schemas.openxmlformats.org/officeDocument/2006/relationships/image" Target="../media/image37.png"/><Relationship Id="rId17" Type="http://schemas.openxmlformats.org/officeDocument/2006/relationships/image" Target="../media/image83.svg"/><Relationship Id="rId2" Type="http://schemas.openxmlformats.org/officeDocument/2006/relationships/image" Target="../media/image72.png"/><Relationship Id="rId16" Type="http://schemas.openxmlformats.org/officeDocument/2006/relationships/image" Target="../media/image82.png"/><Relationship Id="rId20" Type="http://schemas.openxmlformats.org/officeDocument/2006/relationships/image" Target="../media/image84.png"/><Relationship Id="rId1" Type="http://schemas.openxmlformats.org/officeDocument/2006/relationships/slideLayout" Target="../slideLayouts/slideLayout32.xml"/><Relationship Id="rId6" Type="http://schemas.openxmlformats.org/officeDocument/2006/relationships/image" Target="../media/image76.png"/><Relationship Id="rId11" Type="http://schemas.openxmlformats.org/officeDocument/2006/relationships/image" Target="../media/image36.svg"/><Relationship Id="rId5" Type="http://schemas.openxmlformats.org/officeDocument/2006/relationships/image" Target="../media/image75.svg"/><Relationship Id="rId15" Type="http://schemas.openxmlformats.org/officeDocument/2006/relationships/image" Target="../media/image81.svg"/><Relationship Id="rId10" Type="http://schemas.openxmlformats.org/officeDocument/2006/relationships/image" Target="../media/image35.png"/><Relationship Id="rId19" Type="http://schemas.openxmlformats.org/officeDocument/2006/relationships/image" Target="../media/image14.sv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slide" Target="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slide" Target="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slide" Target="slide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8.svg"/><Relationship Id="rId18" Type="http://schemas.openxmlformats.org/officeDocument/2006/relationships/image" Target="../media/image39.png"/><Relationship Id="rId3" Type="http://schemas.openxmlformats.org/officeDocument/2006/relationships/image" Target="../media/image8.svg"/><Relationship Id="rId21"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7.png"/><Relationship Id="rId17" Type="http://schemas.openxmlformats.org/officeDocument/2006/relationships/image" Target="../media/image38.svg"/><Relationship Id="rId2" Type="http://schemas.openxmlformats.org/officeDocument/2006/relationships/image" Target="../media/image7.png"/><Relationship Id="rId16" Type="http://schemas.openxmlformats.org/officeDocument/2006/relationships/image" Target="../media/image37.png"/><Relationship Id="rId20" Type="http://schemas.openxmlformats.org/officeDocument/2006/relationships/image" Target="../media/image15.png"/><Relationship Id="rId1" Type="http://schemas.openxmlformats.org/officeDocument/2006/relationships/slideLayout" Target="../slideLayouts/slideLayout32.xml"/><Relationship Id="rId6" Type="http://schemas.openxmlformats.org/officeDocument/2006/relationships/image" Target="../media/image19.png"/><Relationship Id="rId11" Type="http://schemas.openxmlformats.org/officeDocument/2006/relationships/image" Target="../media/image26.svg"/><Relationship Id="rId24" Type="http://schemas.openxmlformats.org/officeDocument/2006/relationships/image" Target="../media/image43.png"/><Relationship Id="rId5" Type="http://schemas.openxmlformats.org/officeDocument/2006/relationships/image" Target="../media/image18.svg"/><Relationship Id="rId15" Type="http://schemas.openxmlformats.org/officeDocument/2006/relationships/image" Target="../media/image36.svg"/><Relationship Id="rId23" Type="http://schemas.openxmlformats.org/officeDocument/2006/relationships/image" Target="../media/image42.svg"/><Relationship Id="rId10" Type="http://schemas.openxmlformats.org/officeDocument/2006/relationships/image" Target="../media/image25.png"/><Relationship Id="rId19" Type="http://schemas.openxmlformats.org/officeDocument/2006/relationships/image" Target="../media/image40.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35.png"/><Relationship Id="rId22"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1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2"/>
          <a:stretch>
            <a:fillRect/>
          </a:stretch>
        </p:blipFill>
        <p:spPr>
          <a:xfrm>
            <a:off x="7985051" y="4653854"/>
            <a:ext cx="4206949" cy="2204145"/>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828675" y="100012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lvl="0">
              <a:defRPr/>
            </a:pP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Một</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tờ</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giấy</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đỏ</a:t>
            </a:r>
            <a:endPar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a:p>
            <a:pPr lvl="0">
              <a:defRPr/>
            </a:pP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Mềm</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mại</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tay</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cô</a:t>
            </a:r>
            <a:endPar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a:p>
            <a:pPr lvl="0">
              <a:defRPr/>
            </a:pP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Mặt</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trời</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đã</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phô</a:t>
            </a:r>
            <a:endPar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a:p>
            <a:pPr lvl="0">
              <a:defRPr/>
            </a:pP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Nhiều</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tia</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nắng</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tỏa</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15000" y="1030486"/>
            <a:ext cx="4886325" cy="5693866"/>
          </a:xfrm>
          <a:prstGeom prst="rect">
            <a:avLst/>
          </a:prstGeom>
          <a:noFill/>
        </p:spPr>
        <p:txBody>
          <a:bodyPr wrap="square" rtlCol="0">
            <a:spAutoFit/>
          </a:bodyPr>
          <a:lstStyle/>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Thêm tờ xanh nữa</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Cô cắt rất nhanh</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Mặt nước dập dềnh</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Quanh thuyền sóng lượn.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Biết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bao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điều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lạ</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bàn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Trọng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Hoàn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ounded Rectangle 65">
            <a:extLst>
              <a:ext uri="{FF2B5EF4-FFF2-40B4-BE49-F238E27FC236}">
                <a16:creationId xmlns:a16="http://schemas.microsoft.com/office/drawing/2014/main" id="{3341D2F7-4AA5-4974-85A8-55E08606566E}"/>
              </a:ext>
            </a:extLst>
          </p:cNvPr>
          <p:cNvSpPr/>
          <p:nvPr/>
        </p:nvSpPr>
        <p:spPr>
          <a:xfrm>
            <a:off x="679043" y="5442094"/>
            <a:ext cx="4197207" cy="78965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Pr>
              <a:t>Ngắt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Pr>
              <a:t>nhịp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Pr>
              <a:t>thơ</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cxnSp>
        <p:nvCxnSpPr>
          <p:cNvPr id="3" name="Straight Connector 2">
            <a:extLst>
              <a:ext uri="{FF2B5EF4-FFF2-40B4-BE49-F238E27FC236}">
                <a16:creationId xmlns:a16="http://schemas.microsoft.com/office/drawing/2014/main" id="{F44DDDEE-6612-4D50-A57B-DB12B56C8DEA}"/>
              </a:ext>
            </a:extLst>
          </p:cNvPr>
          <p:cNvCxnSpPr/>
          <p:nvPr/>
        </p:nvCxnSpPr>
        <p:spPr>
          <a:xfrm flipH="1">
            <a:off x="1960101" y="1019854"/>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9425406-25B9-4654-AD58-882D1CF75110}"/>
              </a:ext>
            </a:extLst>
          </p:cNvPr>
          <p:cNvCxnSpPr/>
          <p:nvPr/>
        </p:nvCxnSpPr>
        <p:spPr>
          <a:xfrm flipH="1">
            <a:off x="1921117" y="1459581"/>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7D81B3-C86D-4393-AB9C-5CCC275B5109}"/>
              </a:ext>
            </a:extLst>
          </p:cNvPr>
          <p:cNvCxnSpPr/>
          <p:nvPr/>
        </p:nvCxnSpPr>
        <p:spPr>
          <a:xfrm flipH="1">
            <a:off x="2337781" y="1890699"/>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4A38216-BDC5-4643-B318-335144E6C787}"/>
              </a:ext>
            </a:extLst>
          </p:cNvPr>
          <p:cNvCxnSpPr/>
          <p:nvPr/>
        </p:nvCxnSpPr>
        <p:spPr>
          <a:xfrm flipH="1">
            <a:off x="1954233" y="3123714"/>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5D0609-26F0-439F-9DF0-D7B79A18383F}"/>
              </a:ext>
            </a:extLst>
          </p:cNvPr>
          <p:cNvCxnSpPr/>
          <p:nvPr/>
        </p:nvCxnSpPr>
        <p:spPr>
          <a:xfrm flipH="1">
            <a:off x="2361925" y="3562972"/>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79230C1-5BDF-4B68-85E8-0AA27483C42D}"/>
              </a:ext>
            </a:extLst>
          </p:cNvPr>
          <p:cNvCxnSpPr/>
          <p:nvPr/>
        </p:nvCxnSpPr>
        <p:spPr>
          <a:xfrm flipH="1">
            <a:off x="2188370" y="3980965"/>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F03ADA-0658-4383-A203-670A4018710A}"/>
              </a:ext>
            </a:extLst>
          </p:cNvPr>
          <p:cNvCxnSpPr/>
          <p:nvPr/>
        </p:nvCxnSpPr>
        <p:spPr>
          <a:xfrm flipH="1">
            <a:off x="2333018" y="4437996"/>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40DD926-BDBF-472E-9468-EE392C916DF4}"/>
              </a:ext>
            </a:extLst>
          </p:cNvPr>
          <p:cNvCxnSpPr/>
          <p:nvPr/>
        </p:nvCxnSpPr>
        <p:spPr>
          <a:xfrm flipH="1">
            <a:off x="6671709" y="1020324"/>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419F7F7-382A-4CE7-810E-B4E61F240267}"/>
              </a:ext>
            </a:extLst>
          </p:cNvPr>
          <p:cNvCxnSpPr/>
          <p:nvPr/>
        </p:nvCxnSpPr>
        <p:spPr>
          <a:xfrm flipH="1">
            <a:off x="6771999" y="1448949"/>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D58BD55-F34A-40F4-B162-1F0FC26C2490}"/>
              </a:ext>
            </a:extLst>
          </p:cNvPr>
          <p:cNvCxnSpPr/>
          <p:nvPr/>
        </p:nvCxnSpPr>
        <p:spPr>
          <a:xfrm flipH="1">
            <a:off x="7289340" y="1864435"/>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ED16D93-7D1D-44C4-B404-625E74A27230}"/>
              </a:ext>
            </a:extLst>
          </p:cNvPr>
          <p:cNvCxnSpPr/>
          <p:nvPr/>
        </p:nvCxnSpPr>
        <p:spPr>
          <a:xfrm flipH="1">
            <a:off x="7910237" y="2300287"/>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51B92DC-9D83-47FA-BB54-8DAA38AA062B}"/>
              </a:ext>
            </a:extLst>
          </p:cNvPr>
          <p:cNvCxnSpPr/>
          <p:nvPr/>
        </p:nvCxnSpPr>
        <p:spPr>
          <a:xfrm flipH="1">
            <a:off x="6453737" y="3214687"/>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3CFE282-ADFC-4956-B9FD-EAE955368B6F}"/>
              </a:ext>
            </a:extLst>
          </p:cNvPr>
          <p:cNvCxnSpPr/>
          <p:nvPr/>
        </p:nvCxnSpPr>
        <p:spPr>
          <a:xfrm flipH="1">
            <a:off x="7483605" y="3562972"/>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BC34C4-C722-47E9-A5A1-0B5ADB6EB501}"/>
              </a:ext>
            </a:extLst>
          </p:cNvPr>
          <p:cNvCxnSpPr/>
          <p:nvPr/>
        </p:nvCxnSpPr>
        <p:spPr>
          <a:xfrm flipH="1">
            <a:off x="7222665" y="3997921"/>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51E593E-A7E9-405A-97D9-F14A8E93DFA1}"/>
              </a:ext>
            </a:extLst>
          </p:cNvPr>
          <p:cNvCxnSpPr/>
          <p:nvPr/>
        </p:nvCxnSpPr>
        <p:spPr>
          <a:xfrm flipH="1">
            <a:off x="6692097" y="4420222"/>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033026C-C567-4057-AC75-0079E77FCE38}"/>
              </a:ext>
            </a:extLst>
          </p:cNvPr>
          <p:cNvCxnSpPr/>
          <p:nvPr/>
        </p:nvCxnSpPr>
        <p:spPr>
          <a:xfrm flipH="1">
            <a:off x="7042298" y="5227781"/>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D3F67EB-835E-4C21-B628-490C1E941A82}"/>
              </a:ext>
            </a:extLst>
          </p:cNvPr>
          <p:cNvCxnSpPr/>
          <p:nvPr/>
        </p:nvCxnSpPr>
        <p:spPr>
          <a:xfrm flipH="1">
            <a:off x="6219160" y="5728693"/>
            <a:ext cx="66675" cy="4286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82E7906-4202-FBF1-6DA5-9A33D9C6A4DC}"/>
              </a:ext>
            </a:extLst>
          </p:cNvPr>
          <p:cNvPicPr>
            <a:picLocks noChangeAspect="1"/>
          </p:cNvPicPr>
          <p:nvPr/>
        </p:nvPicPr>
        <p:blipFill rotWithShape="1">
          <a:blip r:embed="rId3"/>
          <a:srcRect l="21291" t="4547" r="18539" b="15282"/>
          <a:stretch/>
        </p:blipFill>
        <p:spPr>
          <a:xfrm>
            <a:off x="3673435" y="260094"/>
            <a:ext cx="3924244" cy="859092"/>
          </a:xfrm>
          <a:prstGeom prst="rect">
            <a:avLst/>
          </a:prstGeom>
        </p:spPr>
      </p:pic>
    </p:spTree>
    <p:extLst>
      <p:ext uri="{BB962C8B-B14F-4D97-AF65-F5344CB8AC3E}">
        <p14:creationId xmlns:p14="http://schemas.microsoft.com/office/powerpoint/2010/main" val="2114232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down)">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down)">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ipe(down)">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wipe(down)">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wipe(down)">
                                      <p:cBhvr>
                                        <p:cTn id="78" dur="500"/>
                                        <p:tgtEl>
                                          <p:spTgt spid="26"/>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wipe(down)">
                                      <p:cBhvr>
                                        <p:cTn id="83" dur="500"/>
                                        <p:tgtEl>
                                          <p:spTgt spid="27"/>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wipe(down)">
                                      <p:cBhvr>
                                        <p:cTn id="88" dur="500"/>
                                        <p:tgtEl>
                                          <p:spTgt spid="2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nodeType="click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wipe(down)">
                                      <p:cBhvr>
                                        <p:cTn id="93" dur="500"/>
                                        <p:tgtEl>
                                          <p:spTgt spid="29"/>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wipe(down)">
                                      <p:cBhvr>
                                        <p:cTn id="9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A80263-F65E-8DF3-7A05-996E31C04137}"/>
              </a:ext>
            </a:extLst>
          </p:cNvPr>
          <p:cNvSpPr txBox="1"/>
          <p:nvPr/>
        </p:nvSpPr>
        <p:spPr>
          <a:xfrm>
            <a:off x="1106329" y="1613226"/>
            <a:ext cx="6908528" cy="646331"/>
          </a:xfrm>
          <a:prstGeom prst="rect">
            <a:avLst/>
          </a:prstGeom>
          <a:solidFill>
            <a:schemeClr val="bg1"/>
          </a:solidFill>
          <a:ln w="28575">
            <a:solidFill>
              <a:srgbClr val="DB3A76"/>
            </a:solidFill>
          </a:ln>
        </p:spPr>
        <p:txBody>
          <a:bodyPr wrap="square" rtlCol="0">
            <a:spAutoFit/>
          </a:bodyPr>
          <a:lstStyle/>
          <a:p>
            <a:r>
              <a:rPr lang="en-US" sz="3600" b="1" dirty="0" err="1">
                <a:solidFill>
                  <a:srgbClr val="DB3A76"/>
                </a:solidFill>
                <a:latin typeface="Cambria" panose="02040503050406030204" pitchFamily="18" charset="0"/>
                <a:ea typeface="Cambria" panose="02040503050406030204" pitchFamily="18" charset="0"/>
              </a:rPr>
              <a:t>Khổ</a:t>
            </a:r>
            <a:r>
              <a:rPr lang="en-US" sz="3600" b="1" dirty="0">
                <a:solidFill>
                  <a:srgbClr val="DB3A76"/>
                </a:solidFill>
                <a:latin typeface="Cambria" panose="02040503050406030204" pitchFamily="18" charset="0"/>
                <a:ea typeface="Cambria" panose="02040503050406030204" pitchFamily="18" charset="0"/>
              </a:rPr>
              <a:t> 1: </a:t>
            </a:r>
            <a:r>
              <a:rPr lang="en-US" sz="3600" i="1" dirty="0" err="1">
                <a:solidFill>
                  <a:schemeClr val="bg2">
                    <a:lumMod val="10000"/>
                  </a:schemeClr>
                </a:solidFill>
                <a:latin typeface="Cambria" panose="02040503050406030204" pitchFamily="18" charset="0"/>
                <a:ea typeface="Cambria" panose="02040503050406030204" pitchFamily="18" charset="0"/>
              </a:rPr>
              <a:t>Từ</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đầu</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đến</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xinh</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quá</a:t>
            </a:r>
            <a:endParaRPr lang="en-US" sz="3600" dirty="0">
              <a:solidFill>
                <a:schemeClr val="bg2">
                  <a:lumMod val="10000"/>
                </a:schemeClr>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6AF61AE1-94FD-7E91-678B-DD4D673BFF62}"/>
              </a:ext>
            </a:extLst>
          </p:cNvPr>
          <p:cNvSpPr txBox="1"/>
          <p:nvPr/>
        </p:nvSpPr>
        <p:spPr>
          <a:xfrm>
            <a:off x="1898146" y="2514213"/>
            <a:ext cx="8395707" cy="646331"/>
          </a:xfrm>
          <a:prstGeom prst="rect">
            <a:avLst/>
          </a:prstGeom>
          <a:solidFill>
            <a:schemeClr val="bg1"/>
          </a:solidFill>
          <a:ln w="28575">
            <a:solidFill>
              <a:srgbClr val="DB3A76"/>
            </a:solidFill>
          </a:ln>
        </p:spPr>
        <p:txBody>
          <a:bodyPr wrap="square" rtlCol="0">
            <a:spAutoFit/>
          </a:bodyPr>
          <a:lstStyle/>
          <a:p>
            <a:r>
              <a:rPr lang="en-US" sz="3600" b="1" dirty="0" err="1">
                <a:solidFill>
                  <a:srgbClr val="DB3A76"/>
                </a:solidFill>
                <a:latin typeface="Cambria" panose="02040503050406030204" pitchFamily="18" charset="0"/>
                <a:ea typeface="Cambria" panose="02040503050406030204" pitchFamily="18" charset="0"/>
              </a:rPr>
              <a:t>Khổ</a:t>
            </a:r>
            <a:r>
              <a:rPr lang="en-US" sz="3600" b="1" dirty="0">
                <a:solidFill>
                  <a:srgbClr val="DB3A76"/>
                </a:solidFill>
                <a:latin typeface="Cambria" panose="02040503050406030204" pitchFamily="18" charset="0"/>
                <a:ea typeface="Cambria" panose="02040503050406030204" pitchFamily="18" charset="0"/>
              </a:rPr>
              <a:t> 2: </a:t>
            </a:r>
            <a:r>
              <a:rPr lang="en-US" sz="3600" i="1" dirty="0" err="1">
                <a:solidFill>
                  <a:schemeClr val="bg2">
                    <a:lumMod val="10000"/>
                  </a:schemeClr>
                </a:solidFill>
                <a:latin typeface="Cambria" panose="02040503050406030204" pitchFamily="18" charset="0"/>
                <a:ea typeface="Cambria" panose="02040503050406030204" pitchFamily="18" charset="0"/>
              </a:rPr>
              <a:t>Tiếp</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theo</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cho</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đến</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nắng</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tỏa</a:t>
            </a:r>
            <a:r>
              <a:rPr lang="en-US" sz="3600" i="1" dirty="0">
                <a:solidFill>
                  <a:schemeClr val="bg2">
                    <a:lumMod val="10000"/>
                  </a:schemeClr>
                </a:solidFill>
                <a:latin typeface="Cambria" panose="02040503050406030204" pitchFamily="18" charset="0"/>
                <a:ea typeface="Cambria" panose="02040503050406030204" pitchFamily="18" charset="0"/>
              </a:rPr>
              <a:t>.</a:t>
            </a:r>
            <a:endParaRPr lang="en-US" sz="3600" dirty="0">
              <a:solidFill>
                <a:schemeClr val="bg2">
                  <a:lumMod val="10000"/>
                </a:schemeClr>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89B635C4-20F8-4BA1-1234-712E5E945814}"/>
              </a:ext>
            </a:extLst>
          </p:cNvPr>
          <p:cNvSpPr txBox="1"/>
          <p:nvPr/>
        </p:nvSpPr>
        <p:spPr>
          <a:xfrm>
            <a:off x="2828264" y="3469414"/>
            <a:ext cx="7937253" cy="646331"/>
          </a:xfrm>
          <a:prstGeom prst="rect">
            <a:avLst/>
          </a:prstGeom>
          <a:solidFill>
            <a:schemeClr val="bg1"/>
          </a:solidFill>
          <a:ln w="28575">
            <a:solidFill>
              <a:srgbClr val="DB3A76"/>
            </a:solidFill>
          </a:ln>
        </p:spPr>
        <p:txBody>
          <a:bodyPr wrap="square" rtlCol="0">
            <a:spAutoFit/>
          </a:bodyPr>
          <a:lstStyle/>
          <a:p>
            <a:r>
              <a:rPr lang="en-US" sz="3600" b="1" dirty="0" err="1">
                <a:solidFill>
                  <a:srgbClr val="DB3A76"/>
                </a:solidFill>
                <a:latin typeface="Cambria" panose="02040503050406030204" pitchFamily="18" charset="0"/>
                <a:ea typeface="Cambria" panose="02040503050406030204" pitchFamily="18" charset="0"/>
              </a:rPr>
              <a:t>Khổ</a:t>
            </a:r>
            <a:r>
              <a:rPr lang="en-US" sz="3600" b="1" dirty="0">
                <a:solidFill>
                  <a:srgbClr val="DB3A76"/>
                </a:solidFill>
                <a:latin typeface="Cambria" panose="02040503050406030204" pitchFamily="18" charset="0"/>
                <a:ea typeface="Cambria" panose="02040503050406030204" pitchFamily="18" charset="0"/>
              </a:rPr>
              <a:t> 3: </a:t>
            </a:r>
            <a:r>
              <a:rPr lang="en-US" sz="3600" i="1" dirty="0" err="1">
                <a:solidFill>
                  <a:schemeClr val="bg2">
                    <a:lumMod val="10000"/>
                  </a:schemeClr>
                </a:solidFill>
                <a:latin typeface="Cambria" panose="02040503050406030204" pitchFamily="18" charset="0"/>
                <a:ea typeface="Cambria" panose="02040503050406030204" pitchFamily="18" charset="0"/>
              </a:rPr>
              <a:t>Tiếp</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theo</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cho</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đến</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sóng</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lượn</a:t>
            </a:r>
            <a:r>
              <a:rPr lang="en-US" sz="3600" i="1" dirty="0">
                <a:solidFill>
                  <a:schemeClr val="bg2">
                    <a:lumMod val="10000"/>
                  </a:schemeClr>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1D43B3A3-EC4C-9CEB-7D50-96C0E617B4B0}"/>
              </a:ext>
            </a:extLst>
          </p:cNvPr>
          <p:cNvSpPr txBox="1"/>
          <p:nvPr/>
        </p:nvSpPr>
        <p:spPr>
          <a:xfrm>
            <a:off x="4381082" y="5346922"/>
            <a:ext cx="3633775" cy="646331"/>
          </a:xfrm>
          <a:prstGeom prst="rect">
            <a:avLst/>
          </a:prstGeom>
          <a:solidFill>
            <a:schemeClr val="bg1"/>
          </a:solidFill>
          <a:ln w="28575">
            <a:solidFill>
              <a:srgbClr val="DB3A76"/>
            </a:solidFill>
          </a:ln>
        </p:spPr>
        <p:txBody>
          <a:bodyPr wrap="square" rtlCol="0">
            <a:spAutoFit/>
          </a:bodyPr>
          <a:lstStyle/>
          <a:p>
            <a:r>
              <a:rPr lang="en-US" sz="3600" b="1" dirty="0" err="1">
                <a:solidFill>
                  <a:srgbClr val="DB3A76"/>
                </a:solidFill>
                <a:latin typeface="Cambria" panose="02040503050406030204" pitchFamily="18" charset="0"/>
                <a:ea typeface="Cambria" panose="02040503050406030204" pitchFamily="18" charset="0"/>
              </a:rPr>
              <a:t>Khổ</a:t>
            </a:r>
            <a:r>
              <a:rPr lang="en-US" sz="3600" b="1" dirty="0">
                <a:solidFill>
                  <a:srgbClr val="DB3A76"/>
                </a:solidFill>
                <a:latin typeface="Cambria" panose="02040503050406030204" pitchFamily="18" charset="0"/>
                <a:ea typeface="Cambria" panose="02040503050406030204" pitchFamily="18" charset="0"/>
              </a:rPr>
              <a:t> 5: </a:t>
            </a:r>
            <a:r>
              <a:rPr lang="en-US" sz="3600" i="1" dirty="0" err="1">
                <a:solidFill>
                  <a:schemeClr val="bg2">
                    <a:lumMod val="10000"/>
                  </a:schemeClr>
                </a:solidFill>
                <a:latin typeface="Cambria" panose="02040503050406030204" pitchFamily="18" charset="0"/>
                <a:ea typeface="Cambria" panose="02040503050406030204" pitchFamily="18" charset="0"/>
              </a:rPr>
              <a:t>Còn</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lại</a:t>
            </a:r>
            <a:r>
              <a:rPr lang="en-US" sz="3600" i="1" dirty="0">
                <a:solidFill>
                  <a:schemeClr val="bg2">
                    <a:lumMod val="10000"/>
                  </a:schemeClr>
                </a:solidFill>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5EA2B76A-BABB-4A52-3ED9-97434B10B959}"/>
              </a:ext>
            </a:extLst>
          </p:cNvPr>
          <p:cNvSpPr txBox="1"/>
          <p:nvPr/>
        </p:nvSpPr>
        <p:spPr>
          <a:xfrm>
            <a:off x="3574050" y="4408168"/>
            <a:ext cx="7583575" cy="646331"/>
          </a:xfrm>
          <a:prstGeom prst="rect">
            <a:avLst/>
          </a:prstGeom>
          <a:solidFill>
            <a:schemeClr val="bg1"/>
          </a:solidFill>
          <a:ln w="28575">
            <a:solidFill>
              <a:srgbClr val="DB3A76"/>
            </a:solidFill>
          </a:ln>
        </p:spPr>
        <p:txBody>
          <a:bodyPr wrap="square" rtlCol="0">
            <a:spAutoFit/>
          </a:bodyPr>
          <a:lstStyle/>
          <a:p>
            <a:r>
              <a:rPr lang="en-US" sz="3600" b="1" dirty="0" err="1">
                <a:solidFill>
                  <a:srgbClr val="DB3A76"/>
                </a:solidFill>
                <a:latin typeface="Cambria" panose="02040503050406030204" pitchFamily="18" charset="0"/>
                <a:ea typeface="Cambria" panose="02040503050406030204" pitchFamily="18" charset="0"/>
              </a:rPr>
              <a:t>Khổ</a:t>
            </a:r>
            <a:r>
              <a:rPr lang="en-US" sz="3600" b="1" dirty="0">
                <a:solidFill>
                  <a:srgbClr val="DB3A76"/>
                </a:solidFill>
                <a:latin typeface="Cambria" panose="02040503050406030204" pitchFamily="18" charset="0"/>
                <a:ea typeface="Cambria" panose="02040503050406030204" pitchFamily="18" charset="0"/>
              </a:rPr>
              <a:t> 4: </a:t>
            </a:r>
            <a:r>
              <a:rPr lang="en-US" sz="3600" i="1" dirty="0" err="1">
                <a:solidFill>
                  <a:schemeClr val="bg2">
                    <a:lumMod val="10000"/>
                  </a:schemeClr>
                </a:solidFill>
                <a:latin typeface="Cambria" panose="02040503050406030204" pitchFamily="18" charset="0"/>
                <a:ea typeface="Cambria" panose="02040503050406030204" pitchFamily="18" charset="0"/>
              </a:rPr>
              <a:t>Tiếp</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theo</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cho</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dirty="0" err="1">
                <a:solidFill>
                  <a:schemeClr val="bg2">
                    <a:lumMod val="10000"/>
                  </a:schemeClr>
                </a:solidFill>
                <a:latin typeface="Cambria" panose="02040503050406030204" pitchFamily="18" charset="0"/>
                <a:ea typeface="Cambria" panose="02040503050406030204" pitchFamily="18" charset="0"/>
              </a:rPr>
              <a:t>đến</a:t>
            </a:r>
            <a:r>
              <a:rPr lang="en-US" sz="3600"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sóng</a:t>
            </a:r>
            <a:r>
              <a:rPr lang="en-US" sz="3600" i="1" dirty="0">
                <a:solidFill>
                  <a:schemeClr val="bg2">
                    <a:lumMod val="10000"/>
                  </a:schemeClr>
                </a:solidFill>
                <a:latin typeface="Cambria" panose="02040503050406030204" pitchFamily="18" charset="0"/>
                <a:ea typeface="Cambria" panose="02040503050406030204" pitchFamily="18" charset="0"/>
              </a:rPr>
              <a:t> </a:t>
            </a:r>
            <a:r>
              <a:rPr lang="en-US" sz="3600" i="1" dirty="0" err="1">
                <a:solidFill>
                  <a:schemeClr val="bg2">
                    <a:lumMod val="10000"/>
                  </a:schemeClr>
                </a:solidFill>
                <a:latin typeface="Cambria" panose="02040503050406030204" pitchFamily="18" charset="0"/>
                <a:ea typeface="Cambria" panose="02040503050406030204" pitchFamily="18" charset="0"/>
              </a:rPr>
              <a:t>vỗ</a:t>
            </a:r>
            <a:r>
              <a:rPr lang="en-US" sz="3600" i="1" dirty="0">
                <a:solidFill>
                  <a:schemeClr val="bg2">
                    <a:lumMod val="10000"/>
                  </a:schemeClr>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97AFC3D6-49D9-3076-99DF-1419792327CD}"/>
              </a:ext>
            </a:extLst>
          </p:cNvPr>
          <p:cNvPicPr>
            <a:picLocks noChangeAspect="1"/>
          </p:cNvPicPr>
          <p:nvPr/>
        </p:nvPicPr>
        <p:blipFill>
          <a:blip r:embed="rId2"/>
          <a:stretch>
            <a:fillRect/>
          </a:stretch>
        </p:blipFill>
        <p:spPr>
          <a:xfrm>
            <a:off x="2377440" y="470786"/>
            <a:ext cx="7760560" cy="1394113"/>
          </a:xfrm>
          <a:prstGeom prst="rect">
            <a:avLst/>
          </a:prstGeom>
        </p:spPr>
      </p:pic>
    </p:spTree>
    <p:extLst>
      <p:ext uri="{BB962C8B-B14F-4D97-AF65-F5344CB8AC3E}">
        <p14:creationId xmlns:p14="http://schemas.microsoft.com/office/powerpoint/2010/main" val="1413888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37ECD4-CF92-A3BC-D904-3C361F288158}"/>
              </a:ext>
            </a:extLst>
          </p:cNvPr>
          <p:cNvSpPr txBox="1"/>
          <p:nvPr/>
        </p:nvSpPr>
        <p:spPr>
          <a:xfrm>
            <a:off x="1596537" y="1236905"/>
            <a:ext cx="3404103" cy="35548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Một tờ giấy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Cô gấp cong cong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Thoắt cái đã xong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Chiếc thuyền xinh quá!</a:t>
            </a:r>
            <a:endPar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Một tờ giấy đỏ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Mềm mại tay cô</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Mặt trời đã phô</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Nhiều tia nắng toả.</a:t>
            </a:r>
          </a:p>
        </p:txBody>
      </p:sp>
      <p:sp>
        <p:nvSpPr>
          <p:cNvPr id="3" name="TextBox 2">
            <a:extLst>
              <a:ext uri="{FF2B5EF4-FFF2-40B4-BE49-F238E27FC236}">
                <a16:creationId xmlns:a16="http://schemas.microsoft.com/office/drawing/2014/main" id="{B38B3356-83F5-AC47-2FA5-9EB6FDD6DC95}"/>
              </a:ext>
            </a:extLst>
          </p:cNvPr>
          <p:cNvSpPr txBox="1"/>
          <p:nvPr/>
        </p:nvSpPr>
        <p:spPr>
          <a:xfrm>
            <a:off x="5840593" y="1236905"/>
            <a:ext cx="4984900"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Thêm tờ xanh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Cô cắt rất nhanh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Mặt nước dập dềnh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Quanh thuyền sóng lượn.</a:t>
            </a:r>
            <a:endPar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Rì rào sóng vỗ...</a:t>
            </a:r>
            <a:endPar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Biết bao điều lạ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Từ bàn tay cô.</a:t>
            </a:r>
          </a:p>
        </p:txBody>
      </p:sp>
      <p:sp>
        <p:nvSpPr>
          <p:cNvPr id="4" name="TextBox 3">
            <a:extLst>
              <a:ext uri="{FF2B5EF4-FFF2-40B4-BE49-F238E27FC236}">
                <a16:creationId xmlns:a16="http://schemas.microsoft.com/office/drawing/2014/main" id="{8668D964-C849-367F-01CF-CDF41959153E}"/>
              </a:ext>
            </a:extLst>
          </p:cNvPr>
          <p:cNvSpPr txBox="1"/>
          <p:nvPr/>
        </p:nvSpPr>
        <p:spPr>
          <a:xfrm>
            <a:off x="7746007" y="5838882"/>
            <a:ext cx="336639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Nguyễn</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Trọng</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Hoàn</a:t>
            </a:r>
            <a:r>
              <a:rPr kumimoji="0" lang="en-US" sz="20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pic>
        <p:nvPicPr>
          <p:cNvPr id="5" name="Picture 4">
            <a:extLst>
              <a:ext uri="{FF2B5EF4-FFF2-40B4-BE49-F238E27FC236}">
                <a16:creationId xmlns:a16="http://schemas.microsoft.com/office/drawing/2014/main" id="{76FCFD41-6E7E-AE22-F5F7-84F29A4CF431}"/>
              </a:ext>
            </a:extLst>
          </p:cNvPr>
          <p:cNvPicPr>
            <a:picLocks noChangeAspect="1"/>
          </p:cNvPicPr>
          <p:nvPr/>
        </p:nvPicPr>
        <p:blipFill rotWithShape="1">
          <a:blip r:embed="rId7"/>
          <a:srcRect l="21291" t="4547" r="18539" b="15282"/>
          <a:stretch/>
        </p:blipFill>
        <p:spPr>
          <a:xfrm>
            <a:off x="3715966" y="525908"/>
            <a:ext cx="3924244" cy="859092"/>
          </a:xfrm>
          <a:prstGeom prst="rect">
            <a:avLst/>
          </a:prstGeom>
        </p:spPr>
      </p:pic>
      <p:sp>
        <p:nvSpPr>
          <p:cNvPr id="6" name="008958">
            <a:extLst>
              <a:ext uri="{FF2B5EF4-FFF2-40B4-BE49-F238E27FC236}">
                <a16:creationId xmlns:a16="http://schemas.microsoft.com/office/drawing/2014/main" id="{9D5EADEC-90CC-5FB0-42A5-97C5C21DF39B}"/>
              </a:ext>
            </a:extLst>
          </p:cNvPr>
          <p:cNvSpPr>
            <a:spLocks noChangeArrowheads="1"/>
          </p:cNvSpPr>
          <p:nvPr>
            <p:custDataLst>
              <p:tags r:id="rId1"/>
            </p:custDataLst>
          </p:nvPr>
        </p:nvSpPr>
        <p:spPr bwMode="auto">
          <a:xfrm>
            <a:off x="995224" y="1291382"/>
            <a:ext cx="540643" cy="545866"/>
          </a:xfrm>
          <a:prstGeom prst="ellipse">
            <a:avLst/>
          </a:prstGeom>
          <a:gradFill>
            <a:gsLst>
              <a:gs pos="0">
                <a:srgbClr val="99BC45"/>
              </a:gs>
              <a:gs pos="73000">
                <a:srgbClr val="466D37"/>
              </a:gs>
            </a:gsLst>
            <a:lin ang="5400000" scaled="0"/>
          </a:gradFill>
          <a:ln w="12700" cap="flat" cmpd="sng" algn="ctr">
            <a:solidFill>
              <a:schemeClr val="lt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sym typeface="方正黑体简体" panose="03000509000000000000" pitchFamily="65" charset="-122"/>
              </a:rPr>
              <a:t>1</a:t>
            </a:r>
          </a:p>
        </p:txBody>
      </p:sp>
      <p:sp>
        <p:nvSpPr>
          <p:cNvPr id="7" name="214559">
            <a:extLst>
              <a:ext uri="{FF2B5EF4-FFF2-40B4-BE49-F238E27FC236}">
                <a16:creationId xmlns:a16="http://schemas.microsoft.com/office/drawing/2014/main" id="{9C964068-14E8-D899-D834-159C628C9C20}"/>
              </a:ext>
            </a:extLst>
          </p:cNvPr>
          <p:cNvSpPr>
            <a:spLocks noChangeArrowheads="1"/>
          </p:cNvSpPr>
          <p:nvPr>
            <p:custDataLst>
              <p:tags r:id="rId2"/>
            </p:custDataLst>
          </p:nvPr>
        </p:nvSpPr>
        <p:spPr bwMode="auto">
          <a:xfrm>
            <a:off x="925372" y="3531535"/>
            <a:ext cx="540643" cy="544561"/>
          </a:xfrm>
          <a:prstGeom prst="ellipse">
            <a:avLst/>
          </a:prstGeom>
          <a:gradFill>
            <a:gsLst>
              <a:gs pos="0">
                <a:srgbClr val="99BC45"/>
              </a:gs>
              <a:gs pos="73000">
                <a:srgbClr val="466D37"/>
              </a:gs>
            </a:gsLst>
            <a:lin ang="5400000" scaled="0"/>
          </a:gradFill>
          <a:ln w="12700" cap="flat" cmpd="sng" algn="ctr">
            <a:solidFill>
              <a:schemeClr val="lt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Cambria" panose="02040503050406030204" pitchFamily="18" charset="0"/>
                <a:ea typeface="思源黑体 CN Regular" panose="020B0500000000000000" pitchFamily="34" charset="-122"/>
                <a:sym typeface="方正黑体简体" panose="03000509000000000000" pitchFamily="65" charset="-122"/>
              </a:rPr>
              <a:t>2</a:t>
            </a:r>
          </a:p>
        </p:txBody>
      </p:sp>
      <p:sp>
        <p:nvSpPr>
          <p:cNvPr id="8" name="958409">
            <a:extLst>
              <a:ext uri="{FF2B5EF4-FFF2-40B4-BE49-F238E27FC236}">
                <a16:creationId xmlns:a16="http://schemas.microsoft.com/office/drawing/2014/main" id="{BC64F49B-B12F-0251-A232-928B5083B79E}"/>
              </a:ext>
            </a:extLst>
          </p:cNvPr>
          <p:cNvSpPr>
            <a:spLocks noChangeArrowheads="1"/>
          </p:cNvSpPr>
          <p:nvPr>
            <p:custDataLst>
              <p:tags r:id="rId3"/>
            </p:custDataLst>
          </p:nvPr>
        </p:nvSpPr>
        <p:spPr bwMode="auto">
          <a:xfrm>
            <a:off x="5319202" y="1291382"/>
            <a:ext cx="524430" cy="543254"/>
          </a:xfrm>
          <a:prstGeom prst="ellipse">
            <a:avLst/>
          </a:prstGeom>
          <a:gradFill>
            <a:gsLst>
              <a:gs pos="0">
                <a:srgbClr val="99BC45"/>
              </a:gs>
              <a:gs pos="73000">
                <a:srgbClr val="466D37"/>
              </a:gs>
            </a:gsLst>
            <a:lin ang="5400000" scaled="0"/>
          </a:gradFill>
          <a:ln w="12700" cap="flat" cmpd="sng" algn="ctr">
            <a:solidFill>
              <a:schemeClr val="lt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sym typeface="方正黑体简体" panose="03000509000000000000" pitchFamily="65" charset="-122"/>
              </a:rPr>
              <a:t>3</a:t>
            </a:r>
          </a:p>
        </p:txBody>
      </p:sp>
      <p:sp>
        <p:nvSpPr>
          <p:cNvPr id="9" name="958409">
            <a:extLst>
              <a:ext uri="{FF2B5EF4-FFF2-40B4-BE49-F238E27FC236}">
                <a16:creationId xmlns:a16="http://schemas.microsoft.com/office/drawing/2014/main" id="{B710748F-A53E-A97A-337A-C9EE72E45537}"/>
              </a:ext>
            </a:extLst>
          </p:cNvPr>
          <p:cNvSpPr>
            <a:spLocks noChangeArrowheads="1"/>
          </p:cNvSpPr>
          <p:nvPr>
            <p:custDataLst>
              <p:tags r:id="rId4"/>
            </p:custDataLst>
          </p:nvPr>
        </p:nvSpPr>
        <p:spPr bwMode="auto">
          <a:xfrm>
            <a:off x="5319202" y="3157373"/>
            <a:ext cx="524430" cy="543254"/>
          </a:xfrm>
          <a:prstGeom prst="ellipse">
            <a:avLst/>
          </a:prstGeom>
          <a:gradFill>
            <a:gsLst>
              <a:gs pos="0">
                <a:srgbClr val="99BC45"/>
              </a:gs>
              <a:gs pos="73000">
                <a:srgbClr val="466D37"/>
              </a:gs>
            </a:gsLst>
            <a:lin ang="5400000" scaled="0"/>
          </a:gradFill>
          <a:ln w="12700" cap="flat" cmpd="sng" algn="ctr">
            <a:solidFill>
              <a:schemeClr val="lt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sym typeface="方正黑体简体" panose="03000509000000000000" pitchFamily="65" charset="-122"/>
              </a:rPr>
              <a:t>4</a:t>
            </a:r>
          </a:p>
        </p:txBody>
      </p:sp>
      <p:sp>
        <p:nvSpPr>
          <p:cNvPr id="10" name="958409">
            <a:extLst>
              <a:ext uri="{FF2B5EF4-FFF2-40B4-BE49-F238E27FC236}">
                <a16:creationId xmlns:a16="http://schemas.microsoft.com/office/drawing/2014/main" id="{8F175872-8F57-71DD-E466-D37FC36D2C3D}"/>
              </a:ext>
            </a:extLst>
          </p:cNvPr>
          <p:cNvSpPr>
            <a:spLocks noChangeArrowheads="1"/>
          </p:cNvSpPr>
          <p:nvPr>
            <p:custDataLst>
              <p:tags r:id="rId5"/>
            </p:custDataLst>
          </p:nvPr>
        </p:nvSpPr>
        <p:spPr bwMode="auto">
          <a:xfrm>
            <a:off x="5344001" y="5004209"/>
            <a:ext cx="524430" cy="543254"/>
          </a:xfrm>
          <a:prstGeom prst="ellipse">
            <a:avLst/>
          </a:prstGeom>
          <a:gradFill>
            <a:gsLst>
              <a:gs pos="0">
                <a:srgbClr val="99BC45"/>
              </a:gs>
              <a:gs pos="73000">
                <a:srgbClr val="466D37"/>
              </a:gs>
            </a:gsLst>
            <a:lin ang="5400000" scaled="0"/>
          </a:gradFill>
          <a:ln w="12700" cap="flat" cmpd="sng" algn="ctr">
            <a:solidFill>
              <a:schemeClr val="lt1"/>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0" tIns="0" rIns="0" bIns="0" numCol="1" rtlCol="0" anchor="ctr" anchorCtr="0" compatLnSpc="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ambria" panose="02040503050406030204" pitchFamily="18" charset="0"/>
                <a:ea typeface="思源黑体 CN Regular" panose="020B0500000000000000" pitchFamily="34" charset="-122"/>
                <a:sym typeface="方正黑体简体" panose="03000509000000000000" pitchFamily="65" charset="-122"/>
              </a:rPr>
              <a:t>5</a:t>
            </a:r>
          </a:p>
        </p:txBody>
      </p:sp>
    </p:spTree>
    <p:extLst>
      <p:ext uri="{BB962C8B-B14F-4D97-AF65-F5344CB8AC3E}">
        <p14:creationId xmlns:p14="http://schemas.microsoft.com/office/powerpoint/2010/main" val="3203293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9494" y="50534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Luyện</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nhóm</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sp>
        <p:nvSpPr>
          <p:cNvPr id="4" name="Rectangle 3"/>
          <p:cNvSpPr/>
          <p:nvPr/>
        </p:nvSpPr>
        <p:spPr>
          <a:xfrm>
            <a:off x="653503" y="1904930"/>
            <a:ext cx="5599812"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1" i="0" u="none" strike="noStrike" kern="1200" cap="none" spc="0" normalizeH="0" baseline="0" noProof="0" dirty="0" err="1">
                <a:ln>
                  <a:noFill/>
                </a:ln>
                <a:solidFill>
                  <a:srgbClr val="00B050"/>
                </a:solidFill>
                <a:effectLst/>
                <a:uLnTx/>
                <a:uFillTx/>
                <a:latin typeface="Calibri"/>
                <a:cs typeface="Arial"/>
                <a:sym typeface="Arial"/>
              </a:rPr>
              <a:t>Yêu</a:t>
            </a:r>
            <a:r>
              <a:rPr kumimoji="0" lang="zh-CN" altLang="en-US" sz="3200" b="1"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1" i="0" u="none" strike="noStrike" kern="1200" cap="none" spc="0" normalizeH="0" baseline="0" noProof="0" dirty="0" err="1">
                <a:ln>
                  <a:noFill/>
                </a:ln>
                <a:solidFill>
                  <a:srgbClr val="00B050"/>
                </a:solidFill>
                <a:effectLst/>
                <a:uLnTx/>
                <a:uFillTx/>
                <a:latin typeface="Calibri"/>
                <a:cs typeface="Arial"/>
                <a:sym typeface="Arial"/>
              </a:rPr>
              <a:t>cầu</a:t>
            </a:r>
            <a:endParaRPr kumimoji="0" lang="zh-CN" altLang="en-US" sz="3200" b="1" i="0" u="none" strike="noStrike" kern="1200" cap="none" spc="0" normalizeH="0" baseline="0" noProof="0" dirty="0">
              <a:ln>
                <a:noFill/>
              </a:ln>
              <a:solidFill>
                <a:srgbClr val="00B050"/>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Phân</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công</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đọc</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theo</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đoạn</a:t>
            </a:r>
            <a:endParaRPr kumimoji="0" lang="zh-CN" altLang="en-US" sz="3200" b="0" i="0" u="none" strike="noStrike" kern="1200" cap="none" spc="0" normalizeH="0" baseline="0" noProof="0" dirty="0">
              <a:ln>
                <a:noFill/>
              </a:ln>
              <a:solidFill>
                <a:srgbClr val="00B050"/>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Tất</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cả</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thành</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viên</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đều</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đọc</a:t>
            </a:r>
            <a:endParaRPr kumimoji="0" lang="zh-CN" altLang="en-US" sz="3200" b="0" i="0" u="none" strike="noStrike" kern="1200" cap="none" spc="0" normalizeH="0" baseline="0" noProof="0" dirty="0">
              <a:ln>
                <a:noFill/>
              </a:ln>
              <a:solidFill>
                <a:srgbClr val="00B050"/>
              </a:solidFill>
              <a:effectLst/>
              <a:uLnTx/>
              <a:uFillTx/>
              <a:latin typeface="Calibr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Giải</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nghĩa</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từ</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cùng</a:t>
            </a:r>
            <a:r>
              <a:rPr kumimoji="0" lang="zh-CN" altLang="en-US" sz="3200" b="0" i="0" u="none" strike="noStrike" kern="1200" cap="none" spc="0" normalizeH="0" baseline="0" noProof="0" dirty="0">
                <a:ln>
                  <a:noFill/>
                </a:ln>
                <a:solidFill>
                  <a:srgbClr val="00B050"/>
                </a:solidFill>
                <a:effectLst/>
                <a:uLnTx/>
                <a:uFillTx/>
                <a:latin typeface="Calibri"/>
                <a:cs typeface="Arial"/>
                <a:sym typeface="Arial"/>
              </a:rPr>
              <a:t> </a:t>
            </a:r>
            <a:r>
              <a:rPr kumimoji="0" lang="en-US" altLang="zh-CN" sz="3200" b="0" i="0" u="none" strike="noStrike" kern="1200" cap="none" spc="0" normalizeH="0" baseline="0" noProof="0" dirty="0" err="1">
                <a:ln>
                  <a:noFill/>
                </a:ln>
                <a:solidFill>
                  <a:srgbClr val="00B050"/>
                </a:solidFill>
                <a:effectLst/>
                <a:uLnTx/>
                <a:uFillTx/>
                <a:latin typeface="Calibri"/>
                <a:cs typeface="Arial"/>
                <a:sym typeface="Arial"/>
              </a:rPr>
              <a:t>nhau</a:t>
            </a:r>
            <a:endParaRPr kumimoji="0" lang="zh-CN" altLang="en-US" sz="3200" b="0" i="0" u="none" strike="noStrike" kern="1200" cap="none" spc="0" normalizeH="0" baseline="0" noProof="0" dirty="0">
              <a:ln>
                <a:noFill/>
              </a:ln>
              <a:solidFill>
                <a:srgbClr val="00B050"/>
              </a:solidFill>
              <a:effectLst/>
              <a:uLnTx/>
              <a:uFillTx/>
              <a:latin typeface="Calibri"/>
              <a:cs typeface="Arial"/>
              <a:sym typeface="Arial"/>
            </a:endParaRPr>
          </a:p>
        </p:txBody>
      </p:sp>
      <p:pic>
        <p:nvPicPr>
          <p:cNvPr id="6" name="Picture 5"/>
          <p:cNvPicPr>
            <a:picLocks noChangeAspect="1"/>
          </p:cNvPicPr>
          <p:nvPr/>
        </p:nvPicPr>
        <p:blipFill>
          <a:blip r:embed="rId2">
            <a:clrChange>
              <a:clrFrom>
                <a:srgbClr val="E0E0E0"/>
              </a:clrFrom>
              <a:clrTo>
                <a:srgbClr val="E0E0E0">
                  <a:alpha val="0"/>
                </a:srgbClr>
              </a:clrTo>
            </a:clrChange>
            <a:extLst>
              <a:ext uri="{28A0092B-C50C-407E-A947-70E740481C1C}">
                <a14:useLocalDpi xmlns:a14="http://schemas.microsoft.com/office/drawing/2010/main" val="0"/>
              </a:ext>
            </a:extLst>
          </a:blip>
          <a:stretch>
            <a:fillRect/>
          </a:stretch>
        </p:blipFill>
        <p:spPr>
          <a:xfrm>
            <a:off x="1119239" y="4688632"/>
            <a:ext cx="3629742" cy="1842094"/>
          </a:xfrm>
          <a:prstGeom prst="rect">
            <a:avLst/>
          </a:prstGeom>
        </p:spPr>
      </p:pic>
      <p:pic>
        <p:nvPicPr>
          <p:cNvPr id="8" name="Picture 7"/>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653503" y="485333"/>
            <a:ext cx="614857" cy="686352"/>
          </a:xfrm>
          <a:prstGeom prst="rect">
            <a:avLst/>
          </a:prstGeom>
        </p:spPr>
      </p:pic>
      <p:pic>
        <p:nvPicPr>
          <p:cNvPr id="5" name="Picture 4"/>
          <p:cNvPicPr>
            <a:picLocks noChangeAspect="1"/>
          </p:cNvPicPr>
          <p:nvPr/>
        </p:nvPicPr>
        <p:blipFill>
          <a:blip r:embed="rId5"/>
          <a:stretch>
            <a:fillRect/>
          </a:stretch>
        </p:blipFill>
        <p:spPr>
          <a:xfrm>
            <a:off x="6651256" y="1904930"/>
            <a:ext cx="4973402" cy="2502098"/>
          </a:xfrm>
          <a:prstGeom prst="rect">
            <a:avLst/>
          </a:prstGeom>
        </p:spPr>
      </p:pic>
    </p:spTree>
    <p:extLst>
      <p:ext uri="{BB962C8B-B14F-4D97-AF65-F5344CB8AC3E}">
        <p14:creationId xmlns:p14="http://schemas.microsoft.com/office/powerpoint/2010/main" val="453232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2" name="图片 6">
            <a:extLst>
              <a:ext uri="{FF2B5EF4-FFF2-40B4-BE49-F238E27FC236}">
                <a16:creationId xmlns:a16="http://schemas.microsoft.com/office/drawing/2014/main" id="{BF1A8119-2F31-4092-98EC-D782F8BDC9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3" name="Rectangle 2"/>
          <p:cNvSpPr/>
          <p:nvPr/>
        </p:nvSpPr>
        <p:spPr>
          <a:xfrm>
            <a:off x="-363339" y="508319"/>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Luyện</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toàn</a:t>
            </a:r>
            <a:r>
              <a:rPr kumimoji="0" lang="en-US" altLang="zh-CN"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70C0"/>
                </a:solidFill>
                <a:effectLst/>
                <a:uLnTx/>
                <a:uFillTx/>
                <a:latin typeface="Calibri"/>
                <a:ea typeface="inpin heiti" charset="-122"/>
                <a:cs typeface="Times New Roman" panose="02020603050405020304" pitchFamily="18" charset="0"/>
                <a:sym typeface="Arial"/>
              </a:rPr>
              <a:t>bài</a:t>
            </a:r>
            <a:endParaRPr kumimoji="0" lang="zh-CN" altLang="en-US" sz="3600" b="1" i="0" u="none" strike="noStrike" kern="0" cap="none" spc="0" normalizeH="0" baseline="0" noProof="0" dirty="0">
              <a:ln>
                <a:noFill/>
              </a:ln>
              <a:solidFill>
                <a:srgbClr val="0070C0"/>
              </a:solidFill>
              <a:effectLst/>
              <a:uLnTx/>
              <a:uFillTx/>
              <a:latin typeface="Calibri"/>
              <a:ea typeface="inpin heiti" charset="-122"/>
              <a:cs typeface="Times New Roman" panose="02020603050405020304" pitchFamily="18" charset="0"/>
              <a:sym typeface="Arial"/>
            </a:endParaRPr>
          </a:p>
        </p:txBody>
      </p:sp>
      <p:pic>
        <p:nvPicPr>
          <p:cNvPr id="4" name="Picture 3"/>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653503" y="485333"/>
            <a:ext cx="614857" cy="686352"/>
          </a:xfrm>
          <a:prstGeom prst="rect">
            <a:avLst/>
          </a:prstGeom>
        </p:spPr>
      </p:pic>
      <p:sp>
        <p:nvSpPr>
          <p:cNvPr id="6" name="Rectangle 5"/>
          <p:cNvSpPr/>
          <p:nvPr/>
        </p:nvSpPr>
        <p:spPr>
          <a:xfrm>
            <a:off x="4528135" y="1421739"/>
            <a:ext cx="3425939"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Calibri"/>
              <a:ea typeface="inpin heiti" charset="-122"/>
              <a:cs typeface="Times New Roman" panose="02020603050405020304" pitchFamily="18" charset="0"/>
              <a:sym typeface="Arial"/>
            </a:endParaRPr>
          </a:p>
        </p:txBody>
      </p:sp>
      <p:sp>
        <p:nvSpPr>
          <p:cNvPr id="7" name="Rectangle 6"/>
          <p:cNvSpPr/>
          <p:nvPr/>
        </p:nvSpPr>
        <p:spPr>
          <a:xfrm>
            <a:off x="3082295" y="2472331"/>
            <a:ext cx="2005677" cy="67961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9" name="Oval 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0" name="Rounded Rectangle 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p:cNvSpPr/>
          <p:nvPr/>
        </p:nvSpPr>
        <p:spPr>
          <a:xfrm>
            <a:off x="3082295" y="3449319"/>
            <a:ext cx="2052934" cy="67961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2" name="Oval 1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3" name="Rounded Rectangle 1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p:cNvSpPr/>
          <p:nvPr/>
        </p:nvSpPr>
        <p:spPr>
          <a:xfrm>
            <a:off x="3082295" y="4467643"/>
            <a:ext cx="3897862" cy="71282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rPr>
              <a:t>chỗ</a:t>
            </a:r>
            <a:endParaRPr kumimoji="0" lang="zh-CN" altLang="en-US" sz="3600" b="1" i="0" u="none" strike="noStrike" kern="1200" cap="none" spc="0" normalizeH="0" baseline="0" noProof="0" dirty="0">
              <a:ln>
                <a:noFill/>
              </a:ln>
              <a:solidFill>
                <a:srgbClr val="FF334B"/>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5" name="Oval 1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1026"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235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026"/>
                                        </p:tgtEl>
                                        <p:attrNameLst>
                                          <p:attrName>style.visibility</p:attrName>
                                        </p:attrNameLst>
                                      </p:cBhvr>
                                      <p:to>
                                        <p:strVal val="visible"/>
                                      </p:to>
                                    </p:set>
                                    <p:animEffect transition="in" filter="fade">
                                      <p:cBhvr>
                                        <p:cTn id="63" dur="1000"/>
                                        <p:tgtEl>
                                          <p:spTgt spid="1026"/>
                                        </p:tgtEl>
                                      </p:cBhvr>
                                    </p:animEffect>
                                    <p:anim calcmode="lin" valueType="num">
                                      <p:cBhvr>
                                        <p:cTn id="64" dur="1000" fill="hold"/>
                                        <p:tgtEl>
                                          <p:spTgt spid="1026"/>
                                        </p:tgtEl>
                                        <p:attrNameLst>
                                          <p:attrName>ppt_x</p:attrName>
                                        </p:attrNameLst>
                                      </p:cBhvr>
                                      <p:tavLst>
                                        <p:tav tm="0">
                                          <p:val>
                                            <p:strVal val="#ppt_x"/>
                                          </p:val>
                                        </p:tav>
                                        <p:tav tm="100000">
                                          <p:val>
                                            <p:strVal val="#ppt_x"/>
                                          </p:val>
                                        </p:tav>
                                      </p:tavLst>
                                    </p:anim>
                                    <p:anim calcmode="lin" valueType="num">
                                      <p:cBhvr>
                                        <p:cTn id="65" dur="1000" fill="hold"/>
                                        <p:tgtEl>
                                          <p:spTgt spid="1026"/>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1000"/>
                                        <p:tgtEl>
                                          <p:spTgt spid="18"/>
                                        </p:tgtEl>
                                      </p:cBhvr>
                                    </p:animEffect>
                                    <p:anim calcmode="lin" valueType="num">
                                      <p:cBhvr>
                                        <p:cTn id="74" dur="1000" fill="hold"/>
                                        <p:tgtEl>
                                          <p:spTgt spid="18"/>
                                        </p:tgtEl>
                                        <p:attrNameLst>
                                          <p:attrName>ppt_x</p:attrName>
                                        </p:attrNameLst>
                                      </p:cBhvr>
                                      <p:tavLst>
                                        <p:tav tm="0">
                                          <p:val>
                                            <p:strVal val="#ppt_x"/>
                                          </p:val>
                                        </p:tav>
                                        <p:tav tm="100000">
                                          <p:val>
                                            <p:strVal val="#ppt_x"/>
                                          </p:val>
                                        </p:tav>
                                      </p:tavLst>
                                    </p:anim>
                                    <p:anim calcmode="lin" valueType="num">
                                      <p:cBhvr>
                                        <p:cTn id="7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7" grpId="0"/>
      <p:bldP spid="9" grpId="0" animBg="1"/>
      <p:bldP spid="10" grpId="0" animBg="1"/>
      <p:bldP spid="11" grpId="0"/>
      <p:bldP spid="12" grpId="0" animBg="1"/>
      <p:bldP spid="13" grpId="0" animBg="1"/>
      <p:bldP spid="14" grpId="0"/>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285692" y="-1502435"/>
            <a:ext cx="12512597" cy="8690568"/>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025655" y="1086018"/>
            <a:ext cx="7169244" cy="5094615"/>
            <a:chOff x="0" y="0"/>
            <a:chExt cx="15270671" cy="10851659"/>
          </a:xfrm>
        </p:grpSpPr>
        <p:sp>
          <p:nvSpPr>
            <p:cNvPr id="4" name="Freeform 4"/>
            <p:cNvSpPr/>
            <p:nvPr/>
          </p:nvSpPr>
          <p:spPr>
            <a:xfrm>
              <a:off x="-127" y="127"/>
              <a:ext cx="15270544" cy="10858644"/>
            </a:xfrm>
            <a:custGeom>
              <a:avLst/>
              <a:gdLst/>
              <a:ahLst/>
              <a:cxnLst/>
              <a:rect l="l" t="t" r="r" b="b"/>
              <a:pathLst>
                <a:path w="15270544" h="10858644">
                  <a:moveTo>
                    <a:pt x="14869478" y="10845944"/>
                  </a:moveTo>
                  <a:cubicBezTo>
                    <a:pt x="14813598" y="10858644"/>
                    <a:pt x="14788198" y="10845944"/>
                    <a:pt x="14731048" y="10845944"/>
                  </a:cubicBezTo>
                  <a:cubicBezTo>
                    <a:pt x="14673898" y="10845944"/>
                    <a:pt x="14582838" y="10833244"/>
                    <a:pt x="1458283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751495" y="0"/>
                  </a:lnTo>
                  <a:cubicBezTo>
                    <a:pt x="14851571" y="0"/>
                    <a:pt x="14920024" y="12700"/>
                    <a:pt x="14920024" y="12700"/>
                  </a:cubicBezTo>
                  <a:cubicBezTo>
                    <a:pt x="14984158" y="12700"/>
                    <a:pt x="15072931" y="36322"/>
                    <a:pt x="15130844" y="50800"/>
                  </a:cubicBezTo>
                  <a:cubicBezTo>
                    <a:pt x="15232444" y="76200"/>
                    <a:pt x="15257844" y="254000"/>
                    <a:pt x="15257844" y="350520"/>
                  </a:cubicBezTo>
                  <a:lnTo>
                    <a:pt x="15257844" y="9979550"/>
                  </a:lnTo>
                  <a:cubicBezTo>
                    <a:pt x="15257844" y="9979550"/>
                    <a:pt x="15270544" y="10348231"/>
                    <a:pt x="15270544" y="10381251"/>
                  </a:cubicBezTo>
                  <a:cubicBezTo>
                    <a:pt x="15270544" y="10414271"/>
                    <a:pt x="15248065" y="10522221"/>
                    <a:pt x="15230157" y="10568449"/>
                  </a:cubicBezTo>
                  <a:cubicBezTo>
                    <a:pt x="15205138" y="10633092"/>
                    <a:pt x="15215299" y="10689988"/>
                    <a:pt x="15163482" y="10734184"/>
                  </a:cubicBezTo>
                  <a:cubicBezTo>
                    <a:pt x="15127415" y="10765045"/>
                    <a:pt x="15073312" y="10802383"/>
                    <a:pt x="15028101" y="10819528"/>
                  </a:cubicBezTo>
                  <a:cubicBezTo>
                    <a:pt x="14982888" y="10836673"/>
                    <a:pt x="14925104" y="10833371"/>
                    <a:pt x="14869224" y="10846071"/>
                  </a:cubicBezTo>
                  <a:close/>
                </a:path>
              </a:pathLst>
            </a:custGeom>
            <a:solidFill>
              <a:srgbClr val="EAEAE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4259342" y="1431061"/>
            <a:ext cx="6722174" cy="4347059"/>
            <a:chOff x="0" y="0"/>
            <a:chExt cx="16780709" cy="10851659"/>
          </a:xfrm>
        </p:grpSpPr>
        <p:sp>
          <p:nvSpPr>
            <p:cNvPr id="6" name="Freeform 6"/>
            <p:cNvSpPr/>
            <p:nvPr/>
          </p:nvSpPr>
          <p:spPr>
            <a:xfrm>
              <a:off x="-127" y="127"/>
              <a:ext cx="16780582" cy="10858644"/>
            </a:xfrm>
            <a:custGeom>
              <a:avLst/>
              <a:gdLst/>
              <a:ahLst/>
              <a:cxnLst/>
              <a:rect l="l" t="t" r="r" b="b"/>
              <a:pathLst>
                <a:path w="16780582" h="10858644">
                  <a:moveTo>
                    <a:pt x="16379516" y="10845944"/>
                  </a:moveTo>
                  <a:cubicBezTo>
                    <a:pt x="16323636" y="10858644"/>
                    <a:pt x="16298236" y="10845944"/>
                    <a:pt x="16241086" y="10845944"/>
                  </a:cubicBezTo>
                  <a:cubicBezTo>
                    <a:pt x="16183936" y="10845944"/>
                    <a:pt x="16092878" y="10833244"/>
                    <a:pt x="1609287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6261533" y="0"/>
                  </a:lnTo>
                  <a:cubicBezTo>
                    <a:pt x="16361609" y="0"/>
                    <a:pt x="16430062" y="12700"/>
                    <a:pt x="16430062" y="12700"/>
                  </a:cubicBezTo>
                  <a:cubicBezTo>
                    <a:pt x="16494198" y="12700"/>
                    <a:pt x="16582971" y="36322"/>
                    <a:pt x="16640882" y="50800"/>
                  </a:cubicBezTo>
                  <a:cubicBezTo>
                    <a:pt x="16742482" y="76200"/>
                    <a:pt x="16767882" y="254000"/>
                    <a:pt x="16767882" y="350520"/>
                  </a:cubicBezTo>
                  <a:lnTo>
                    <a:pt x="16767882" y="9979550"/>
                  </a:lnTo>
                  <a:cubicBezTo>
                    <a:pt x="16767882" y="9979550"/>
                    <a:pt x="16780582" y="10348231"/>
                    <a:pt x="16780582" y="10381251"/>
                  </a:cubicBezTo>
                  <a:cubicBezTo>
                    <a:pt x="16780582" y="10414271"/>
                    <a:pt x="16758104" y="10522221"/>
                    <a:pt x="16740197" y="10568449"/>
                  </a:cubicBezTo>
                  <a:cubicBezTo>
                    <a:pt x="16715178" y="10633092"/>
                    <a:pt x="16725337" y="10689988"/>
                    <a:pt x="16673522" y="10734184"/>
                  </a:cubicBezTo>
                  <a:cubicBezTo>
                    <a:pt x="16637454" y="10765045"/>
                    <a:pt x="16583352" y="10802383"/>
                    <a:pt x="16538139" y="10819528"/>
                  </a:cubicBezTo>
                  <a:cubicBezTo>
                    <a:pt x="16492928" y="10836673"/>
                    <a:pt x="16435142" y="10833371"/>
                    <a:pt x="16379262" y="10846071"/>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5570675" y="6162117"/>
            <a:ext cx="3854031" cy="28250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asvg="http://schemas.microsoft.com/office/drawing/2016/SVG/main" r:embed="rId5"/>
                </a:ext>
              </a:extLst>
            </a:blip>
            <a:stretch>
              <a:fillRect t="-6136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92340" y="5960448"/>
            <a:ext cx="4238090" cy="220185"/>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6">
              <a:extLst>
                <a:ext uri="{96DAC541-7B7A-43D3-8B79-37D633B846F1}">
                  <asvg:svgBlip xmlns:asvg="http://schemas.microsoft.com/office/drawing/2016/SVG/main" r:embed="rId7"/>
                </a:ext>
              </a:extLst>
            </a:blip>
            <a:stretch>
              <a:fillRect t="-114585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7128862" y="5960448"/>
            <a:ext cx="4238090" cy="220185"/>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8">
              <a:extLst>
                <a:ext uri="{96DAC541-7B7A-43D3-8B79-37D633B846F1}">
                  <asvg:svgBlip xmlns:asvg="http://schemas.microsoft.com/office/drawing/2016/SVG/main" r:embed="rId9"/>
                </a:ext>
              </a:extLst>
            </a:blip>
            <a:stretch>
              <a:fillRect t="-114585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V="1">
            <a:off x="3884928" y="975925"/>
            <a:ext cx="4238090" cy="220185"/>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V="1">
            <a:off x="7128862" y="975925"/>
            <a:ext cx="4238090" cy="220185"/>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7594902" y="633070"/>
            <a:ext cx="110720" cy="10546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95168">
            <a:off x="5468267" y="818615"/>
            <a:ext cx="2245465" cy="48992"/>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574972">
            <a:off x="7579985" y="818615"/>
            <a:ext cx="2245465" cy="48992"/>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781281" y="5163477"/>
            <a:ext cx="5107993" cy="2776891"/>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561488" y="3682185"/>
            <a:ext cx="1178451" cy="1500343"/>
          </a:xfrm>
          <a:custGeom>
            <a:avLst/>
            <a:gdLst/>
            <a:ahLst/>
            <a:cxnLst/>
            <a:rect l="l" t="t" r="r" b="b"/>
            <a:pathLst>
              <a:path w="1767676" h="2250514">
                <a:moveTo>
                  <a:pt x="0" y="0"/>
                </a:moveTo>
                <a:lnTo>
                  <a:pt x="1767676" y="0"/>
                </a:lnTo>
                <a:lnTo>
                  <a:pt x="1767676" y="2250513"/>
                </a:lnTo>
                <a:lnTo>
                  <a:pt x="0" y="22505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595356" y="3415618"/>
            <a:ext cx="811610" cy="1778428"/>
          </a:xfrm>
          <a:custGeom>
            <a:avLst/>
            <a:gdLst/>
            <a:ahLst/>
            <a:cxnLst/>
            <a:rect l="l" t="t" r="r" b="b"/>
            <a:pathLst>
              <a:path w="1217415" h="2667642">
                <a:moveTo>
                  <a:pt x="0" y="0"/>
                </a:moveTo>
                <a:lnTo>
                  <a:pt x="1217415" y="0"/>
                </a:lnTo>
                <a:lnTo>
                  <a:pt x="1217415" y="2667642"/>
                </a:lnTo>
                <a:lnTo>
                  <a:pt x="0" y="266764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727232">
            <a:off x="-126716" y="504723"/>
            <a:ext cx="2779838" cy="601456"/>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561488" y="1499379"/>
            <a:ext cx="1387541" cy="1395151"/>
          </a:xfrm>
          <a:custGeom>
            <a:avLst/>
            <a:gdLst/>
            <a:ahLst/>
            <a:cxnLst/>
            <a:rect l="l" t="t" r="r" b="b"/>
            <a:pathLst>
              <a:path w="2081312" h="2092727">
                <a:moveTo>
                  <a:pt x="0" y="0"/>
                </a:moveTo>
                <a:lnTo>
                  <a:pt x="2081311" y="0"/>
                </a:lnTo>
                <a:lnTo>
                  <a:pt x="2081311" y="2092727"/>
                </a:lnTo>
                <a:lnTo>
                  <a:pt x="0" y="209272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98DE7075-B5EB-03A2-1987-11D2A293867D}"/>
              </a:ext>
            </a:extLst>
          </p:cNvPr>
          <p:cNvPicPr>
            <a:picLocks noChangeAspect="1"/>
          </p:cNvPicPr>
          <p:nvPr/>
        </p:nvPicPr>
        <p:blipFill>
          <a:blip r:embed="rId24"/>
          <a:stretch>
            <a:fillRect/>
          </a:stretch>
        </p:blipFill>
        <p:spPr>
          <a:xfrm>
            <a:off x="4022630" y="1794443"/>
            <a:ext cx="7444665" cy="3862079"/>
          </a:xfrm>
          <a:prstGeom prst="rect">
            <a:avLst/>
          </a:prstGeom>
        </p:spPr>
      </p:pic>
    </p:spTree>
    <p:extLst>
      <p:ext uri="{BB962C8B-B14F-4D97-AF65-F5344CB8AC3E}">
        <p14:creationId xmlns:p14="http://schemas.microsoft.com/office/powerpoint/2010/main" val="325941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Scale>
                                      <p:cBhvr>
                                        <p:cTn id="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gtEl>
                                        <p:attrNameLst>
                                          <p:attrName>ppt_x</p:attrName>
                                          <p:attrName>ppt_y</p:attrName>
                                        </p:attrNameLst>
                                      </p:cBhvr>
                                    </p:animMotion>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 y="429"/>
            <a:ext cx="12191238" cy="685757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8928" t="-2032" r="25012" b="3715"/>
          <a:stretch/>
        </p:blipFill>
        <p:spPr>
          <a:xfrm>
            <a:off x="-508000" y="-431800"/>
            <a:ext cx="7620000" cy="7517026"/>
          </a:xfrm>
          <a:prstGeom prst="rect">
            <a:avLst/>
          </a:prstGeom>
        </p:spPr>
      </p:pic>
      <p:grpSp>
        <p:nvGrpSpPr>
          <p:cNvPr id="13" name="Nhóm 42">
            <a:extLst>
              <a:ext uri="{FF2B5EF4-FFF2-40B4-BE49-F238E27FC236}">
                <a16:creationId xmlns:a16="http://schemas.microsoft.com/office/drawing/2014/main" id="{A4B36B92-4BEC-B13F-DA89-39B528BB039D}"/>
              </a:ext>
            </a:extLst>
          </p:cNvPr>
          <p:cNvGrpSpPr/>
          <p:nvPr/>
        </p:nvGrpSpPr>
        <p:grpSpPr>
          <a:xfrm>
            <a:off x="1369028" y="1337305"/>
            <a:ext cx="8374472" cy="4731455"/>
            <a:chOff x="1659071" y="2552305"/>
            <a:chExt cx="12561708" cy="7097183"/>
          </a:xfrm>
        </p:grpSpPr>
        <p:pic>
          <p:nvPicPr>
            <p:cNvPr id="14" name="Picture 3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107007">
              <a:off x="6147847" y="2552305"/>
              <a:ext cx="1002355" cy="767257"/>
            </a:xfrm>
            <a:prstGeom prst="rect">
              <a:avLst/>
            </a:prstGeom>
          </p:spPr>
        </p:pic>
        <p:pic>
          <p:nvPicPr>
            <p:cNvPr id="15" name="Picture 3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107007">
              <a:off x="6187919" y="3682797"/>
              <a:ext cx="1002355" cy="767257"/>
            </a:xfrm>
            <a:prstGeom prst="rect">
              <a:avLst/>
            </a:prstGeom>
          </p:spPr>
        </p:pic>
        <p:pic>
          <p:nvPicPr>
            <p:cNvPr id="16" name="Picture 3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107007">
              <a:off x="1659071" y="5013198"/>
              <a:ext cx="757312" cy="579688"/>
            </a:xfrm>
            <a:prstGeom prst="rect">
              <a:avLst/>
            </a:prstGeom>
          </p:spPr>
        </p:pic>
        <p:pic>
          <p:nvPicPr>
            <p:cNvPr id="17" name="Picture 4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107007">
              <a:off x="13308976" y="8951545"/>
              <a:ext cx="911803" cy="697943"/>
            </a:xfrm>
            <a:prstGeom prst="rect">
              <a:avLst/>
            </a:prstGeom>
          </p:spPr>
        </p:pic>
        <p:pic>
          <p:nvPicPr>
            <p:cNvPr id="18" name="Picture 3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107007">
              <a:off x="6734320" y="4815932"/>
              <a:ext cx="744122" cy="569592"/>
            </a:xfrm>
            <a:prstGeom prst="rect">
              <a:avLst/>
            </a:prstGeom>
          </p:spPr>
        </p:pic>
      </p:grpSp>
      <p:pic>
        <p:nvPicPr>
          <p:cNvPr id="19" name="Picture 25">
            <a:extLst>
              <a:ext uri="{FF2B5EF4-FFF2-40B4-BE49-F238E27FC236}">
                <a16:creationId xmlns:a16="http://schemas.microsoft.com/office/drawing/2014/main" id="{16422E54-FFC2-4F4B-D52A-868F83B53DDA}"/>
              </a:ext>
            </a:extLst>
          </p:cNvPr>
          <p:cNvPicPr>
            <a:picLocks noChangeAspect="1"/>
          </p:cNvPicPr>
          <p:nvPr/>
        </p:nvPicPr>
        <p:blipFill>
          <a:blip r:embed="rId8" cstate="print">
            <a:alphaModFix amt="8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36736">
            <a:off x="6062839" y="3649566"/>
            <a:ext cx="642269" cy="614242"/>
          </a:xfrm>
          <a:prstGeom prst="rect">
            <a:avLst/>
          </a:prstGeom>
        </p:spPr>
      </p:pic>
      <p:pic>
        <p:nvPicPr>
          <p:cNvPr id="20" name="Picture 25">
            <a:extLst>
              <a:ext uri="{FF2B5EF4-FFF2-40B4-BE49-F238E27FC236}">
                <a16:creationId xmlns:a16="http://schemas.microsoft.com/office/drawing/2014/main" id="{6C0C642D-58C7-1003-453C-EA562C7B3D43}"/>
              </a:ext>
            </a:extLst>
          </p:cNvPr>
          <p:cNvPicPr>
            <a:picLocks noChangeAspect="1"/>
          </p:cNvPicPr>
          <p:nvPr/>
        </p:nvPicPr>
        <p:blipFill>
          <a:blip r:embed="rId8" cstate="print">
            <a:alphaModFix amt="8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578909">
            <a:off x="101578" y="3538824"/>
            <a:ext cx="642269" cy="614242"/>
          </a:xfrm>
          <a:prstGeom prst="rect">
            <a:avLst/>
          </a:prstGeom>
        </p:spPr>
      </p:pic>
      <p:pic>
        <p:nvPicPr>
          <p:cNvPr id="41" name="Nhac-nen-vui-ve-nghich-ngom-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31705" y="-450293"/>
            <a:ext cx="406400" cy="406400"/>
          </a:xfrm>
          <a:prstGeom prst="rect">
            <a:avLst/>
          </a:prstGeom>
        </p:spPr>
      </p:pic>
      <p:pic>
        <p:nvPicPr>
          <p:cNvPr id="4" name="Picture 3">
            <a:extLst>
              <a:ext uri="{FF2B5EF4-FFF2-40B4-BE49-F238E27FC236}">
                <a16:creationId xmlns:a16="http://schemas.microsoft.com/office/drawing/2014/main" id="{D48D181F-7236-173F-1880-A0E5D7495F2F}"/>
              </a:ext>
            </a:extLst>
          </p:cNvPr>
          <p:cNvPicPr>
            <a:picLocks noChangeAspect="1"/>
          </p:cNvPicPr>
          <p:nvPr/>
        </p:nvPicPr>
        <p:blipFill>
          <a:blip r:embed="rId11"/>
          <a:stretch>
            <a:fillRect/>
          </a:stretch>
        </p:blipFill>
        <p:spPr>
          <a:xfrm>
            <a:off x="6083279" y="2240971"/>
            <a:ext cx="6108721" cy="3694496"/>
          </a:xfrm>
          <a:prstGeom prst="rect">
            <a:avLst/>
          </a:prstGeom>
        </p:spPr>
      </p:pic>
    </p:spTree>
    <p:extLst>
      <p:ext uri="{BB962C8B-B14F-4D97-AF65-F5344CB8AC3E}">
        <p14:creationId xmlns:p14="http://schemas.microsoft.com/office/powerpoint/2010/main" val="5780184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1"/>
                                        </p:tgtEl>
                                      </p:cBhvr>
                                    </p:cmd>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par>
                          <p:cTn id="12" fill="hold">
                            <p:stCondLst>
                              <p:cond delay="500"/>
                            </p:stCondLst>
                            <p:childTnLst>
                              <p:par>
                                <p:cTn id="13" presetID="31"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par>
                                <p:cTn id="19" presetID="16" presetClass="entr" presetSubtype="21"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20"/>
                                        </p:tgtEl>
                                        <p:attrNameLst>
                                          <p:attrName>r</p:attrName>
                                        </p:attrNameLst>
                                      </p:cBhvr>
                                    </p:animRot>
                                    <p:animRot by="-240000">
                                      <p:cBhvr>
                                        <p:cTn id="27" dur="600" fill="hold">
                                          <p:stCondLst>
                                            <p:cond delay="600"/>
                                          </p:stCondLst>
                                        </p:cTn>
                                        <p:tgtEl>
                                          <p:spTgt spid="20"/>
                                        </p:tgtEl>
                                        <p:attrNameLst>
                                          <p:attrName>r</p:attrName>
                                        </p:attrNameLst>
                                      </p:cBhvr>
                                    </p:animRot>
                                    <p:animRot by="240000">
                                      <p:cBhvr>
                                        <p:cTn id="28" dur="600" fill="hold">
                                          <p:stCondLst>
                                            <p:cond delay="1200"/>
                                          </p:stCondLst>
                                        </p:cTn>
                                        <p:tgtEl>
                                          <p:spTgt spid="20"/>
                                        </p:tgtEl>
                                        <p:attrNameLst>
                                          <p:attrName>r</p:attrName>
                                        </p:attrNameLst>
                                      </p:cBhvr>
                                    </p:animRot>
                                    <p:animRot by="-240000">
                                      <p:cBhvr>
                                        <p:cTn id="29" dur="600" fill="hold">
                                          <p:stCondLst>
                                            <p:cond delay="1800"/>
                                          </p:stCondLst>
                                        </p:cTn>
                                        <p:tgtEl>
                                          <p:spTgt spid="20"/>
                                        </p:tgtEl>
                                        <p:attrNameLst>
                                          <p:attrName>r</p:attrName>
                                        </p:attrNameLst>
                                      </p:cBhvr>
                                    </p:animRot>
                                    <p:animRot by="120000">
                                      <p:cBhvr>
                                        <p:cTn id="30" dur="600" fill="hold">
                                          <p:stCondLst>
                                            <p:cond delay="2400"/>
                                          </p:stCondLst>
                                        </p:cTn>
                                        <p:tgtEl>
                                          <p:spTgt spid="20"/>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19"/>
                                        </p:tgtEl>
                                        <p:attrNameLst>
                                          <p:attrName>r</p:attrName>
                                        </p:attrNameLst>
                                      </p:cBhvr>
                                    </p:animRot>
                                    <p:animRot by="-240000">
                                      <p:cBhvr>
                                        <p:cTn id="33" dur="600" fill="hold">
                                          <p:stCondLst>
                                            <p:cond delay="600"/>
                                          </p:stCondLst>
                                        </p:cTn>
                                        <p:tgtEl>
                                          <p:spTgt spid="19"/>
                                        </p:tgtEl>
                                        <p:attrNameLst>
                                          <p:attrName>r</p:attrName>
                                        </p:attrNameLst>
                                      </p:cBhvr>
                                    </p:animRot>
                                    <p:animRot by="240000">
                                      <p:cBhvr>
                                        <p:cTn id="34" dur="600" fill="hold">
                                          <p:stCondLst>
                                            <p:cond delay="1200"/>
                                          </p:stCondLst>
                                        </p:cTn>
                                        <p:tgtEl>
                                          <p:spTgt spid="19"/>
                                        </p:tgtEl>
                                        <p:attrNameLst>
                                          <p:attrName>r</p:attrName>
                                        </p:attrNameLst>
                                      </p:cBhvr>
                                    </p:animRot>
                                    <p:animRot by="-240000">
                                      <p:cBhvr>
                                        <p:cTn id="35" dur="600" fill="hold">
                                          <p:stCondLst>
                                            <p:cond delay="1800"/>
                                          </p:stCondLst>
                                        </p:cTn>
                                        <p:tgtEl>
                                          <p:spTgt spid="19"/>
                                        </p:tgtEl>
                                        <p:attrNameLst>
                                          <p:attrName>r</p:attrName>
                                        </p:attrNameLst>
                                      </p:cBhvr>
                                    </p:animRot>
                                    <p:animRot by="120000">
                                      <p:cBhvr>
                                        <p:cTn id="36" dur="600" fill="hold">
                                          <p:stCondLst>
                                            <p:cond delay="2400"/>
                                          </p:stCondLst>
                                        </p:cTn>
                                        <p:tgtEl>
                                          <p:spTgt spid="19"/>
                                        </p:tgtEl>
                                        <p:attrNameLst>
                                          <p:attrName>r</p:attrName>
                                        </p:attrNameLst>
                                      </p:cBhvr>
                                    </p:animRot>
                                  </p:childTnLst>
                                </p:cTn>
                              </p:par>
                              <p:par>
                                <p:cTn id="37" presetID="32" presetClass="emph" presetSubtype="0" repeatCount="indefinite" fill="hold" nodeType="withEffect">
                                  <p:stCondLst>
                                    <p:cond delay="1500"/>
                                  </p:stCondLst>
                                  <p:endCondLst>
                                    <p:cond evt="onNext" delay="0">
                                      <p:tgtEl>
                                        <p:sldTgt/>
                                      </p:tgtEl>
                                    </p:cond>
                                  </p:endCondLst>
                                  <p:childTnLst>
                                    <p:animRot by="120000">
                                      <p:cBhvr>
                                        <p:cTn id="38" dur="100" fill="hold">
                                          <p:stCondLst>
                                            <p:cond delay="0"/>
                                          </p:stCondLst>
                                        </p:cTn>
                                        <p:tgtEl>
                                          <p:spTgt spid="9"/>
                                        </p:tgtEl>
                                        <p:attrNameLst>
                                          <p:attrName>r</p:attrName>
                                        </p:attrNameLst>
                                      </p:cBhvr>
                                    </p:animRot>
                                    <p:animRot by="-240000">
                                      <p:cBhvr>
                                        <p:cTn id="39" dur="200" fill="hold">
                                          <p:stCondLst>
                                            <p:cond delay="200"/>
                                          </p:stCondLst>
                                        </p:cTn>
                                        <p:tgtEl>
                                          <p:spTgt spid="9"/>
                                        </p:tgtEl>
                                        <p:attrNameLst>
                                          <p:attrName>r</p:attrName>
                                        </p:attrNameLst>
                                      </p:cBhvr>
                                    </p:animRot>
                                    <p:animRot by="240000">
                                      <p:cBhvr>
                                        <p:cTn id="40" dur="200" fill="hold">
                                          <p:stCondLst>
                                            <p:cond delay="400"/>
                                          </p:stCondLst>
                                        </p:cTn>
                                        <p:tgtEl>
                                          <p:spTgt spid="9"/>
                                        </p:tgtEl>
                                        <p:attrNameLst>
                                          <p:attrName>r</p:attrName>
                                        </p:attrNameLst>
                                      </p:cBhvr>
                                    </p:animRot>
                                    <p:animRot by="-240000">
                                      <p:cBhvr>
                                        <p:cTn id="41" dur="200" fill="hold">
                                          <p:stCondLst>
                                            <p:cond delay="600"/>
                                          </p:stCondLst>
                                        </p:cTn>
                                        <p:tgtEl>
                                          <p:spTgt spid="9"/>
                                        </p:tgtEl>
                                        <p:attrNameLst>
                                          <p:attrName>r</p:attrName>
                                        </p:attrNameLst>
                                      </p:cBhvr>
                                    </p:animRot>
                                    <p:animRot by="120000">
                                      <p:cBhvr>
                                        <p:cTn id="42" dur="200" fill="hold">
                                          <p:stCondLst>
                                            <p:cond delay="800"/>
                                          </p:stCondLst>
                                        </p:cTn>
                                        <p:tgtEl>
                                          <p:spTgt spid="9"/>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8" fill="hold" display="0">
                  <p:stCondLst>
                    <p:cond delay="indefinite"/>
                  </p:stCondLst>
                  <p:endCondLst>
                    <p:cond evt="onStopAudio" delay="0">
                      <p:tgtEl>
                        <p:sldTgt/>
                      </p:tgtEl>
                    </p:cond>
                  </p:endCondLst>
                </p:cTn>
                <p:tgtEl>
                  <p:spTgt spid="4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2769" y="556241"/>
            <a:ext cx="3366143"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Cùng</a:t>
            </a:r>
            <a:r>
              <a:rPr kumimoji="0" lang="en-US" altLang="zh-CN" sz="32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tìm</a:t>
            </a:r>
            <a:r>
              <a:rPr kumimoji="0" lang="en-US" altLang="zh-CN" sz="32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hiểu</a:t>
            </a:r>
            <a:endParaRPr kumimoji="0" lang="zh-CN" altLang="en-US" sz="3200" b="1" i="0" u="none" strike="noStrike" kern="0" cap="none" spc="0" normalizeH="0" baseline="0" noProof="0" dirty="0">
              <a:ln>
                <a:noFill/>
              </a:ln>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p:txBody>
      </p:sp>
      <p:pic>
        <p:nvPicPr>
          <p:cNvPr id="3" name="Picture 2"/>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4" name="Oval 3"/>
          <p:cNvSpPr/>
          <p:nvPr/>
        </p:nvSpPr>
        <p:spPr>
          <a:xfrm>
            <a:off x="732642" y="1558339"/>
            <a:ext cx="548640" cy="548640"/>
          </a:xfrm>
          <a:prstGeom prst="ellipse">
            <a:avLst/>
          </a:prstGeom>
          <a:solidFill>
            <a:srgbClr val="6DAA2D">
              <a:lumMod val="20000"/>
              <a:lumOff val="80000"/>
            </a:srgbClr>
          </a:solidFill>
          <a:ln w="12700" cap="flat" cmpd="sng" algn="ctr">
            <a:solidFill>
              <a:srgbClr val="84CBC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5" name="TextBox 4"/>
          <p:cNvSpPr txBox="1"/>
          <p:nvPr/>
        </p:nvSpPr>
        <p:spPr>
          <a:xfrm>
            <a:off x="1556088" y="1509493"/>
            <a:ext cx="10369212" cy="584775"/>
          </a:xfrm>
          <a:prstGeom prst="rect">
            <a:avLst/>
          </a:prstGeom>
          <a:noFill/>
          <a:ln>
            <a:noFill/>
            <a:miter lim="800000"/>
          </a:ln>
        </p:spPr>
        <p:txBody>
          <a:bodyPr wrap="square" rtlCol="0">
            <a:spAutoFit/>
          </a:bodyPr>
          <a:lstStyle/>
          <a:p>
            <a:pPr lvl="0" algn="just"/>
            <a:r>
              <a:rPr lang="vi-VN" sz="3200" b="1" dirty="0">
                <a:solidFill>
                  <a:srgbClr val="00B050"/>
                </a:solidFill>
                <a:latin typeface="Cambria" panose="02040503050406030204" pitchFamily="18" charset="0"/>
                <a:ea typeface="Cambria" panose="02040503050406030204" pitchFamily="18" charset="0"/>
                <a:cs typeface="Arial-Rounded" panose="020B0500000000000000" pitchFamily="34" charset="0"/>
                <a:sym typeface="Arial"/>
              </a:rPr>
              <a:t>Chọn lời giải thích phù hợp với mỗi từ dưới đây:</a:t>
            </a:r>
          </a:p>
        </p:txBody>
      </p:sp>
      <p:sp>
        <p:nvSpPr>
          <p:cNvPr id="8" name="Rectangle 7"/>
          <p:cNvSpPr/>
          <p:nvPr/>
        </p:nvSpPr>
        <p:spPr>
          <a:xfrm>
            <a:off x="705891" y="1509492"/>
            <a:ext cx="50206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1</a:t>
            </a:r>
            <a:endParaRPr kumimoji="0" lang="en-US"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9" name="Rounded Rectangle 8"/>
          <p:cNvSpPr/>
          <p:nvPr/>
        </p:nvSpPr>
        <p:spPr>
          <a:xfrm>
            <a:off x="1659537" y="2472666"/>
            <a:ext cx="1693853" cy="1059420"/>
          </a:xfrm>
          <a:prstGeom prst="cloud">
            <a:avLst/>
          </a:prstGeom>
          <a:solidFill>
            <a:srgbClr val="FFD1C5"/>
          </a:solidFill>
          <a:ln w="19050">
            <a:solidFill>
              <a:srgbClr val="FF6476"/>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431F5E">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phô</a:t>
            </a:r>
            <a:endParaRPr kumimoji="0" lang="en-US" sz="3600" b="1" i="0" u="none" strike="noStrike" kern="0" cap="none" spc="0" normalizeH="0" baseline="0" noProof="0" dirty="0">
              <a:ln>
                <a:noFill/>
              </a:ln>
              <a:solidFill>
                <a:srgbClr val="431F5E">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10" name="Rounded Rectangle 9"/>
          <p:cNvSpPr/>
          <p:nvPr/>
        </p:nvSpPr>
        <p:spPr>
          <a:xfrm>
            <a:off x="4221568" y="2310116"/>
            <a:ext cx="3465107" cy="1059420"/>
          </a:xfrm>
          <a:prstGeom prst="cloud">
            <a:avLst/>
          </a:prstGeom>
          <a:solidFill>
            <a:srgbClr val="FFD1C5"/>
          </a:solidFill>
          <a:ln w="19050">
            <a:solidFill>
              <a:srgbClr val="FF6476"/>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431F5E">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dập</a:t>
            </a:r>
            <a:r>
              <a:rPr kumimoji="0" lang="en-US" sz="3600" b="1" i="0" u="none" strike="noStrike" kern="0" cap="none" spc="0" normalizeH="0" baseline="0" noProof="0" dirty="0">
                <a:ln>
                  <a:noFill/>
                </a:ln>
                <a:solidFill>
                  <a:srgbClr val="431F5E">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3600" b="1" i="0" u="none" strike="noStrike" kern="0" cap="none" spc="0" normalizeH="0" baseline="0" noProof="0" dirty="0" err="1">
                <a:ln>
                  <a:noFill/>
                </a:ln>
                <a:solidFill>
                  <a:srgbClr val="431F5E">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dềnh</a:t>
            </a:r>
            <a:endParaRPr kumimoji="0" lang="en-US" sz="3600" b="1" i="0" u="none" strike="noStrike" kern="0" cap="none" spc="0" normalizeH="0" baseline="0" noProof="0" dirty="0">
              <a:ln>
                <a:noFill/>
              </a:ln>
              <a:solidFill>
                <a:srgbClr val="431F5E">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11" name="Rounded Rectangle 10"/>
          <p:cNvSpPr/>
          <p:nvPr/>
        </p:nvSpPr>
        <p:spPr>
          <a:xfrm>
            <a:off x="8456481" y="2472666"/>
            <a:ext cx="2813781" cy="1059420"/>
          </a:xfrm>
          <a:prstGeom prst="cloud">
            <a:avLst/>
          </a:prstGeom>
          <a:solidFill>
            <a:srgbClr val="FFD1C5"/>
          </a:solidFill>
          <a:ln w="19050">
            <a:solidFill>
              <a:srgbClr val="FF6476"/>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431F5E">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rì</a:t>
            </a:r>
            <a:r>
              <a:rPr kumimoji="0" lang="en-US" sz="3600" b="1" i="0" u="none" strike="noStrike" kern="0" cap="none" spc="0" normalizeH="0" noProof="0" dirty="0">
                <a:ln>
                  <a:noFill/>
                </a:ln>
                <a:solidFill>
                  <a:srgbClr val="431F5E">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sz="3600" b="1" i="0" u="none" strike="noStrike" kern="0" cap="none" spc="0" normalizeH="0" noProof="0" dirty="0" err="1">
                <a:ln>
                  <a:noFill/>
                </a:ln>
                <a:solidFill>
                  <a:srgbClr val="431F5E">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rào</a:t>
            </a:r>
            <a:endParaRPr kumimoji="0" lang="en-US" sz="3600" b="1" i="0" u="none" strike="noStrike" kern="0" cap="none" spc="0" normalizeH="0" baseline="0" noProof="0" dirty="0">
              <a:ln>
                <a:noFill/>
              </a:ln>
              <a:solidFill>
                <a:srgbClr val="431F5E">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6" name="TextBox 5">
            <a:extLst>
              <a:ext uri="{FF2B5EF4-FFF2-40B4-BE49-F238E27FC236}">
                <a16:creationId xmlns:a16="http://schemas.microsoft.com/office/drawing/2014/main" id="{5DF82A5D-34A6-4521-B330-621A4C0A0A85}"/>
              </a:ext>
            </a:extLst>
          </p:cNvPr>
          <p:cNvSpPr txBox="1"/>
          <p:nvPr/>
        </p:nvSpPr>
        <p:spPr>
          <a:xfrm>
            <a:off x="824568" y="3950951"/>
            <a:ext cx="10134600" cy="1951368"/>
          </a:xfrm>
          <a:prstGeom prst="rect">
            <a:avLst/>
          </a:prstGeom>
          <a:noFill/>
        </p:spPr>
        <p:txBody>
          <a:bodyPr wrap="square" rtlCol="0">
            <a:spAutoFit/>
          </a:bodyPr>
          <a:lstStyle/>
          <a:p>
            <a:pPr>
              <a:lnSpc>
                <a:spcPct val="150000"/>
              </a:lnSpc>
            </a:pPr>
            <a:r>
              <a:rPr lang="vi-VN" sz="2800" dirty="0">
                <a:latin typeface="Cambria" panose="02040503050406030204" pitchFamily="18" charset="0"/>
                <a:ea typeface="Cambria" panose="02040503050406030204" pitchFamily="18" charset="0"/>
                <a:cs typeface="Arial-Rounded" panose="020B0500000000000000" pitchFamily="34" charset="0"/>
              </a:rPr>
              <a:t>a. Mặt nước chuyển động lên xuống nhịp nhàng</a:t>
            </a:r>
          </a:p>
          <a:p>
            <a:pPr>
              <a:lnSpc>
                <a:spcPct val="150000"/>
              </a:lnSpc>
            </a:pPr>
            <a:r>
              <a:rPr lang="vi-VN" sz="2800" dirty="0">
                <a:latin typeface="Cambria" panose="02040503050406030204" pitchFamily="18" charset="0"/>
                <a:ea typeface="Cambria" panose="02040503050406030204" pitchFamily="18" charset="0"/>
                <a:cs typeface="Arial-Rounded" panose="020B0500000000000000" pitchFamily="34" charset="0"/>
              </a:rPr>
              <a:t>b. Tiếng sóng vỗ nhỏ, êm nhẹ, phát ra đều đều liên tiếp</a:t>
            </a:r>
          </a:p>
          <a:p>
            <a:pPr>
              <a:lnSpc>
                <a:spcPct val="150000"/>
              </a:lnSpc>
            </a:pPr>
            <a:r>
              <a:rPr lang="vi-VN" sz="2800" dirty="0">
                <a:latin typeface="Cambria" panose="02040503050406030204" pitchFamily="18" charset="0"/>
                <a:ea typeface="Cambria" panose="02040503050406030204" pitchFamily="18" charset="0"/>
                <a:cs typeface="Arial-Rounded" panose="020B0500000000000000" pitchFamily="34" charset="0"/>
              </a:rPr>
              <a:t>c. Để lộ ra, bày ra</a:t>
            </a:r>
          </a:p>
        </p:txBody>
      </p:sp>
      <p:pic>
        <p:nvPicPr>
          <p:cNvPr id="7" name="Picture 6">
            <a:hlinkClick r:id="rId4" action="ppaction://hlinksldjump"/>
            <a:extLst>
              <a:ext uri="{FF2B5EF4-FFF2-40B4-BE49-F238E27FC236}">
                <a16:creationId xmlns:a16="http://schemas.microsoft.com/office/drawing/2014/main" id="{AC3875F4-1298-120E-05CD-C764C23F52E4}"/>
              </a:ext>
            </a:extLst>
          </p:cNvPr>
          <p:cNvPicPr>
            <a:picLocks noChangeAspect="1"/>
          </p:cNvPicPr>
          <p:nvPr/>
        </p:nvPicPr>
        <p:blipFill>
          <a:blip r:embed="rId5"/>
          <a:stretch>
            <a:fillRect/>
          </a:stretch>
        </p:blipFill>
        <p:spPr>
          <a:xfrm>
            <a:off x="10511918" y="5259791"/>
            <a:ext cx="1566808" cy="1505843"/>
          </a:xfrm>
          <a:prstGeom prst="rect">
            <a:avLst/>
          </a:prstGeom>
        </p:spPr>
      </p:pic>
    </p:spTree>
    <p:extLst>
      <p:ext uri="{BB962C8B-B14F-4D97-AF65-F5344CB8AC3E}">
        <p14:creationId xmlns:p14="http://schemas.microsoft.com/office/powerpoint/2010/main" val="1041556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5"/>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0.03229 -0.02315 L 0.15989 0.38796 " pathEditMode="relative" rAng="0" ptsTypes="AA">
                                      <p:cBhvr>
                                        <p:cTn id="26" dur="2000" fill="hold"/>
                                        <p:tgtEl>
                                          <p:spTgt spid="9"/>
                                        </p:tgtEl>
                                        <p:attrNameLst>
                                          <p:attrName>ppt_x</p:attrName>
                                          <p:attrName>ppt_y</p:attrName>
                                        </p:attrNameLst>
                                      </p:cBhvr>
                                      <p:rCtr x="9609" y="20556"/>
                                    </p:animMotion>
                                  </p:childTnLst>
                                </p:cTn>
                              </p:par>
                            </p:childTnLst>
                          </p:cTn>
                        </p:par>
                        <p:par>
                          <p:cTn id="27" fill="hold">
                            <p:stCondLst>
                              <p:cond delay="2000"/>
                            </p:stCondLst>
                            <p:childTnLst>
                              <p:par>
                                <p:cTn id="28" presetID="6" presetClass="emph" presetSubtype="0" fill="hold" grpId="2" nodeType="afterEffect">
                                  <p:stCondLst>
                                    <p:cond delay="0"/>
                                  </p:stCondLst>
                                  <p:childTnLst>
                                    <p:animScale>
                                      <p:cBhvr>
                                        <p:cTn id="29" dur="2000" fill="hold"/>
                                        <p:tgtEl>
                                          <p:spTgt spid="9"/>
                                        </p:tgtEl>
                                      </p:cBhvr>
                                      <p:by x="50000" y="50000"/>
                                    </p:animScale>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1" nodeType="clickEffect">
                                  <p:stCondLst>
                                    <p:cond delay="0"/>
                                  </p:stCondLst>
                                  <p:childTnLst>
                                    <p:animMotion origin="layout" path="M -0.01836 -0.01088 L 0.31563 0.20556 " pathEditMode="relative" rAng="0" ptsTypes="AA">
                                      <p:cBhvr>
                                        <p:cTn id="33" dur="2000" fill="hold"/>
                                        <p:tgtEl>
                                          <p:spTgt spid="10"/>
                                        </p:tgtEl>
                                        <p:attrNameLst>
                                          <p:attrName>ppt_x</p:attrName>
                                          <p:attrName>ppt_y</p:attrName>
                                        </p:attrNameLst>
                                      </p:cBhvr>
                                      <p:rCtr x="16693" y="10810"/>
                                    </p:animMotion>
                                  </p:childTnLst>
                                </p:cTn>
                              </p:par>
                            </p:childTnLst>
                          </p:cTn>
                        </p:par>
                        <p:par>
                          <p:cTn id="34" fill="hold">
                            <p:stCondLst>
                              <p:cond delay="2000"/>
                            </p:stCondLst>
                            <p:childTnLst>
                              <p:par>
                                <p:cTn id="35" presetID="6" presetClass="emph" presetSubtype="0" fill="hold" grpId="2" nodeType="afterEffect">
                                  <p:stCondLst>
                                    <p:cond delay="0"/>
                                  </p:stCondLst>
                                  <p:childTnLst>
                                    <p:animScale>
                                      <p:cBhvr>
                                        <p:cTn id="36" dur="2000" fill="hold"/>
                                        <p:tgtEl>
                                          <p:spTgt spid="10"/>
                                        </p:tgtEl>
                                      </p:cBhvr>
                                      <p:by x="50000" y="50000"/>
                                    </p:animScale>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4.375E-6 -1.48148E-6 L -0.01106 0.29097 " pathEditMode="relative" rAng="0" ptsTypes="AA">
                                      <p:cBhvr>
                                        <p:cTn id="40" dur="2000" fill="hold"/>
                                        <p:tgtEl>
                                          <p:spTgt spid="11"/>
                                        </p:tgtEl>
                                        <p:attrNameLst>
                                          <p:attrName>ppt_x</p:attrName>
                                          <p:attrName>ppt_y</p:attrName>
                                        </p:attrNameLst>
                                      </p:cBhvr>
                                      <p:rCtr x="-560" y="14537"/>
                                    </p:animMotion>
                                  </p:childTnLst>
                                </p:cTn>
                              </p:par>
                            </p:childTnLst>
                          </p:cTn>
                        </p:par>
                        <p:par>
                          <p:cTn id="41" fill="hold">
                            <p:stCondLst>
                              <p:cond delay="2000"/>
                            </p:stCondLst>
                            <p:childTnLst>
                              <p:par>
                                <p:cTn id="42" presetID="6" presetClass="emph" presetSubtype="0" fill="hold" grpId="2" nodeType="afterEffect">
                                  <p:stCondLst>
                                    <p:cond delay="0"/>
                                  </p:stCondLst>
                                  <p:childTnLst>
                                    <p:animScale>
                                      <p:cBhvr>
                                        <p:cTn id="43" dur="2000" fill="hold"/>
                                        <p:tgtEl>
                                          <p:spTgt spid="1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9" grpId="1" animBg="1"/>
      <p:bldP spid="9" grpId="2" animBg="1"/>
      <p:bldP spid="10" grpId="0" animBg="1"/>
      <p:bldP spid="10" grpId="1" animBg="1"/>
      <p:bldP spid="10" grpId="2" animBg="1"/>
      <p:bldP spid="11" grpId="0" animBg="1"/>
      <p:bldP spid="11" grpId="1" animBg="1"/>
      <p:bldP spid="11" grpId="2"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4209" y="580814"/>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altLang="zh-CN"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p:txBody>
      </p:sp>
      <p:pic>
        <p:nvPicPr>
          <p:cNvPr id="3" name="Picture 2"/>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5" name="TextBox 4"/>
          <p:cNvSpPr txBox="1"/>
          <p:nvPr/>
        </p:nvSpPr>
        <p:spPr>
          <a:xfrm>
            <a:off x="1856047" y="1397073"/>
            <a:ext cx="9775972" cy="1200329"/>
          </a:xfrm>
          <a:prstGeom prst="rect">
            <a:avLst/>
          </a:prstGeom>
          <a:noFill/>
          <a:ln>
            <a:noFill/>
            <a:miter lim="800000"/>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1200" cap="none" spc="0" normalizeH="0" baseline="0" noProof="0" dirty="0">
                <a:ln>
                  <a:noFill/>
                </a:ln>
                <a:solidFill>
                  <a:srgbClr val="009E47"/>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Từ các tờ giấy, cô giáo đã làm ra những gì? (ghép từ ngữ ở cột A với từ ngữ phù hợp ở cột B)</a:t>
            </a:r>
          </a:p>
        </p:txBody>
      </p:sp>
      <p:grpSp>
        <p:nvGrpSpPr>
          <p:cNvPr id="6" name="Group 5"/>
          <p:cNvGrpSpPr/>
          <p:nvPr/>
        </p:nvGrpSpPr>
        <p:grpSpPr>
          <a:xfrm>
            <a:off x="1307407" y="1397074"/>
            <a:ext cx="548640" cy="646331"/>
            <a:chOff x="732642" y="1509492"/>
            <a:chExt cx="548640" cy="646331"/>
          </a:xfrm>
        </p:grpSpPr>
        <p:sp>
          <p:nvSpPr>
            <p:cNvPr id="4" name="Oval 3"/>
            <p:cNvSpPr/>
            <p:nvPr/>
          </p:nvSpPr>
          <p:spPr>
            <a:xfrm>
              <a:off x="732642" y="1558339"/>
              <a:ext cx="548640" cy="548640"/>
            </a:xfrm>
            <a:prstGeom prst="ellipse">
              <a:avLst/>
            </a:prstGeom>
            <a:solidFill>
              <a:srgbClr val="6DAA2D">
                <a:lumMod val="20000"/>
                <a:lumOff val="80000"/>
              </a:srgbClr>
            </a:solidFill>
            <a:ln w="12700" cap="flat" cmpd="sng" algn="ctr">
              <a:solidFill>
                <a:srgbClr val="84CBC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8" name="Rectangle 7"/>
            <p:cNvSpPr/>
            <p:nvPr/>
          </p:nvSpPr>
          <p:spPr>
            <a:xfrm>
              <a:off x="783636" y="1509492"/>
              <a:ext cx="43954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2</a:t>
              </a:r>
              <a:endParaRPr kumimoji="0" lang="en-US" sz="1867"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grpSp>
      <p:sp>
        <p:nvSpPr>
          <p:cNvPr id="7" name="Rectangle: Rounded Corners 6">
            <a:extLst>
              <a:ext uri="{FF2B5EF4-FFF2-40B4-BE49-F238E27FC236}">
                <a16:creationId xmlns:a16="http://schemas.microsoft.com/office/drawing/2014/main" id="{3A1E1B5F-C26F-4510-AA3A-AE2FD41031B8}"/>
              </a:ext>
            </a:extLst>
          </p:cNvPr>
          <p:cNvSpPr/>
          <p:nvPr/>
        </p:nvSpPr>
        <p:spPr>
          <a:xfrm>
            <a:off x="733425" y="2952750"/>
            <a:ext cx="2905125" cy="8001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cs typeface="Arial-Rounded" panose="020B0500000000000000" pitchFamily="34" charset="0"/>
              </a:rPr>
              <a:t>Tờ</a:t>
            </a:r>
            <a:r>
              <a:rPr lang="en-US" sz="3600" dirty="0">
                <a:latin typeface="Cambria" panose="02040503050406030204" pitchFamily="18" charset="0"/>
                <a:ea typeface="Cambria" panose="02040503050406030204" pitchFamily="18" charset="0"/>
                <a:cs typeface="Arial-Rounded" panose="020B0500000000000000" pitchFamily="34" charset="0"/>
              </a:rPr>
              <a:t> </a:t>
            </a:r>
            <a:r>
              <a:rPr lang="en-US" sz="3600" dirty="0" err="1">
                <a:latin typeface="Cambria" panose="02040503050406030204" pitchFamily="18" charset="0"/>
                <a:ea typeface="Cambria" panose="02040503050406030204" pitchFamily="18" charset="0"/>
                <a:cs typeface="Arial-Rounded" panose="020B0500000000000000" pitchFamily="34" charset="0"/>
              </a:rPr>
              <a:t>giấy</a:t>
            </a:r>
            <a:r>
              <a:rPr lang="en-US" sz="3600" dirty="0">
                <a:latin typeface="Cambria" panose="02040503050406030204" pitchFamily="18" charset="0"/>
                <a:ea typeface="Cambria" panose="02040503050406030204" pitchFamily="18" charset="0"/>
                <a:cs typeface="Arial-Rounded" panose="020B0500000000000000" pitchFamily="34" charset="0"/>
              </a:rPr>
              <a:t> </a:t>
            </a:r>
            <a:r>
              <a:rPr lang="en-US" sz="3600" dirty="0" err="1">
                <a:latin typeface="Cambria" panose="02040503050406030204" pitchFamily="18" charset="0"/>
                <a:ea typeface="Cambria" panose="02040503050406030204" pitchFamily="18" charset="0"/>
                <a:cs typeface="Arial-Rounded" panose="020B0500000000000000" pitchFamily="34" charset="0"/>
              </a:rPr>
              <a:t>trắng</a:t>
            </a:r>
            <a:endParaRPr lang="en-US" sz="3600" dirty="0">
              <a:latin typeface="Cambria" panose="02040503050406030204" pitchFamily="18" charset="0"/>
              <a:ea typeface="Cambria" panose="02040503050406030204" pitchFamily="18" charset="0"/>
              <a:cs typeface="Arial-Rounded" panose="020B0500000000000000" pitchFamily="34" charset="0"/>
            </a:endParaRPr>
          </a:p>
        </p:txBody>
      </p:sp>
      <p:sp>
        <p:nvSpPr>
          <p:cNvPr id="17" name="Rectangle: Rounded Corners 16">
            <a:extLst>
              <a:ext uri="{FF2B5EF4-FFF2-40B4-BE49-F238E27FC236}">
                <a16:creationId xmlns:a16="http://schemas.microsoft.com/office/drawing/2014/main" id="{E434D10A-F5D0-48AF-AB3E-98C0D032040A}"/>
              </a:ext>
            </a:extLst>
          </p:cNvPr>
          <p:cNvSpPr/>
          <p:nvPr/>
        </p:nvSpPr>
        <p:spPr>
          <a:xfrm>
            <a:off x="733424" y="4064383"/>
            <a:ext cx="2905125" cy="8001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cs typeface="Arial-Rounded" panose="020B0500000000000000" pitchFamily="34" charset="0"/>
              </a:rPr>
              <a:t>Tờ</a:t>
            </a:r>
            <a:r>
              <a:rPr lang="en-US" sz="3600" dirty="0">
                <a:latin typeface="Cambria" panose="02040503050406030204" pitchFamily="18" charset="0"/>
                <a:ea typeface="Cambria" panose="02040503050406030204" pitchFamily="18" charset="0"/>
                <a:cs typeface="Arial-Rounded" panose="020B0500000000000000" pitchFamily="34" charset="0"/>
              </a:rPr>
              <a:t> </a:t>
            </a:r>
            <a:r>
              <a:rPr lang="en-US" sz="3600" dirty="0" err="1">
                <a:latin typeface="Cambria" panose="02040503050406030204" pitchFamily="18" charset="0"/>
                <a:ea typeface="Cambria" panose="02040503050406030204" pitchFamily="18" charset="0"/>
                <a:cs typeface="Arial-Rounded" panose="020B0500000000000000" pitchFamily="34" charset="0"/>
              </a:rPr>
              <a:t>giấy</a:t>
            </a:r>
            <a:r>
              <a:rPr lang="en-US" sz="3600" dirty="0">
                <a:latin typeface="Cambria" panose="02040503050406030204" pitchFamily="18" charset="0"/>
                <a:ea typeface="Cambria" panose="02040503050406030204" pitchFamily="18" charset="0"/>
                <a:cs typeface="Arial-Rounded" panose="020B0500000000000000" pitchFamily="34" charset="0"/>
              </a:rPr>
              <a:t> </a:t>
            </a:r>
            <a:r>
              <a:rPr lang="en-US" sz="3600" dirty="0" err="1">
                <a:latin typeface="Cambria" panose="02040503050406030204" pitchFamily="18" charset="0"/>
                <a:ea typeface="Cambria" panose="02040503050406030204" pitchFamily="18" charset="0"/>
                <a:cs typeface="Arial-Rounded" panose="020B0500000000000000" pitchFamily="34" charset="0"/>
              </a:rPr>
              <a:t>đỏ</a:t>
            </a:r>
            <a:endParaRPr lang="en-US" sz="3600" dirty="0">
              <a:latin typeface="Cambria" panose="02040503050406030204" pitchFamily="18" charset="0"/>
              <a:ea typeface="Cambria" panose="02040503050406030204" pitchFamily="18" charset="0"/>
              <a:cs typeface="Arial-Rounded" panose="020B0500000000000000" pitchFamily="34" charset="0"/>
            </a:endParaRPr>
          </a:p>
        </p:txBody>
      </p:sp>
      <p:sp>
        <p:nvSpPr>
          <p:cNvPr id="18" name="Rectangle: Rounded Corners 17">
            <a:extLst>
              <a:ext uri="{FF2B5EF4-FFF2-40B4-BE49-F238E27FC236}">
                <a16:creationId xmlns:a16="http://schemas.microsoft.com/office/drawing/2014/main" id="{3A96E060-D06F-4F52-BDCC-C7BE01AB3883}"/>
              </a:ext>
            </a:extLst>
          </p:cNvPr>
          <p:cNvSpPr/>
          <p:nvPr/>
        </p:nvSpPr>
        <p:spPr>
          <a:xfrm>
            <a:off x="733424" y="5127549"/>
            <a:ext cx="2905125" cy="8001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cs typeface="Arial-Rounded" panose="020B0500000000000000" pitchFamily="34" charset="0"/>
              </a:rPr>
              <a:t>Tờ</a:t>
            </a:r>
            <a:r>
              <a:rPr lang="en-US" sz="3600" dirty="0">
                <a:latin typeface="Cambria" panose="02040503050406030204" pitchFamily="18" charset="0"/>
                <a:ea typeface="Cambria" panose="02040503050406030204" pitchFamily="18" charset="0"/>
                <a:cs typeface="Arial-Rounded" panose="020B0500000000000000" pitchFamily="34" charset="0"/>
              </a:rPr>
              <a:t> </a:t>
            </a:r>
            <a:r>
              <a:rPr lang="en-US" sz="3600" dirty="0" err="1">
                <a:latin typeface="Cambria" panose="02040503050406030204" pitchFamily="18" charset="0"/>
                <a:ea typeface="Cambria" panose="02040503050406030204" pitchFamily="18" charset="0"/>
                <a:cs typeface="Arial-Rounded" panose="020B0500000000000000" pitchFamily="34" charset="0"/>
              </a:rPr>
              <a:t>giấy</a:t>
            </a:r>
            <a:r>
              <a:rPr lang="en-US" sz="3600" dirty="0">
                <a:latin typeface="Cambria" panose="02040503050406030204" pitchFamily="18" charset="0"/>
                <a:ea typeface="Cambria" panose="02040503050406030204" pitchFamily="18" charset="0"/>
                <a:cs typeface="Arial-Rounded" panose="020B0500000000000000" pitchFamily="34" charset="0"/>
              </a:rPr>
              <a:t> </a:t>
            </a:r>
            <a:r>
              <a:rPr lang="en-US" sz="3600" dirty="0" err="1">
                <a:latin typeface="Cambria" panose="02040503050406030204" pitchFamily="18" charset="0"/>
                <a:ea typeface="Cambria" panose="02040503050406030204" pitchFamily="18" charset="0"/>
                <a:cs typeface="Arial-Rounded" panose="020B0500000000000000" pitchFamily="34" charset="0"/>
              </a:rPr>
              <a:t>xanh</a:t>
            </a:r>
            <a:endParaRPr lang="en-US" sz="3600" dirty="0">
              <a:latin typeface="Cambria" panose="02040503050406030204" pitchFamily="18" charset="0"/>
              <a:ea typeface="Cambria" panose="02040503050406030204" pitchFamily="18" charset="0"/>
              <a:cs typeface="Arial-Rounded" panose="020B0500000000000000" pitchFamily="34" charset="0"/>
            </a:endParaRPr>
          </a:p>
        </p:txBody>
      </p:sp>
      <p:sp>
        <p:nvSpPr>
          <p:cNvPr id="19" name="Rectangle: Rounded Corners 18">
            <a:extLst>
              <a:ext uri="{FF2B5EF4-FFF2-40B4-BE49-F238E27FC236}">
                <a16:creationId xmlns:a16="http://schemas.microsoft.com/office/drawing/2014/main" id="{05735AE0-37D7-4D85-A571-F51763499673}"/>
              </a:ext>
            </a:extLst>
          </p:cNvPr>
          <p:cNvSpPr/>
          <p:nvPr/>
        </p:nvSpPr>
        <p:spPr>
          <a:xfrm>
            <a:off x="5810250" y="2952750"/>
            <a:ext cx="4657725" cy="8001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cs typeface="Arial-Rounded" panose="020B0500000000000000" pitchFamily="34" charset="0"/>
              </a:rPr>
              <a:t>mặt</a:t>
            </a:r>
            <a:r>
              <a:rPr lang="en-US" sz="3600" dirty="0">
                <a:latin typeface="Cambria" panose="02040503050406030204" pitchFamily="18" charset="0"/>
                <a:ea typeface="Cambria" panose="02040503050406030204" pitchFamily="18" charset="0"/>
                <a:cs typeface="Arial-Rounded" panose="020B0500000000000000" pitchFamily="34" charset="0"/>
              </a:rPr>
              <a:t> </a:t>
            </a:r>
            <a:r>
              <a:rPr lang="en-US" sz="3600" dirty="0" err="1">
                <a:latin typeface="Cambria" panose="02040503050406030204" pitchFamily="18" charset="0"/>
                <a:ea typeface="Cambria" panose="02040503050406030204" pitchFamily="18" charset="0"/>
                <a:cs typeface="Arial-Rounded" panose="020B0500000000000000" pitchFamily="34" charset="0"/>
              </a:rPr>
              <a:t>trời</a:t>
            </a:r>
            <a:r>
              <a:rPr lang="en-US" sz="3600" dirty="0">
                <a:latin typeface="Cambria" panose="02040503050406030204" pitchFamily="18" charset="0"/>
                <a:ea typeface="Cambria" panose="02040503050406030204" pitchFamily="18" charset="0"/>
                <a:cs typeface="Arial-Rounded" panose="020B0500000000000000" pitchFamily="34" charset="0"/>
              </a:rPr>
              <a:t> </a:t>
            </a:r>
            <a:r>
              <a:rPr lang="en-US" sz="3600" dirty="0" err="1">
                <a:latin typeface="Cambria" panose="02040503050406030204" pitchFamily="18" charset="0"/>
                <a:ea typeface="Cambria" panose="02040503050406030204" pitchFamily="18" charset="0"/>
                <a:cs typeface="Arial-Rounded" panose="020B0500000000000000" pitchFamily="34" charset="0"/>
              </a:rPr>
              <a:t>tỏa</a:t>
            </a:r>
            <a:r>
              <a:rPr lang="en-US" sz="3600" dirty="0">
                <a:latin typeface="Cambria" panose="02040503050406030204" pitchFamily="18" charset="0"/>
                <a:ea typeface="Cambria" panose="02040503050406030204" pitchFamily="18" charset="0"/>
                <a:cs typeface="Arial-Rounded" panose="020B0500000000000000" pitchFamily="34" charset="0"/>
              </a:rPr>
              <a:t> </a:t>
            </a:r>
            <a:r>
              <a:rPr lang="en-US" sz="3600" dirty="0" err="1">
                <a:latin typeface="Cambria" panose="02040503050406030204" pitchFamily="18" charset="0"/>
                <a:ea typeface="Cambria" panose="02040503050406030204" pitchFamily="18" charset="0"/>
                <a:cs typeface="Arial-Rounded" panose="020B0500000000000000" pitchFamily="34" charset="0"/>
              </a:rPr>
              <a:t>nắng</a:t>
            </a:r>
            <a:endParaRPr lang="en-US" sz="3600" dirty="0">
              <a:latin typeface="Cambria" panose="02040503050406030204" pitchFamily="18" charset="0"/>
              <a:ea typeface="Cambria" panose="02040503050406030204" pitchFamily="18"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96C5E768-5EE4-4D06-B839-BC686DC50DF1}"/>
              </a:ext>
            </a:extLst>
          </p:cNvPr>
          <p:cNvSpPr/>
          <p:nvPr/>
        </p:nvSpPr>
        <p:spPr>
          <a:xfrm>
            <a:off x="5810249" y="5127549"/>
            <a:ext cx="4657725" cy="8001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cs typeface="Arial-Rounded" panose="020B0500000000000000" pitchFamily="34" charset="0"/>
              </a:rPr>
              <a:t>chiếc</a:t>
            </a:r>
            <a:r>
              <a:rPr lang="en-US" sz="3600" dirty="0">
                <a:latin typeface="Cambria" panose="02040503050406030204" pitchFamily="18" charset="0"/>
                <a:ea typeface="Cambria" panose="02040503050406030204" pitchFamily="18" charset="0"/>
                <a:cs typeface="Arial-Rounded" panose="020B0500000000000000" pitchFamily="34" charset="0"/>
              </a:rPr>
              <a:t> </a:t>
            </a:r>
            <a:r>
              <a:rPr lang="en-US" sz="3600" dirty="0" err="1">
                <a:latin typeface="Cambria" panose="02040503050406030204" pitchFamily="18" charset="0"/>
                <a:ea typeface="Cambria" panose="02040503050406030204" pitchFamily="18" charset="0"/>
                <a:cs typeface="Arial-Rounded" panose="020B0500000000000000" pitchFamily="34" charset="0"/>
              </a:rPr>
              <a:t>thuyền</a:t>
            </a:r>
            <a:endParaRPr lang="en-US" sz="3600" dirty="0">
              <a:latin typeface="Cambria" panose="02040503050406030204" pitchFamily="18" charset="0"/>
              <a:ea typeface="Cambria" panose="02040503050406030204" pitchFamily="18"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2CA2FD73-6D38-4186-AE35-74CAB856034B}"/>
              </a:ext>
            </a:extLst>
          </p:cNvPr>
          <p:cNvSpPr/>
          <p:nvPr/>
        </p:nvSpPr>
        <p:spPr>
          <a:xfrm>
            <a:off x="5810249" y="4064383"/>
            <a:ext cx="4657725" cy="8001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cs typeface="Arial-Rounded" panose="020B0500000000000000" pitchFamily="34" charset="0"/>
              </a:rPr>
              <a:t>mặt</a:t>
            </a:r>
            <a:r>
              <a:rPr lang="en-US" sz="3600" dirty="0">
                <a:latin typeface="Cambria" panose="02040503050406030204" pitchFamily="18" charset="0"/>
                <a:ea typeface="Cambria" panose="02040503050406030204" pitchFamily="18" charset="0"/>
                <a:cs typeface="Arial-Rounded" panose="020B0500000000000000" pitchFamily="34" charset="0"/>
              </a:rPr>
              <a:t> </a:t>
            </a:r>
            <a:r>
              <a:rPr lang="en-US" sz="3600" dirty="0" err="1">
                <a:latin typeface="Cambria" panose="02040503050406030204" pitchFamily="18" charset="0"/>
                <a:ea typeface="Cambria" panose="02040503050406030204" pitchFamily="18" charset="0"/>
                <a:cs typeface="Arial-Rounded" panose="020B0500000000000000" pitchFamily="34" charset="0"/>
              </a:rPr>
              <a:t>nước</a:t>
            </a:r>
            <a:r>
              <a:rPr lang="en-US" sz="3600" dirty="0">
                <a:latin typeface="Cambria" panose="02040503050406030204" pitchFamily="18" charset="0"/>
                <a:ea typeface="Cambria" panose="02040503050406030204" pitchFamily="18" charset="0"/>
                <a:cs typeface="Arial-Rounded" panose="020B0500000000000000" pitchFamily="34" charset="0"/>
              </a:rPr>
              <a:t> </a:t>
            </a:r>
            <a:r>
              <a:rPr lang="en-US" sz="3600" dirty="0" err="1">
                <a:latin typeface="Cambria" panose="02040503050406030204" pitchFamily="18" charset="0"/>
                <a:ea typeface="Cambria" panose="02040503050406030204" pitchFamily="18" charset="0"/>
                <a:cs typeface="Arial-Rounded" panose="020B0500000000000000" pitchFamily="34" charset="0"/>
              </a:rPr>
              <a:t>dập</a:t>
            </a:r>
            <a:r>
              <a:rPr lang="en-US" sz="3600" dirty="0">
                <a:latin typeface="Cambria" panose="02040503050406030204" pitchFamily="18" charset="0"/>
                <a:ea typeface="Cambria" panose="02040503050406030204" pitchFamily="18" charset="0"/>
                <a:cs typeface="Arial-Rounded" panose="020B0500000000000000" pitchFamily="34" charset="0"/>
              </a:rPr>
              <a:t> </a:t>
            </a:r>
            <a:r>
              <a:rPr lang="en-US" sz="3600" dirty="0" err="1">
                <a:latin typeface="Cambria" panose="02040503050406030204" pitchFamily="18" charset="0"/>
                <a:ea typeface="Cambria" panose="02040503050406030204" pitchFamily="18" charset="0"/>
                <a:cs typeface="Arial-Rounded" panose="020B0500000000000000" pitchFamily="34" charset="0"/>
              </a:rPr>
              <a:t>dềnh</a:t>
            </a:r>
            <a:endParaRPr lang="en-US" sz="3600" dirty="0">
              <a:latin typeface="Cambria" panose="02040503050406030204" pitchFamily="18" charset="0"/>
              <a:ea typeface="Cambria" panose="02040503050406030204" pitchFamily="18" charset="0"/>
              <a:cs typeface="Arial-Rounded" panose="020B0500000000000000" pitchFamily="34" charset="0"/>
            </a:endParaRPr>
          </a:p>
        </p:txBody>
      </p:sp>
      <p:cxnSp>
        <p:nvCxnSpPr>
          <p:cNvPr id="10" name="Straight Arrow Connector 9">
            <a:extLst>
              <a:ext uri="{FF2B5EF4-FFF2-40B4-BE49-F238E27FC236}">
                <a16:creationId xmlns:a16="http://schemas.microsoft.com/office/drawing/2014/main" id="{E7A82A7F-AB63-4A3C-8A7D-E4606B90EA0B}"/>
              </a:ext>
            </a:extLst>
          </p:cNvPr>
          <p:cNvCxnSpPr>
            <a:stCxn id="7" idx="3"/>
            <a:endCxn id="20" idx="1"/>
          </p:cNvCxnSpPr>
          <p:nvPr/>
        </p:nvCxnSpPr>
        <p:spPr>
          <a:xfrm>
            <a:off x="3638550" y="3352800"/>
            <a:ext cx="2171699" cy="21747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224B2EE-7DAF-4330-928F-2FF81377A7DB}"/>
              </a:ext>
            </a:extLst>
          </p:cNvPr>
          <p:cNvCxnSpPr>
            <a:cxnSpLocks/>
            <a:endCxn id="19" idx="1"/>
          </p:cNvCxnSpPr>
          <p:nvPr/>
        </p:nvCxnSpPr>
        <p:spPr>
          <a:xfrm flipV="1">
            <a:off x="3638549" y="3352800"/>
            <a:ext cx="2171701" cy="11554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FC9EBE7-4587-40EE-AF5E-4ACE1F98D3CF}"/>
              </a:ext>
            </a:extLst>
          </p:cNvPr>
          <p:cNvCxnSpPr>
            <a:cxnSpLocks/>
          </p:cNvCxnSpPr>
          <p:nvPr/>
        </p:nvCxnSpPr>
        <p:spPr>
          <a:xfrm flipV="1">
            <a:off x="3638548" y="4441749"/>
            <a:ext cx="2171701" cy="11554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hlinkClick r:id="rId4" action="ppaction://hlinksldjump"/>
            <a:extLst>
              <a:ext uri="{FF2B5EF4-FFF2-40B4-BE49-F238E27FC236}">
                <a16:creationId xmlns:a16="http://schemas.microsoft.com/office/drawing/2014/main" id="{F93FAB18-B713-ED48-54EE-CB8E9B4BBA88}"/>
              </a:ext>
            </a:extLst>
          </p:cNvPr>
          <p:cNvPicPr>
            <a:picLocks noChangeAspect="1"/>
          </p:cNvPicPr>
          <p:nvPr/>
        </p:nvPicPr>
        <p:blipFill>
          <a:blip r:embed="rId5"/>
          <a:stretch>
            <a:fillRect/>
          </a:stretch>
        </p:blipFill>
        <p:spPr>
          <a:xfrm>
            <a:off x="10012188" y="5036507"/>
            <a:ext cx="1566808" cy="1505843"/>
          </a:xfrm>
          <a:prstGeom prst="rect">
            <a:avLst/>
          </a:prstGeom>
        </p:spPr>
      </p:pic>
    </p:spTree>
    <p:extLst>
      <p:ext uri="{BB962C8B-B14F-4D97-AF65-F5344CB8AC3E}">
        <p14:creationId xmlns:p14="http://schemas.microsoft.com/office/powerpoint/2010/main" val="17011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down)">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P spid="19" grpId="0" animBg="1"/>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0652" y="1365644"/>
            <a:ext cx="10032410" cy="1569660"/>
          </a:xfrm>
          <a:prstGeom prst="rect">
            <a:avLst/>
          </a:prstGeom>
          <a:noFill/>
          <a:ln>
            <a:noFill/>
            <a:miter lim="800000"/>
          </a:ln>
        </p:spPr>
        <p:txBody>
          <a:bodyPr wrap="square" rtlCol="0">
            <a:spAutoFit/>
          </a:bodyPr>
          <a:lstStyle/>
          <a:p>
            <a:pPr lvl="0" algn="just">
              <a:buClr>
                <a:srgbClr val="000000"/>
              </a:buClr>
              <a:defRPr/>
            </a:pPr>
            <a:r>
              <a:rPr lang="vi-VN" sz="3200" dirty="0">
                <a:solidFill>
                  <a:srgbClr val="7030A0"/>
                </a:solidFill>
                <a:latin typeface="Cambria" panose="02040503050406030204" pitchFamily="18" charset="0"/>
                <a:ea typeface="Cambria" panose="02040503050406030204" pitchFamily="18" charset="0"/>
                <a:cs typeface="Arial-Rounded" panose="020B0500000000000000" pitchFamily="34" charset="0"/>
                <a:sym typeface="Arial"/>
              </a:rPr>
              <a:t>Theo em, 2 dòng thơ "Biết bao điều lạ/Từ bàn tay cô" muốn nói điều gì? Chọn câu trả lời hoặc nên ý kiến khác của em.</a:t>
            </a:r>
          </a:p>
        </p:txBody>
      </p:sp>
      <p:grpSp>
        <p:nvGrpSpPr>
          <p:cNvPr id="3" name="Group 2"/>
          <p:cNvGrpSpPr/>
          <p:nvPr/>
        </p:nvGrpSpPr>
        <p:grpSpPr>
          <a:xfrm>
            <a:off x="791230" y="1427199"/>
            <a:ext cx="548640" cy="646331"/>
            <a:chOff x="732642" y="1509492"/>
            <a:chExt cx="548640" cy="646331"/>
          </a:xfrm>
        </p:grpSpPr>
        <p:sp>
          <p:nvSpPr>
            <p:cNvPr id="4" name="Oval 3"/>
            <p:cNvSpPr/>
            <p:nvPr/>
          </p:nvSpPr>
          <p:spPr>
            <a:xfrm>
              <a:off x="732642" y="1558339"/>
              <a:ext cx="548640" cy="548640"/>
            </a:xfrm>
            <a:prstGeom prst="ellipse">
              <a:avLst/>
            </a:prstGeom>
            <a:solidFill>
              <a:srgbClr val="FBE5FF"/>
            </a:solidFill>
            <a:ln w="127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5" name="Rectangle 4"/>
            <p:cNvSpPr/>
            <p:nvPr/>
          </p:nvSpPr>
          <p:spPr>
            <a:xfrm>
              <a:off x="783636" y="1509492"/>
              <a:ext cx="43954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3</a:t>
              </a:r>
              <a:endParaRPr kumimoji="0" lang="en-US" sz="1867"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grpSp>
      <p:sp>
        <p:nvSpPr>
          <p:cNvPr id="6" name="Rectangle 5"/>
          <p:cNvSpPr/>
          <p:nvPr/>
        </p:nvSpPr>
        <p:spPr>
          <a:xfrm>
            <a:off x="1004209" y="580814"/>
            <a:ext cx="3366143"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altLang="zh-CN"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p:txBody>
      </p:sp>
      <p:pic>
        <p:nvPicPr>
          <p:cNvPr id="7" name="Picture 6"/>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9" name="TextBox 8">
            <a:extLst>
              <a:ext uri="{FF2B5EF4-FFF2-40B4-BE49-F238E27FC236}">
                <a16:creationId xmlns:a16="http://schemas.microsoft.com/office/drawing/2014/main" id="{E21AA224-8EE6-47F2-B7DE-4C15879FC726}"/>
              </a:ext>
            </a:extLst>
          </p:cNvPr>
          <p:cNvSpPr txBox="1"/>
          <p:nvPr/>
        </p:nvSpPr>
        <p:spPr>
          <a:xfrm>
            <a:off x="2190750" y="3133725"/>
            <a:ext cx="6391275" cy="1938992"/>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cs typeface="Arial-Rounded" panose="020B0500000000000000" pitchFamily="34" charset="0"/>
              </a:rPr>
              <a:t>a. </a:t>
            </a:r>
            <a:r>
              <a:rPr lang="en-US" sz="4000" dirty="0" err="1">
                <a:latin typeface="Cambria" panose="02040503050406030204" pitchFamily="18" charset="0"/>
                <a:ea typeface="Cambria" panose="02040503050406030204" pitchFamily="18" charset="0"/>
                <a:cs typeface="Arial-Rounded" panose="020B0500000000000000" pitchFamily="34" charset="0"/>
              </a:rPr>
              <a:t>Cô</a:t>
            </a:r>
            <a:r>
              <a:rPr lang="en-US" sz="4000" dirty="0">
                <a:latin typeface="Cambria" panose="02040503050406030204" pitchFamily="18" charset="0"/>
                <a:ea typeface="Cambria" panose="02040503050406030204" pitchFamily="18" charset="0"/>
                <a:cs typeface="Arial-Rounded" panose="020B0500000000000000" pitchFamily="34" charset="0"/>
              </a:rPr>
              <a:t> </a:t>
            </a:r>
            <a:r>
              <a:rPr lang="en-US" sz="4000" dirty="0" err="1">
                <a:latin typeface="Cambria" panose="02040503050406030204" pitchFamily="18" charset="0"/>
                <a:ea typeface="Cambria" panose="02040503050406030204" pitchFamily="18" charset="0"/>
                <a:cs typeface="Arial-Rounded" panose="020B0500000000000000" pitchFamily="34" charset="0"/>
              </a:rPr>
              <a:t>có</a:t>
            </a:r>
            <a:r>
              <a:rPr lang="en-US" sz="4000" dirty="0">
                <a:latin typeface="Cambria" panose="02040503050406030204" pitchFamily="18" charset="0"/>
                <a:ea typeface="Cambria" panose="02040503050406030204" pitchFamily="18" charset="0"/>
                <a:cs typeface="Arial-Rounded" panose="020B0500000000000000" pitchFamily="34" charset="0"/>
              </a:rPr>
              <a:t> </a:t>
            </a:r>
            <a:r>
              <a:rPr lang="en-US" sz="4000" dirty="0" err="1">
                <a:latin typeface="Cambria" panose="02040503050406030204" pitchFamily="18" charset="0"/>
                <a:ea typeface="Cambria" panose="02040503050406030204" pitchFamily="18" charset="0"/>
                <a:cs typeface="Arial-Rounded" panose="020B0500000000000000" pitchFamily="34" charset="0"/>
              </a:rPr>
              <a:t>phép</a:t>
            </a:r>
            <a:r>
              <a:rPr lang="en-US" sz="4000" dirty="0">
                <a:latin typeface="Cambria" panose="02040503050406030204" pitchFamily="18" charset="0"/>
                <a:ea typeface="Cambria" panose="02040503050406030204" pitchFamily="18" charset="0"/>
                <a:cs typeface="Arial-Rounded" panose="020B0500000000000000" pitchFamily="34" charset="0"/>
              </a:rPr>
              <a:t> </a:t>
            </a:r>
            <a:r>
              <a:rPr lang="en-US" sz="4000" dirty="0" err="1">
                <a:latin typeface="Cambria" panose="02040503050406030204" pitchFamily="18" charset="0"/>
                <a:ea typeface="Cambria" panose="02040503050406030204" pitchFamily="18" charset="0"/>
                <a:cs typeface="Arial-Rounded" panose="020B0500000000000000" pitchFamily="34" charset="0"/>
              </a:rPr>
              <a:t>màu</a:t>
            </a:r>
            <a:endParaRPr lang="en-US" sz="4000" dirty="0">
              <a:latin typeface="Cambria" panose="02040503050406030204" pitchFamily="18" charset="0"/>
              <a:ea typeface="Cambria" panose="02040503050406030204" pitchFamily="18" charset="0"/>
              <a:cs typeface="Arial-Rounded" panose="020B0500000000000000" pitchFamily="34" charset="0"/>
            </a:endParaRPr>
          </a:p>
          <a:p>
            <a:r>
              <a:rPr lang="en-US" sz="4000" dirty="0">
                <a:latin typeface="Cambria" panose="02040503050406030204" pitchFamily="18" charset="0"/>
                <a:ea typeface="Cambria" panose="02040503050406030204" pitchFamily="18" charset="0"/>
                <a:cs typeface="Arial-Rounded" panose="020B0500000000000000" pitchFamily="34" charset="0"/>
              </a:rPr>
              <a:t>b. </a:t>
            </a:r>
            <a:r>
              <a:rPr lang="en-US" sz="4000" dirty="0" err="1">
                <a:latin typeface="Cambria" panose="02040503050406030204" pitchFamily="18" charset="0"/>
                <a:ea typeface="Cambria" panose="02040503050406030204" pitchFamily="18" charset="0"/>
                <a:cs typeface="Arial-Rounded" panose="020B0500000000000000" pitchFamily="34" charset="0"/>
              </a:rPr>
              <a:t>Cô</a:t>
            </a:r>
            <a:r>
              <a:rPr lang="en-US" sz="4000" dirty="0">
                <a:latin typeface="Cambria" panose="02040503050406030204" pitchFamily="18" charset="0"/>
                <a:ea typeface="Cambria" panose="02040503050406030204" pitchFamily="18" charset="0"/>
                <a:cs typeface="Arial-Rounded" panose="020B0500000000000000" pitchFamily="34" charset="0"/>
              </a:rPr>
              <a:t> </a:t>
            </a:r>
            <a:r>
              <a:rPr lang="en-US" sz="4000" dirty="0" err="1">
                <a:latin typeface="Cambria" panose="02040503050406030204" pitchFamily="18" charset="0"/>
                <a:ea typeface="Cambria" panose="02040503050406030204" pitchFamily="18" charset="0"/>
                <a:cs typeface="Arial-Rounded" panose="020B0500000000000000" pitchFamily="34" charset="0"/>
              </a:rPr>
              <a:t>rất</a:t>
            </a:r>
            <a:r>
              <a:rPr lang="en-US" sz="4000" dirty="0">
                <a:latin typeface="Cambria" panose="02040503050406030204" pitchFamily="18" charset="0"/>
                <a:ea typeface="Cambria" panose="02040503050406030204" pitchFamily="18" charset="0"/>
                <a:cs typeface="Arial-Rounded" panose="020B0500000000000000" pitchFamily="34" charset="0"/>
              </a:rPr>
              <a:t> </a:t>
            </a:r>
            <a:r>
              <a:rPr lang="en-US" sz="4000" dirty="0" err="1">
                <a:latin typeface="Cambria" panose="02040503050406030204" pitchFamily="18" charset="0"/>
                <a:ea typeface="Cambria" panose="02040503050406030204" pitchFamily="18" charset="0"/>
                <a:cs typeface="Arial-Rounded" panose="020B0500000000000000" pitchFamily="34" charset="0"/>
              </a:rPr>
              <a:t>khéo</a:t>
            </a:r>
            <a:r>
              <a:rPr lang="en-US" sz="4000" dirty="0">
                <a:latin typeface="Cambria" panose="02040503050406030204" pitchFamily="18" charset="0"/>
                <a:ea typeface="Cambria" panose="02040503050406030204" pitchFamily="18" charset="0"/>
                <a:cs typeface="Arial-Rounded" panose="020B0500000000000000" pitchFamily="34" charset="0"/>
              </a:rPr>
              <a:t> </a:t>
            </a:r>
            <a:r>
              <a:rPr lang="en-US" sz="4000" dirty="0" err="1">
                <a:latin typeface="Cambria" panose="02040503050406030204" pitchFamily="18" charset="0"/>
                <a:ea typeface="Cambria" panose="02040503050406030204" pitchFamily="18" charset="0"/>
                <a:cs typeface="Arial-Rounded" panose="020B0500000000000000" pitchFamily="34" charset="0"/>
              </a:rPr>
              <a:t>tay</a:t>
            </a:r>
            <a:endParaRPr lang="en-US" sz="4000" dirty="0">
              <a:latin typeface="Cambria" panose="02040503050406030204" pitchFamily="18" charset="0"/>
              <a:ea typeface="Cambria" panose="02040503050406030204" pitchFamily="18" charset="0"/>
              <a:cs typeface="Arial-Rounded" panose="020B0500000000000000" pitchFamily="34" charset="0"/>
            </a:endParaRPr>
          </a:p>
          <a:p>
            <a:r>
              <a:rPr lang="en-US" sz="4000" dirty="0">
                <a:latin typeface="Cambria" panose="02040503050406030204" pitchFamily="18" charset="0"/>
                <a:ea typeface="Cambria" panose="02040503050406030204" pitchFamily="18" charset="0"/>
                <a:cs typeface="Arial-Rounded" panose="020B0500000000000000" pitchFamily="34" charset="0"/>
              </a:rPr>
              <a:t>c. </a:t>
            </a:r>
            <a:r>
              <a:rPr lang="en-US" sz="4000" dirty="0" err="1">
                <a:latin typeface="Cambria" panose="02040503050406030204" pitchFamily="18" charset="0"/>
                <a:ea typeface="Cambria" panose="02040503050406030204" pitchFamily="18" charset="0"/>
                <a:cs typeface="Arial-Rounded" panose="020B0500000000000000" pitchFamily="34" charset="0"/>
              </a:rPr>
              <a:t>Nêu</a:t>
            </a:r>
            <a:r>
              <a:rPr lang="en-US" sz="4000" dirty="0">
                <a:latin typeface="Cambria" panose="02040503050406030204" pitchFamily="18" charset="0"/>
                <a:ea typeface="Cambria" panose="02040503050406030204" pitchFamily="18" charset="0"/>
                <a:cs typeface="Arial-Rounded" panose="020B0500000000000000" pitchFamily="34" charset="0"/>
              </a:rPr>
              <a:t> ý </a:t>
            </a:r>
            <a:r>
              <a:rPr lang="en-US" sz="4000" dirty="0" err="1">
                <a:latin typeface="Cambria" panose="02040503050406030204" pitchFamily="18" charset="0"/>
                <a:ea typeface="Cambria" panose="02040503050406030204" pitchFamily="18" charset="0"/>
                <a:cs typeface="Arial-Rounded" panose="020B0500000000000000" pitchFamily="34" charset="0"/>
              </a:rPr>
              <a:t>kiến</a:t>
            </a:r>
            <a:r>
              <a:rPr lang="en-US" sz="4000" dirty="0">
                <a:latin typeface="Cambria" panose="02040503050406030204" pitchFamily="18" charset="0"/>
                <a:ea typeface="Cambria" panose="02040503050406030204" pitchFamily="18" charset="0"/>
                <a:cs typeface="Arial-Rounded" panose="020B0500000000000000" pitchFamily="34" charset="0"/>
              </a:rPr>
              <a:t> </a:t>
            </a:r>
            <a:r>
              <a:rPr lang="en-US" sz="4000" dirty="0" err="1">
                <a:latin typeface="Cambria" panose="02040503050406030204" pitchFamily="18" charset="0"/>
                <a:ea typeface="Cambria" panose="02040503050406030204" pitchFamily="18" charset="0"/>
                <a:cs typeface="Arial-Rounded" panose="020B0500000000000000" pitchFamily="34" charset="0"/>
              </a:rPr>
              <a:t>khác</a:t>
            </a:r>
            <a:r>
              <a:rPr lang="en-US" sz="4000" dirty="0">
                <a:latin typeface="Cambria" panose="02040503050406030204" pitchFamily="18" charset="0"/>
                <a:ea typeface="Cambria" panose="02040503050406030204" pitchFamily="18" charset="0"/>
                <a:cs typeface="Arial-Rounded" panose="020B0500000000000000" pitchFamily="34" charset="0"/>
              </a:rPr>
              <a:t> </a:t>
            </a:r>
            <a:r>
              <a:rPr lang="en-US" sz="4000" dirty="0" err="1">
                <a:latin typeface="Cambria" panose="02040503050406030204" pitchFamily="18" charset="0"/>
                <a:ea typeface="Cambria" panose="02040503050406030204" pitchFamily="18" charset="0"/>
                <a:cs typeface="Arial-Rounded" panose="020B0500000000000000" pitchFamily="34" charset="0"/>
              </a:rPr>
              <a:t>của</a:t>
            </a:r>
            <a:r>
              <a:rPr lang="en-US" sz="4000" dirty="0">
                <a:latin typeface="Cambria" panose="02040503050406030204" pitchFamily="18" charset="0"/>
                <a:ea typeface="Cambria" panose="02040503050406030204" pitchFamily="18" charset="0"/>
                <a:cs typeface="Arial-Rounded" panose="020B0500000000000000" pitchFamily="34" charset="0"/>
              </a:rPr>
              <a:t> </a:t>
            </a:r>
            <a:r>
              <a:rPr lang="en-US" sz="4000" dirty="0" err="1">
                <a:latin typeface="Cambria" panose="02040503050406030204" pitchFamily="18" charset="0"/>
                <a:ea typeface="Cambria" panose="02040503050406030204" pitchFamily="18" charset="0"/>
                <a:cs typeface="Arial-Rounded" panose="020B0500000000000000" pitchFamily="34" charset="0"/>
              </a:rPr>
              <a:t>em</a:t>
            </a:r>
            <a:endParaRPr lang="en-US" sz="4000" dirty="0">
              <a:latin typeface="Cambria" panose="02040503050406030204" pitchFamily="18" charset="0"/>
              <a:ea typeface="Cambria" panose="02040503050406030204" pitchFamily="18" charset="0"/>
              <a:cs typeface="Arial-Rounded" panose="020B0500000000000000" pitchFamily="34" charset="0"/>
            </a:endParaRPr>
          </a:p>
        </p:txBody>
      </p:sp>
      <p:sp>
        <p:nvSpPr>
          <p:cNvPr id="10" name="Oval 9">
            <a:extLst>
              <a:ext uri="{FF2B5EF4-FFF2-40B4-BE49-F238E27FC236}">
                <a16:creationId xmlns:a16="http://schemas.microsoft.com/office/drawing/2014/main" id="{7A878697-7D47-4FD6-9C5A-0A669C00FD99}"/>
              </a:ext>
            </a:extLst>
          </p:cNvPr>
          <p:cNvSpPr/>
          <p:nvPr/>
        </p:nvSpPr>
        <p:spPr>
          <a:xfrm>
            <a:off x="2047875" y="3848100"/>
            <a:ext cx="7143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8" name="Picture 7">
            <a:hlinkClick r:id="rId4" action="ppaction://hlinksldjump"/>
            <a:extLst>
              <a:ext uri="{FF2B5EF4-FFF2-40B4-BE49-F238E27FC236}">
                <a16:creationId xmlns:a16="http://schemas.microsoft.com/office/drawing/2014/main" id="{B82E3135-3725-2F4B-2C05-A850ECA6CB91}"/>
              </a:ext>
            </a:extLst>
          </p:cNvPr>
          <p:cNvPicPr>
            <a:picLocks noChangeAspect="1"/>
          </p:cNvPicPr>
          <p:nvPr/>
        </p:nvPicPr>
        <p:blipFill>
          <a:blip r:embed="rId5"/>
          <a:stretch>
            <a:fillRect/>
          </a:stretch>
        </p:blipFill>
        <p:spPr>
          <a:xfrm>
            <a:off x="9788904" y="5036507"/>
            <a:ext cx="1566808" cy="1505843"/>
          </a:xfrm>
          <a:prstGeom prst="rect">
            <a:avLst/>
          </a:prstGeom>
        </p:spPr>
      </p:pic>
    </p:spTree>
    <p:extLst>
      <p:ext uri="{BB962C8B-B14F-4D97-AF65-F5344CB8AC3E}">
        <p14:creationId xmlns:p14="http://schemas.microsoft.com/office/powerpoint/2010/main" val="4126351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285692" y="-1502435"/>
            <a:ext cx="12512597" cy="8690568"/>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190455" y="1128575"/>
            <a:ext cx="2871419" cy="6446042"/>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2516469" y="5398226"/>
            <a:ext cx="2113495" cy="2618068"/>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892860" y="4989243"/>
            <a:ext cx="2319251" cy="27432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1727232">
            <a:off x="-126716" y="504723"/>
            <a:ext cx="2779838" cy="601456"/>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grpSp>
        <p:nvGrpSpPr>
          <p:cNvPr id="7" name="Group 7"/>
          <p:cNvGrpSpPr/>
          <p:nvPr/>
        </p:nvGrpSpPr>
        <p:grpSpPr>
          <a:xfrm>
            <a:off x="4901610" y="1086018"/>
            <a:ext cx="6226870" cy="5094615"/>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txBody>
            <a:bodyPr/>
            <a:lstStyle/>
            <a:p>
              <a:pPr defTabSz="609630"/>
              <a:endParaRPr lang="en-US" sz="1200">
                <a:solidFill>
                  <a:prstClr val="black"/>
                </a:solidFill>
                <a:latin typeface="Calibri"/>
              </a:endParaRPr>
            </a:p>
          </p:txBody>
        </p:sp>
      </p:grpSp>
      <p:grpSp>
        <p:nvGrpSpPr>
          <p:cNvPr id="9" name="Group 9"/>
          <p:cNvGrpSpPr/>
          <p:nvPr/>
        </p:nvGrpSpPr>
        <p:grpSpPr>
          <a:xfrm>
            <a:off x="5049748" y="1431061"/>
            <a:ext cx="5926074" cy="4347059"/>
            <a:chOff x="0" y="0"/>
            <a:chExt cx="14793387" cy="10851659"/>
          </a:xfrm>
        </p:grpSpPr>
        <p:sp>
          <p:nvSpPr>
            <p:cNvPr id="10" name="Freeform 10"/>
            <p:cNvSpPr/>
            <p:nvPr/>
          </p:nvSpPr>
          <p:spPr>
            <a:xfrm>
              <a:off x="-127" y="127"/>
              <a:ext cx="14793260" cy="10858644"/>
            </a:xfrm>
            <a:custGeom>
              <a:avLst/>
              <a:gdLst/>
              <a:ahLst/>
              <a:cxnLst/>
              <a:rect l="l" t="t" r="r" b="b"/>
              <a:pathLst>
                <a:path w="14793260" h="10858644">
                  <a:moveTo>
                    <a:pt x="14392194" y="10845944"/>
                  </a:moveTo>
                  <a:cubicBezTo>
                    <a:pt x="14336314" y="10858644"/>
                    <a:pt x="14310914" y="10845944"/>
                    <a:pt x="14253764" y="10845944"/>
                  </a:cubicBezTo>
                  <a:cubicBezTo>
                    <a:pt x="14196614" y="10845944"/>
                    <a:pt x="14105556" y="10833244"/>
                    <a:pt x="14105556"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274211" y="0"/>
                  </a:lnTo>
                  <a:cubicBezTo>
                    <a:pt x="14374287" y="0"/>
                    <a:pt x="14442740" y="12700"/>
                    <a:pt x="14442740" y="12700"/>
                  </a:cubicBezTo>
                  <a:cubicBezTo>
                    <a:pt x="14506876" y="12700"/>
                    <a:pt x="14595649" y="36322"/>
                    <a:pt x="14653561" y="50800"/>
                  </a:cubicBezTo>
                  <a:cubicBezTo>
                    <a:pt x="14755160" y="76200"/>
                    <a:pt x="14780560" y="254000"/>
                    <a:pt x="14780560" y="350520"/>
                  </a:cubicBezTo>
                  <a:lnTo>
                    <a:pt x="14780560" y="9979550"/>
                  </a:lnTo>
                  <a:cubicBezTo>
                    <a:pt x="14780560" y="9979550"/>
                    <a:pt x="14793260" y="10348231"/>
                    <a:pt x="14793260" y="10381251"/>
                  </a:cubicBezTo>
                  <a:cubicBezTo>
                    <a:pt x="14793260" y="10414271"/>
                    <a:pt x="14770782" y="10522221"/>
                    <a:pt x="14752875" y="10568449"/>
                  </a:cubicBezTo>
                  <a:cubicBezTo>
                    <a:pt x="14727856" y="10633092"/>
                    <a:pt x="14738015" y="10689988"/>
                    <a:pt x="14686200" y="10734184"/>
                  </a:cubicBezTo>
                  <a:cubicBezTo>
                    <a:pt x="14650132" y="10765045"/>
                    <a:pt x="14596030" y="10802383"/>
                    <a:pt x="14550817" y="10819528"/>
                  </a:cubicBezTo>
                  <a:cubicBezTo>
                    <a:pt x="14505606" y="10836673"/>
                    <a:pt x="14447820" y="10833371"/>
                    <a:pt x="14391940" y="10846071"/>
                  </a:cubicBezTo>
                  <a:close/>
                </a:path>
              </a:pathLst>
            </a:custGeom>
            <a:solidFill>
              <a:srgbClr val="FFFFFF"/>
            </a:solidFill>
          </p:spPr>
          <p:txBody>
            <a:bodyPr/>
            <a:lstStyle/>
            <a:p>
              <a:pPr defTabSz="609630"/>
              <a:endParaRPr lang="en-US" sz="1200">
                <a:solidFill>
                  <a:prstClr val="black"/>
                </a:solidFill>
                <a:latin typeface="Calibri"/>
              </a:endParaRPr>
            </a:p>
          </p:txBody>
        </p:sp>
      </p:grpSp>
      <p:sp>
        <p:nvSpPr>
          <p:cNvPr id="11" name="Freeform 11"/>
          <p:cNvSpPr/>
          <p:nvPr/>
        </p:nvSpPr>
        <p:spPr>
          <a:xfrm>
            <a:off x="5844489" y="6162117"/>
            <a:ext cx="3854031" cy="28250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2">
              <a:extLst>
                <a:ext uri="{96DAC541-7B7A-43D3-8B79-37D633B846F1}">
                  <asvg:svgBlip xmlns:asvg="http://schemas.microsoft.com/office/drawing/2016/SVG/main" r:embed="rId13"/>
                </a:ext>
              </a:extLst>
            </a:blip>
            <a:stretch>
              <a:fillRect t="-61363"/>
            </a:stretch>
          </a:blipFill>
        </p:spPr>
        <p:txBody>
          <a:bodyPr/>
          <a:lstStyle/>
          <a:p>
            <a:pPr defTabSz="609630"/>
            <a:endParaRPr lang="en-US" sz="1200">
              <a:solidFill>
                <a:prstClr val="black"/>
              </a:solidFill>
              <a:latin typeface="Calibri"/>
            </a:endParaRPr>
          </a:p>
        </p:txBody>
      </p:sp>
      <p:sp>
        <p:nvSpPr>
          <p:cNvPr id="12" name="Freeform 12"/>
          <p:cNvSpPr/>
          <p:nvPr/>
        </p:nvSpPr>
        <p:spPr>
          <a:xfrm>
            <a:off x="4768294" y="5960448"/>
            <a:ext cx="4238090" cy="220185"/>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4">
              <a:extLst>
                <a:ext uri="{96DAC541-7B7A-43D3-8B79-37D633B846F1}">
                  <asvg:svgBlip xmlns:asvg="http://schemas.microsoft.com/office/drawing/2016/SVG/main" r:embed="rId15"/>
                </a:ext>
              </a:extLst>
            </a:blip>
            <a:stretch>
              <a:fillRect t="-1145859"/>
            </a:stretch>
          </a:blipFill>
        </p:spPr>
        <p:txBody>
          <a:bodyPr/>
          <a:lstStyle/>
          <a:p>
            <a:pPr defTabSz="609630"/>
            <a:endParaRPr lang="en-US" sz="1200">
              <a:solidFill>
                <a:prstClr val="black"/>
              </a:solidFill>
              <a:latin typeface="Calibri"/>
            </a:endParaRPr>
          </a:p>
        </p:txBody>
      </p:sp>
      <p:sp>
        <p:nvSpPr>
          <p:cNvPr id="13" name="Freeform 13"/>
          <p:cNvSpPr/>
          <p:nvPr/>
        </p:nvSpPr>
        <p:spPr>
          <a:xfrm>
            <a:off x="7038528" y="5960448"/>
            <a:ext cx="4238090" cy="220185"/>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6">
              <a:extLst>
                <a:ext uri="{96DAC541-7B7A-43D3-8B79-37D633B846F1}">
                  <asvg:svgBlip xmlns:asvg="http://schemas.microsoft.com/office/drawing/2016/SVG/main" r:embed="rId17"/>
                </a:ext>
              </a:extLst>
            </a:blip>
            <a:stretch>
              <a:fillRect t="-1145859"/>
            </a:stretch>
          </a:blipFill>
        </p:spPr>
        <p:txBody>
          <a:bodyPr/>
          <a:lstStyle/>
          <a:p>
            <a:pPr defTabSz="609630"/>
            <a:endParaRPr lang="en-US" sz="1200">
              <a:solidFill>
                <a:prstClr val="black"/>
              </a:solidFill>
              <a:latin typeface="Calibri"/>
            </a:endParaRPr>
          </a:p>
        </p:txBody>
      </p:sp>
      <p:sp>
        <p:nvSpPr>
          <p:cNvPr id="14" name="Freeform 14"/>
          <p:cNvSpPr/>
          <p:nvPr/>
        </p:nvSpPr>
        <p:spPr>
          <a:xfrm>
            <a:off x="7561463" y="2386195"/>
            <a:ext cx="921985" cy="105857"/>
          </a:xfrm>
          <a:custGeom>
            <a:avLst/>
            <a:gdLst/>
            <a:ahLst/>
            <a:cxnLst/>
            <a:rect l="l" t="t" r="r" b="b"/>
            <a:pathLst>
              <a:path w="1382977" h="158786">
                <a:moveTo>
                  <a:pt x="0" y="0"/>
                </a:moveTo>
                <a:lnTo>
                  <a:pt x="1382978" y="0"/>
                </a:lnTo>
                <a:lnTo>
                  <a:pt x="1382978" y="158786"/>
                </a:lnTo>
                <a:lnTo>
                  <a:pt x="0" y="15878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flipV="1">
            <a:off x="4760883" y="975925"/>
            <a:ext cx="4238090" cy="220185"/>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6">
              <a:extLst>
                <a:ext uri="{96DAC541-7B7A-43D3-8B79-37D633B846F1}">
                  <asvg:svgBlip xmlns:asvg="http://schemas.microsoft.com/office/drawing/2016/SVG/main" r:embed="rId17"/>
                </a:ext>
              </a:extLst>
            </a:blip>
            <a:stretch>
              <a:fillRect t="-1145859"/>
            </a:stretch>
          </a:blipFill>
        </p:spPr>
        <p:txBody>
          <a:bodyPr/>
          <a:lstStyle/>
          <a:p>
            <a:pPr defTabSz="609630"/>
            <a:endParaRPr lang="en-US" sz="1200">
              <a:solidFill>
                <a:prstClr val="black"/>
              </a:solidFill>
              <a:latin typeface="Calibri"/>
            </a:endParaRPr>
          </a:p>
        </p:txBody>
      </p:sp>
      <p:sp>
        <p:nvSpPr>
          <p:cNvPr id="16" name="Freeform 16"/>
          <p:cNvSpPr/>
          <p:nvPr/>
        </p:nvSpPr>
        <p:spPr>
          <a:xfrm flipV="1">
            <a:off x="7031116" y="975925"/>
            <a:ext cx="4238090" cy="220185"/>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6">
              <a:extLst>
                <a:ext uri="{96DAC541-7B7A-43D3-8B79-37D633B846F1}">
                  <asvg:svgBlip xmlns:asvg="http://schemas.microsoft.com/office/drawing/2016/SVG/main" r:embed="rId17"/>
                </a:ext>
              </a:extLst>
            </a:blip>
            <a:stretch>
              <a:fillRect t="-1145859"/>
            </a:stretch>
          </a:blipFill>
        </p:spPr>
        <p:txBody>
          <a:bodyPr/>
          <a:lstStyle/>
          <a:p>
            <a:pPr defTabSz="609630"/>
            <a:endParaRPr lang="en-US" sz="1200">
              <a:solidFill>
                <a:prstClr val="black"/>
              </a:solidFill>
              <a:latin typeface="Calibri"/>
            </a:endParaRPr>
          </a:p>
        </p:txBody>
      </p:sp>
      <p:sp>
        <p:nvSpPr>
          <p:cNvPr id="17" name="Freeform 17"/>
          <p:cNvSpPr/>
          <p:nvPr/>
        </p:nvSpPr>
        <p:spPr>
          <a:xfrm>
            <a:off x="7959684" y="633070"/>
            <a:ext cx="110720" cy="10546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rot="-495168">
            <a:off x="5836378" y="818615"/>
            <a:ext cx="2245465" cy="48992"/>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22" name="Freeform 22"/>
          <p:cNvSpPr/>
          <p:nvPr/>
        </p:nvSpPr>
        <p:spPr>
          <a:xfrm rot="574972">
            <a:off x="7948095" y="818615"/>
            <a:ext cx="2245465" cy="48992"/>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pic>
        <p:nvPicPr>
          <p:cNvPr id="24" name="Picture 23" descr="A red and green text on a black background&#10;&#10;AI-generated content may be incorrect.">
            <a:extLst>
              <a:ext uri="{FF2B5EF4-FFF2-40B4-BE49-F238E27FC236}">
                <a16:creationId xmlns:a16="http://schemas.microsoft.com/office/drawing/2014/main" id="{5A79ACF0-25CD-D57E-7F3A-283D83F1E4C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976037" y="1547691"/>
            <a:ext cx="6027767" cy="46445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0652" y="1365644"/>
            <a:ext cx="10032410" cy="1077218"/>
          </a:xfrm>
          <a:prstGeom prst="rect">
            <a:avLst/>
          </a:prstGeom>
          <a:noFill/>
          <a:ln>
            <a:noFill/>
            <a:miter lim="800000"/>
          </a:ln>
        </p:spPr>
        <p:txBody>
          <a:bodyPr wrap="square" rtlCol="0">
            <a:spAutoFit/>
          </a:bodyPr>
          <a:lstStyle/>
          <a:p>
            <a:pPr lvl="0" algn="just">
              <a:buClr>
                <a:srgbClr val="000000"/>
              </a:buClr>
              <a:defRPr/>
            </a:pPr>
            <a:r>
              <a:rPr lang="vi-VN" sz="320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Tìm những câu thơ nói về sự khéo léo của cô giáo khi hướng dẫn học sinh làm thủ công.</a:t>
            </a:r>
          </a:p>
        </p:txBody>
      </p:sp>
      <p:grpSp>
        <p:nvGrpSpPr>
          <p:cNvPr id="3" name="Group 2"/>
          <p:cNvGrpSpPr/>
          <p:nvPr/>
        </p:nvGrpSpPr>
        <p:grpSpPr>
          <a:xfrm>
            <a:off x="791230" y="1427199"/>
            <a:ext cx="548640" cy="646331"/>
            <a:chOff x="732642" y="1509492"/>
            <a:chExt cx="548640" cy="646331"/>
          </a:xfrm>
        </p:grpSpPr>
        <p:sp>
          <p:nvSpPr>
            <p:cNvPr id="4" name="Oval 3"/>
            <p:cNvSpPr/>
            <p:nvPr/>
          </p:nvSpPr>
          <p:spPr>
            <a:xfrm>
              <a:off x="732642" y="1558339"/>
              <a:ext cx="548640" cy="548640"/>
            </a:xfrm>
            <a:prstGeom prst="ellipse">
              <a:avLst/>
            </a:prstGeom>
            <a:solidFill>
              <a:srgbClr val="FBE5FF"/>
            </a:solidFill>
            <a:ln w="127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5" name="Rectangle 4"/>
            <p:cNvSpPr/>
            <p:nvPr/>
          </p:nvSpPr>
          <p:spPr>
            <a:xfrm>
              <a:off x="783636" y="1509492"/>
              <a:ext cx="43954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4</a:t>
              </a:r>
              <a:endParaRPr kumimoji="0" lang="en-US" sz="1867"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grpSp>
      <p:sp>
        <p:nvSpPr>
          <p:cNvPr id="6" name="Rectangle 5"/>
          <p:cNvSpPr/>
          <p:nvPr/>
        </p:nvSpPr>
        <p:spPr>
          <a:xfrm>
            <a:off x="1004209" y="580814"/>
            <a:ext cx="3366143"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altLang="zh-CN"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p:txBody>
      </p:sp>
      <p:pic>
        <p:nvPicPr>
          <p:cNvPr id="7" name="Picture 6"/>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9" name="TextBox 8">
            <a:extLst>
              <a:ext uri="{FF2B5EF4-FFF2-40B4-BE49-F238E27FC236}">
                <a16:creationId xmlns:a16="http://schemas.microsoft.com/office/drawing/2014/main" id="{E21AA224-8EE6-47F2-B7DE-4C15879FC726}"/>
              </a:ext>
            </a:extLst>
          </p:cNvPr>
          <p:cNvSpPr txBox="1"/>
          <p:nvPr/>
        </p:nvSpPr>
        <p:spPr>
          <a:xfrm>
            <a:off x="1004209" y="2919915"/>
            <a:ext cx="10642009" cy="3046988"/>
          </a:xfrm>
          <a:prstGeom prst="rect">
            <a:avLst/>
          </a:prstGeom>
          <a:noFill/>
        </p:spPr>
        <p:txBody>
          <a:bodyPr wrap="square" rtlCol="0">
            <a:spAutoFit/>
          </a:bodyPr>
          <a:lstStyle/>
          <a:p>
            <a:pPr lvl="0" algn="just"/>
            <a:r>
              <a:rPr lang="vi-VN"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Những câu thơ nói về sự khéo léo của cô giáo khi hướng dẫn học sinh làm thủ công là:</a:t>
            </a:r>
          </a:p>
          <a:p>
            <a:pPr lvl="0" algn="just"/>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Cô gấp cong cong</a:t>
            </a:r>
          </a:p>
          <a:p>
            <a:pPr lvl="0" algn="just"/>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Thoắt cái đã xong</a:t>
            </a:r>
          </a:p>
          <a:p>
            <a:pPr lvl="0" algn="just"/>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Mềm mại tay cô</a:t>
            </a:r>
          </a:p>
          <a:p>
            <a:pPr lvl="0" algn="just"/>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Cô cắt rất nhanh</a:t>
            </a:r>
          </a:p>
        </p:txBody>
      </p:sp>
      <p:pic>
        <p:nvPicPr>
          <p:cNvPr id="8" name="Picture 7">
            <a:hlinkClick r:id="rId4" action="ppaction://hlinksldjump"/>
            <a:extLst>
              <a:ext uri="{FF2B5EF4-FFF2-40B4-BE49-F238E27FC236}">
                <a16:creationId xmlns:a16="http://schemas.microsoft.com/office/drawing/2014/main" id="{21B9F415-6FA2-D6D6-BACE-EB7EF09C1681}"/>
              </a:ext>
            </a:extLst>
          </p:cNvPr>
          <p:cNvPicPr>
            <a:picLocks noChangeAspect="1"/>
          </p:cNvPicPr>
          <p:nvPr/>
        </p:nvPicPr>
        <p:blipFill>
          <a:blip r:embed="rId5"/>
          <a:stretch>
            <a:fillRect/>
          </a:stretch>
        </p:blipFill>
        <p:spPr>
          <a:xfrm>
            <a:off x="9788904" y="5036507"/>
            <a:ext cx="1566808" cy="1505843"/>
          </a:xfrm>
          <a:prstGeom prst="rect">
            <a:avLst/>
          </a:prstGeom>
        </p:spPr>
      </p:pic>
    </p:spTree>
    <p:extLst>
      <p:ext uri="{BB962C8B-B14F-4D97-AF65-F5344CB8AC3E}">
        <p14:creationId xmlns:p14="http://schemas.microsoft.com/office/powerpoint/2010/main" val="3424544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0652" y="1365644"/>
            <a:ext cx="10032410" cy="1077218"/>
          </a:xfrm>
          <a:prstGeom prst="rect">
            <a:avLst/>
          </a:prstGeom>
          <a:noFill/>
          <a:ln>
            <a:noFill/>
            <a:miter lim="800000"/>
          </a:ln>
        </p:spPr>
        <p:txBody>
          <a:bodyPr wrap="square" rtlCol="0">
            <a:spAutoFit/>
          </a:bodyPr>
          <a:lstStyle/>
          <a:p>
            <a:pPr lvl="0" algn="just">
              <a:buClr>
                <a:srgbClr val="000000"/>
              </a:buClr>
              <a:defRPr/>
            </a:pPr>
            <a:r>
              <a:rPr lang="vi-VN" sz="3200"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Dựa vào bài thơ, em hãy giới thiệu bức tranh mà cô giáo đã tạo ra.</a:t>
            </a:r>
          </a:p>
        </p:txBody>
      </p:sp>
      <p:grpSp>
        <p:nvGrpSpPr>
          <p:cNvPr id="3" name="Group 2"/>
          <p:cNvGrpSpPr/>
          <p:nvPr/>
        </p:nvGrpSpPr>
        <p:grpSpPr>
          <a:xfrm>
            <a:off x="791230" y="1427199"/>
            <a:ext cx="548640" cy="646331"/>
            <a:chOff x="732642" y="1509492"/>
            <a:chExt cx="548640" cy="646331"/>
          </a:xfrm>
        </p:grpSpPr>
        <p:sp>
          <p:nvSpPr>
            <p:cNvPr id="4" name="Oval 3"/>
            <p:cNvSpPr/>
            <p:nvPr/>
          </p:nvSpPr>
          <p:spPr>
            <a:xfrm>
              <a:off x="732642" y="1558339"/>
              <a:ext cx="548640" cy="548640"/>
            </a:xfrm>
            <a:prstGeom prst="ellipse">
              <a:avLst/>
            </a:prstGeom>
            <a:solidFill>
              <a:srgbClr val="FBE5FF"/>
            </a:solidFill>
            <a:ln w="12700" cap="flat" cmpd="sng" algn="ctr">
              <a:solidFill>
                <a:srgbClr val="7030A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sp>
          <p:nvSpPr>
            <p:cNvPr id="5" name="Rectangle 4"/>
            <p:cNvSpPr/>
            <p:nvPr/>
          </p:nvSpPr>
          <p:spPr>
            <a:xfrm>
              <a:off x="783636" y="1509492"/>
              <a:ext cx="43954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5</a:t>
              </a:r>
              <a:endParaRPr kumimoji="0" lang="en-US" sz="1867"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sym typeface="Arial"/>
              </a:endParaRPr>
            </a:p>
          </p:txBody>
        </p:sp>
      </p:grpSp>
      <p:sp>
        <p:nvSpPr>
          <p:cNvPr id="6" name="Rectangle 5"/>
          <p:cNvSpPr/>
          <p:nvPr/>
        </p:nvSpPr>
        <p:spPr>
          <a:xfrm>
            <a:off x="1004209" y="580814"/>
            <a:ext cx="3366143"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altLang="zh-CN"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Cùng</a:t>
            </a:r>
            <a:r>
              <a:rPr kumimoji="0" lang="en-US" altLang="zh-CN"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tìm</a:t>
            </a:r>
            <a:r>
              <a:rPr kumimoji="0" lang="en-US" altLang="zh-CN"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hiểu</a:t>
            </a:r>
            <a:endParaRPr kumimoji="0" lang="zh-CN" altLang="en-US" sz="3600" b="1" i="0" u="none" strike="noStrike" kern="0" cap="none" spc="0" normalizeH="0" baseline="0" noProof="0" dirty="0">
              <a:ln>
                <a:noFill/>
              </a:ln>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p:txBody>
      </p:sp>
      <p:pic>
        <p:nvPicPr>
          <p:cNvPr id="7" name="Picture 6"/>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557078" y="580814"/>
            <a:ext cx="534980" cy="597187"/>
          </a:xfrm>
          <a:prstGeom prst="rect">
            <a:avLst/>
          </a:prstGeom>
        </p:spPr>
      </p:pic>
      <p:sp>
        <p:nvSpPr>
          <p:cNvPr id="9" name="TextBox 8">
            <a:extLst>
              <a:ext uri="{FF2B5EF4-FFF2-40B4-BE49-F238E27FC236}">
                <a16:creationId xmlns:a16="http://schemas.microsoft.com/office/drawing/2014/main" id="{E21AA224-8EE6-47F2-B7DE-4C15879FC726}"/>
              </a:ext>
            </a:extLst>
          </p:cNvPr>
          <p:cNvSpPr txBox="1"/>
          <p:nvPr/>
        </p:nvSpPr>
        <p:spPr>
          <a:xfrm>
            <a:off x="1004209" y="2919915"/>
            <a:ext cx="10642009" cy="2062103"/>
          </a:xfrm>
          <a:prstGeom prst="rect">
            <a:avLst/>
          </a:prstGeom>
          <a:noFill/>
        </p:spPr>
        <p:txBody>
          <a:bodyPr wrap="square" rtlCol="0">
            <a:spAutoFit/>
          </a:bodyPr>
          <a:lstStyle/>
          <a:p>
            <a:pPr lvl="0" algn="just"/>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Bằng các tờ giấy màu, cô giáo đã tạo ra một bức tranh rất đẹp. Trong bức tranh, ông mặt trời đang tỏa những tia nắng, chiếu xuống cảnh vật. Những chiếc thuyền trắng trôi dập dềnh cùng những con sóng trên mặt biển.</a:t>
            </a:r>
          </a:p>
        </p:txBody>
      </p:sp>
      <p:pic>
        <p:nvPicPr>
          <p:cNvPr id="8" name="Picture 7">
            <a:hlinkClick r:id="rId4" action="ppaction://hlinksldjump"/>
            <a:extLst>
              <a:ext uri="{FF2B5EF4-FFF2-40B4-BE49-F238E27FC236}">
                <a16:creationId xmlns:a16="http://schemas.microsoft.com/office/drawing/2014/main" id="{0A47566B-6990-B9FF-E490-8E6B21812405}"/>
              </a:ext>
            </a:extLst>
          </p:cNvPr>
          <p:cNvPicPr>
            <a:picLocks noChangeAspect="1"/>
          </p:cNvPicPr>
          <p:nvPr/>
        </p:nvPicPr>
        <p:blipFill>
          <a:blip r:embed="rId5"/>
          <a:stretch>
            <a:fillRect/>
          </a:stretch>
        </p:blipFill>
        <p:spPr>
          <a:xfrm>
            <a:off x="9788904" y="5036507"/>
            <a:ext cx="1566808" cy="1505843"/>
          </a:xfrm>
          <a:prstGeom prst="rect">
            <a:avLst/>
          </a:prstGeom>
        </p:spPr>
      </p:pic>
    </p:spTree>
    <p:extLst>
      <p:ext uri="{BB962C8B-B14F-4D97-AF65-F5344CB8AC3E}">
        <p14:creationId xmlns:p14="http://schemas.microsoft.com/office/powerpoint/2010/main" val="3165100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08"/>
        <p:cNvGrpSpPr/>
        <p:nvPr/>
      </p:nvGrpSpPr>
      <p:grpSpPr>
        <a:xfrm>
          <a:off x="0" y="0"/>
          <a:ext cx="0" cy="0"/>
          <a:chOff x="0" y="0"/>
          <a:chExt cx="0" cy="0"/>
        </a:xfrm>
      </p:grpSpPr>
      <p:sp>
        <p:nvSpPr>
          <p:cNvPr id="2209" name="Google Shape;2209;p38"/>
          <p:cNvSpPr/>
          <p:nvPr/>
        </p:nvSpPr>
        <p:spPr>
          <a:xfrm>
            <a:off x="-104334" y="4903300"/>
            <a:ext cx="3129507" cy="2293864"/>
          </a:xfrm>
          <a:custGeom>
            <a:avLst/>
            <a:gdLst/>
            <a:ahLst/>
            <a:cxnLst/>
            <a:rect l="l" t="t" r="r" b="b"/>
            <a:pathLst>
              <a:path w="51876" h="33283" extrusionOk="0">
                <a:moveTo>
                  <a:pt x="9463" y="0"/>
                </a:moveTo>
                <a:cubicBezTo>
                  <a:pt x="9333" y="0"/>
                  <a:pt x="9203" y="14"/>
                  <a:pt x="9073" y="43"/>
                </a:cubicBezTo>
                <a:cubicBezTo>
                  <a:pt x="8216" y="222"/>
                  <a:pt x="7620" y="1043"/>
                  <a:pt x="7239" y="1853"/>
                </a:cubicBezTo>
                <a:cubicBezTo>
                  <a:pt x="6358" y="3746"/>
                  <a:pt x="6168" y="5877"/>
                  <a:pt x="6227" y="7949"/>
                </a:cubicBezTo>
                <a:cubicBezTo>
                  <a:pt x="6334" y="12199"/>
                  <a:pt x="7454" y="16426"/>
                  <a:pt x="9442" y="20176"/>
                </a:cubicBezTo>
                <a:cubicBezTo>
                  <a:pt x="7525" y="17259"/>
                  <a:pt x="4644" y="14950"/>
                  <a:pt x="1346" y="13783"/>
                </a:cubicBezTo>
                <a:cubicBezTo>
                  <a:pt x="917" y="13616"/>
                  <a:pt x="441" y="13497"/>
                  <a:pt x="0" y="13497"/>
                </a:cubicBezTo>
                <a:lnTo>
                  <a:pt x="0" y="32726"/>
                </a:lnTo>
                <a:cubicBezTo>
                  <a:pt x="3322" y="33011"/>
                  <a:pt x="6680" y="33059"/>
                  <a:pt x="10025" y="33154"/>
                </a:cubicBezTo>
                <a:cubicBezTo>
                  <a:pt x="12938" y="33235"/>
                  <a:pt x="15844" y="33283"/>
                  <a:pt x="18753" y="33283"/>
                </a:cubicBezTo>
                <a:cubicBezTo>
                  <a:pt x="20126" y="33283"/>
                  <a:pt x="21498" y="33272"/>
                  <a:pt x="22872" y="33249"/>
                </a:cubicBezTo>
                <a:cubicBezTo>
                  <a:pt x="23753" y="33237"/>
                  <a:pt x="24622" y="33214"/>
                  <a:pt x="25504" y="33190"/>
                </a:cubicBezTo>
                <a:cubicBezTo>
                  <a:pt x="31611" y="33011"/>
                  <a:pt x="37719" y="32761"/>
                  <a:pt x="43827" y="32321"/>
                </a:cubicBezTo>
                <a:cubicBezTo>
                  <a:pt x="45399" y="32202"/>
                  <a:pt x="47030" y="32130"/>
                  <a:pt x="48590" y="31880"/>
                </a:cubicBezTo>
                <a:cubicBezTo>
                  <a:pt x="49316" y="31761"/>
                  <a:pt x="50459" y="31547"/>
                  <a:pt x="50995" y="31035"/>
                </a:cubicBezTo>
                <a:cubicBezTo>
                  <a:pt x="51876" y="30201"/>
                  <a:pt x="50840" y="25748"/>
                  <a:pt x="50483" y="24570"/>
                </a:cubicBezTo>
                <a:cubicBezTo>
                  <a:pt x="50245" y="23784"/>
                  <a:pt x="49804" y="22927"/>
                  <a:pt x="49018" y="22724"/>
                </a:cubicBezTo>
                <a:cubicBezTo>
                  <a:pt x="48901" y="22694"/>
                  <a:pt x="48782" y="22680"/>
                  <a:pt x="48663" y="22680"/>
                </a:cubicBezTo>
                <a:cubicBezTo>
                  <a:pt x="48175" y="22680"/>
                  <a:pt x="47679" y="22911"/>
                  <a:pt x="47268" y="23189"/>
                </a:cubicBezTo>
                <a:cubicBezTo>
                  <a:pt x="46220" y="23879"/>
                  <a:pt x="45387" y="24879"/>
                  <a:pt x="44899" y="26022"/>
                </a:cubicBezTo>
                <a:cubicBezTo>
                  <a:pt x="45625" y="23974"/>
                  <a:pt x="45875" y="21724"/>
                  <a:pt x="45613" y="19557"/>
                </a:cubicBezTo>
                <a:cubicBezTo>
                  <a:pt x="45458" y="18367"/>
                  <a:pt x="45161" y="17176"/>
                  <a:pt x="44542" y="16164"/>
                </a:cubicBezTo>
                <a:cubicBezTo>
                  <a:pt x="44125" y="15473"/>
                  <a:pt x="43458" y="14819"/>
                  <a:pt x="42649" y="14807"/>
                </a:cubicBezTo>
                <a:cubicBezTo>
                  <a:pt x="42635" y="14806"/>
                  <a:pt x="42621" y="14806"/>
                  <a:pt x="42607" y="14806"/>
                </a:cubicBezTo>
                <a:cubicBezTo>
                  <a:pt x="42159" y="14806"/>
                  <a:pt x="41744" y="14993"/>
                  <a:pt x="41375" y="15235"/>
                </a:cubicBezTo>
                <a:cubicBezTo>
                  <a:pt x="39922" y="16200"/>
                  <a:pt x="39243" y="17962"/>
                  <a:pt x="38993" y="19676"/>
                </a:cubicBezTo>
                <a:cubicBezTo>
                  <a:pt x="38779" y="21129"/>
                  <a:pt x="38815" y="22629"/>
                  <a:pt x="39089" y="24082"/>
                </a:cubicBezTo>
                <a:cubicBezTo>
                  <a:pt x="38755" y="22986"/>
                  <a:pt x="38196" y="21962"/>
                  <a:pt x="37469" y="21081"/>
                </a:cubicBezTo>
                <a:cubicBezTo>
                  <a:pt x="37350" y="20938"/>
                  <a:pt x="37207" y="20784"/>
                  <a:pt x="37029" y="20724"/>
                </a:cubicBezTo>
                <a:cubicBezTo>
                  <a:pt x="36980" y="20712"/>
                  <a:pt x="36930" y="20706"/>
                  <a:pt x="36880" y="20706"/>
                </a:cubicBezTo>
                <a:cubicBezTo>
                  <a:pt x="36540" y="20706"/>
                  <a:pt x="36190" y="20974"/>
                  <a:pt x="36076" y="21296"/>
                </a:cubicBezTo>
                <a:cubicBezTo>
                  <a:pt x="35695" y="22272"/>
                  <a:pt x="35481" y="23141"/>
                  <a:pt x="35398" y="24415"/>
                </a:cubicBezTo>
                <a:cubicBezTo>
                  <a:pt x="35326" y="23867"/>
                  <a:pt x="35195" y="21772"/>
                  <a:pt x="35076" y="21236"/>
                </a:cubicBezTo>
                <a:cubicBezTo>
                  <a:pt x="34802" y="19974"/>
                  <a:pt x="34421" y="18736"/>
                  <a:pt x="33993" y="17533"/>
                </a:cubicBezTo>
                <a:cubicBezTo>
                  <a:pt x="33731" y="16795"/>
                  <a:pt x="33421" y="16081"/>
                  <a:pt x="32993" y="15450"/>
                </a:cubicBezTo>
                <a:cubicBezTo>
                  <a:pt x="32677" y="14976"/>
                  <a:pt x="32175" y="14381"/>
                  <a:pt x="31561" y="14381"/>
                </a:cubicBezTo>
                <a:cubicBezTo>
                  <a:pt x="31481" y="14381"/>
                  <a:pt x="31398" y="14392"/>
                  <a:pt x="31314" y="14414"/>
                </a:cubicBezTo>
                <a:cubicBezTo>
                  <a:pt x="31171" y="14461"/>
                  <a:pt x="31040" y="14521"/>
                  <a:pt x="30921" y="14592"/>
                </a:cubicBezTo>
                <a:cubicBezTo>
                  <a:pt x="30909" y="14616"/>
                  <a:pt x="30897" y="14616"/>
                  <a:pt x="30897" y="14628"/>
                </a:cubicBezTo>
                <a:cubicBezTo>
                  <a:pt x="29266" y="16700"/>
                  <a:pt x="28540" y="19450"/>
                  <a:pt x="28921" y="22058"/>
                </a:cubicBezTo>
                <a:cubicBezTo>
                  <a:pt x="28468" y="20295"/>
                  <a:pt x="28671" y="18426"/>
                  <a:pt x="28254" y="16652"/>
                </a:cubicBezTo>
                <a:cubicBezTo>
                  <a:pt x="27853" y="14945"/>
                  <a:pt x="26547" y="13215"/>
                  <a:pt x="24826" y="13215"/>
                </a:cubicBezTo>
                <a:cubicBezTo>
                  <a:pt x="24759" y="13215"/>
                  <a:pt x="24691" y="13218"/>
                  <a:pt x="24622" y="13223"/>
                </a:cubicBezTo>
                <a:cubicBezTo>
                  <a:pt x="23420" y="13330"/>
                  <a:pt x="22408" y="14318"/>
                  <a:pt x="21967" y="15450"/>
                </a:cubicBezTo>
                <a:lnTo>
                  <a:pt x="21872" y="15712"/>
                </a:lnTo>
                <a:cubicBezTo>
                  <a:pt x="21765" y="14938"/>
                  <a:pt x="21574" y="14176"/>
                  <a:pt x="21289" y="13461"/>
                </a:cubicBezTo>
                <a:cubicBezTo>
                  <a:pt x="20959" y="12616"/>
                  <a:pt x="20219" y="11700"/>
                  <a:pt x="19386" y="11700"/>
                </a:cubicBezTo>
                <a:cubicBezTo>
                  <a:pt x="19256" y="11700"/>
                  <a:pt x="19124" y="11722"/>
                  <a:pt x="18991" y="11771"/>
                </a:cubicBezTo>
                <a:cubicBezTo>
                  <a:pt x="18372" y="11997"/>
                  <a:pt x="18062" y="12652"/>
                  <a:pt x="17860" y="13259"/>
                </a:cubicBezTo>
                <a:cubicBezTo>
                  <a:pt x="17360" y="14711"/>
                  <a:pt x="17157" y="16259"/>
                  <a:pt x="17264" y="17795"/>
                </a:cubicBezTo>
                <a:cubicBezTo>
                  <a:pt x="16610" y="13628"/>
                  <a:pt x="15562" y="9520"/>
                  <a:pt x="14145" y="5532"/>
                </a:cubicBezTo>
                <a:cubicBezTo>
                  <a:pt x="13490" y="3662"/>
                  <a:pt x="12657" y="1710"/>
                  <a:pt x="11026" y="579"/>
                </a:cubicBezTo>
                <a:cubicBezTo>
                  <a:pt x="10562" y="250"/>
                  <a:pt x="10020" y="0"/>
                  <a:pt x="9463" y="0"/>
                </a:cubicBezTo>
                <a:close/>
              </a:path>
            </a:pathLst>
          </a:custGeom>
          <a:solidFill>
            <a:srgbClr val="FF3577">
              <a:alpha val="4302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11" name="Google Shape;2211;p38"/>
          <p:cNvSpPr/>
          <p:nvPr/>
        </p:nvSpPr>
        <p:spPr>
          <a:xfrm rot="283219">
            <a:off x="2801203" y="-47781"/>
            <a:ext cx="6438258" cy="1591376"/>
          </a:xfrm>
          <a:custGeom>
            <a:avLst/>
            <a:gdLst/>
            <a:ahLst/>
            <a:cxnLst/>
            <a:rect l="l" t="t" r="r" b="b"/>
            <a:pathLst>
              <a:path w="23194" h="15377" extrusionOk="0">
                <a:moveTo>
                  <a:pt x="17076" y="1"/>
                </a:moveTo>
                <a:cubicBezTo>
                  <a:pt x="15015" y="1"/>
                  <a:pt x="12935" y="727"/>
                  <a:pt x="10942" y="1117"/>
                </a:cubicBezTo>
                <a:cubicBezTo>
                  <a:pt x="8621" y="1569"/>
                  <a:pt x="6287" y="2069"/>
                  <a:pt x="4108" y="3117"/>
                </a:cubicBezTo>
                <a:cubicBezTo>
                  <a:pt x="3346" y="3474"/>
                  <a:pt x="2608" y="3915"/>
                  <a:pt x="2013" y="4546"/>
                </a:cubicBezTo>
                <a:cubicBezTo>
                  <a:pt x="1" y="6653"/>
                  <a:pt x="1132" y="10118"/>
                  <a:pt x="2453" y="12416"/>
                </a:cubicBezTo>
                <a:cubicBezTo>
                  <a:pt x="3687" y="14539"/>
                  <a:pt x="5487" y="15376"/>
                  <a:pt x="7518" y="15376"/>
                </a:cubicBezTo>
                <a:cubicBezTo>
                  <a:pt x="7936" y="15376"/>
                  <a:pt x="8364" y="15341"/>
                  <a:pt x="8799" y="15273"/>
                </a:cubicBezTo>
                <a:cubicBezTo>
                  <a:pt x="10050" y="15071"/>
                  <a:pt x="11264" y="14654"/>
                  <a:pt x="12478" y="14226"/>
                </a:cubicBezTo>
                <a:cubicBezTo>
                  <a:pt x="14455" y="13547"/>
                  <a:pt x="16431" y="12833"/>
                  <a:pt x="18372" y="12011"/>
                </a:cubicBezTo>
                <a:cubicBezTo>
                  <a:pt x="19979" y="11344"/>
                  <a:pt x="22384" y="10761"/>
                  <a:pt x="22932" y="8654"/>
                </a:cubicBezTo>
                <a:cubicBezTo>
                  <a:pt x="23194" y="7665"/>
                  <a:pt x="23123" y="6594"/>
                  <a:pt x="22980" y="5570"/>
                </a:cubicBezTo>
                <a:cubicBezTo>
                  <a:pt x="22849" y="4605"/>
                  <a:pt x="22658" y="3593"/>
                  <a:pt x="22218" y="2736"/>
                </a:cubicBezTo>
                <a:cubicBezTo>
                  <a:pt x="22158" y="2641"/>
                  <a:pt x="22122" y="2534"/>
                  <a:pt x="22063" y="2439"/>
                </a:cubicBezTo>
                <a:cubicBezTo>
                  <a:pt x="21503" y="1522"/>
                  <a:pt x="20658" y="879"/>
                  <a:pt x="19741" y="498"/>
                </a:cubicBezTo>
                <a:cubicBezTo>
                  <a:pt x="18862" y="137"/>
                  <a:pt x="17971" y="1"/>
                  <a:pt x="1707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2214" name="Google Shape;2214;p38"/>
          <p:cNvGrpSpPr/>
          <p:nvPr/>
        </p:nvGrpSpPr>
        <p:grpSpPr>
          <a:xfrm flipH="1">
            <a:off x="667909" y="1361312"/>
            <a:ext cx="1161711" cy="657379"/>
            <a:chOff x="6499193" y="92109"/>
            <a:chExt cx="871283" cy="493034"/>
          </a:xfrm>
        </p:grpSpPr>
        <p:sp>
          <p:nvSpPr>
            <p:cNvPr id="2215" name="Google Shape;2215;p38"/>
            <p:cNvSpPr/>
            <p:nvPr/>
          </p:nvSpPr>
          <p:spPr>
            <a:xfrm>
              <a:off x="6504984" y="126585"/>
              <a:ext cx="865492" cy="458558"/>
            </a:xfrm>
            <a:custGeom>
              <a:avLst/>
              <a:gdLst/>
              <a:ahLst/>
              <a:cxnLst/>
              <a:rect l="l" t="t" r="r" b="b"/>
              <a:pathLst>
                <a:path w="19129" h="10135" extrusionOk="0">
                  <a:moveTo>
                    <a:pt x="13283" y="0"/>
                  </a:moveTo>
                  <a:cubicBezTo>
                    <a:pt x="13283" y="0"/>
                    <a:pt x="9997" y="3227"/>
                    <a:pt x="10044" y="5846"/>
                  </a:cubicBezTo>
                  <a:cubicBezTo>
                    <a:pt x="8237" y="5048"/>
                    <a:pt x="4439" y="4631"/>
                    <a:pt x="2150" y="4631"/>
                  </a:cubicBezTo>
                  <a:cubicBezTo>
                    <a:pt x="820" y="4631"/>
                    <a:pt x="0" y="4771"/>
                    <a:pt x="377" y="5060"/>
                  </a:cubicBezTo>
                  <a:cubicBezTo>
                    <a:pt x="1412" y="5846"/>
                    <a:pt x="2436" y="7811"/>
                    <a:pt x="2436" y="7811"/>
                  </a:cubicBezTo>
                  <a:cubicBezTo>
                    <a:pt x="3591" y="8001"/>
                    <a:pt x="6568" y="7846"/>
                    <a:pt x="11366" y="10025"/>
                  </a:cubicBezTo>
                  <a:cubicBezTo>
                    <a:pt x="11520" y="10097"/>
                    <a:pt x="11665" y="10134"/>
                    <a:pt x="11803" y="10134"/>
                  </a:cubicBezTo>
                  <a:cubicBezTo>
                    <a:pt x="12327" y="10134"/>
                    <a:pt x="12752" y="9596"/>
                    <a:pt x="13176" y="8370"/>
                  </a:cubicBezTo>
                  <a:cubicBezTo>
                    <a:pt x="13712" y="6822"/>
                    <a:pt x="16867" y="2441"/>
                    <a:pt x="19129" y="2238"/>
                  </a:cubicBezTo>
                  <a:cubicBezTo>
                    <a:pt x="19129" y="2238"/>
                    <a:pt x="15057" y="238"/>
                    <a:pt x="1328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16" name="Google Shape;2216;p38"/>
            <p:cNvSpPr/>
            <p:nvPr/>
          </p:nvSpPr>
          <p:spPr>
            <a:xfrm>
              <a:off x="6499193" y="92109"/>
              <a:ext cx="865356" cy="458875"/>
            </a:xfrm>
            <a:custGeom>
              <a:avLst/>
              <a:gdLst/>
              <a:ahLst/>
              <a:cxnLst/>
              <a:rect l="l" t="t" r="r" b="b"/>
              <a:pathLst>
                <a:path w="19126" h="10142" extrusionOk="0">
                  <a:moveTo>
                    <a:pt x="13292" y="0"/>
                  </a:moveTo>
                  <a:cubicBezTo>
                    <a:pt x="13292" y="0"/>
                    <a:pt x="10065" y="3167"/>
                    <a:pt x="10053" y="5786"/>
                  </a:cubicBezTo>
                  <a:lnTo>
                    <a:pt x="10053" y="5846"/>
                  </a:lnTo>
                  <a:cubicBezTo>
                    <a:pt x="10030" y="5846"/>
                    <a:pt x="10018" y="5834"/>
                    <a:pt x="10006" y="5834"/>
                  </a:cubicBezTo>
                  <a:cubicBezTo>
                    <a:pt x="8179" y="5045"/>
                    <a:pt x="4416" y="4635"/>
                    <a:pt x="2145" y="4635"/>
                  </a:cubicBezTo>
                  <a:cubicBezTo>
                    <a:pt x="818" y="4635"/>
                    <a:pt x="0" y="4775"/>
                    <a:pt x="374" y="5060"/>
                  </a:cubicBezTo>
                  <a:cubicBezTo>
                    <a:pt x="1398" y="5846"/>
                    <a:pt x="2433" y="7811"/>
                    <a:pt x="2433" y="7811"/>
                  </a:cubicBezTo>
                  <a:cubicBezTo>
                    <a:pt x="3588" y="8013"/>
                    <a:pt x="6565" y="7846"/>
                    <a:pt x="11363" y="10037"/>
                  </a:cubicBezTo>
                  <a:cubicBezTo>
                    <a:pt x="11515" y="10106"/>
                    <a:pt x="11659" y="10142"/>
                    <a:pt x="11796" y="10142"/>
                  </a:cubicBezTo>
                  <a:cubicBezTo>
                    <a:pt x="12322" y="10142"/>
                    <a:pt x="12747" y="9611"/>
                    <a:pt x="13173" y="8382"/>
                  </a:cubicBezTo>
                  <a:cubicBezTo>
                    <a:pt x="13709" y="6834"/>
                    <a:pt x="16864" y="2441"/>
                    <a:pt x="19126" y="2250"/>
                  </a:cubicBezTo>
                  <a:cubicBezTo>
                    <a:pt x="19126" y="2250"/>
                    <a:pt x="15054" y="238"/>
                    <a:pt x="132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17" name="Google Shape;2217;p38"/>
            <p:cNvSpPr/>
            <p:nvPr/>
          </p:nvSpPr>
          <p:spPr>
            <a:xfrm>
              <a:off x="6951317" y="353892"/>
              <a:ext cx="87866" cy="174238"/>
            </a:xfrm>
            <a:custGeom>
              <a:avLst/>
              <a:gdLst/>
              <a:ahLst/>
              <a:cxnLst/>
              <a:rect l="l" t="t" r="r" b="b"/>
              <a:pathLst>
                <a:path w="1942" h="3851" extrusionOk="0">
                  <a:moveTo>
                    <a:pt x="37" y="0"/>
                  </a:moveTo>
                  <a:lnTo>
                    <a:pt x="37" y="60"/>
                  </a:lnTo>
                  <a:cubicBezTo>
                    <a:pt x="25" y="60"/>
                    <a:pt x="13" y="48"/>
                    <a:pt x="1" y="48"/>
                  </a:cubicBezTo>
                  <a:cubicBezTo>
                    <a:pt x="25" y="96"/>
                    <a:pt x="37" y="131"/>
                    <a:pt x="72" y="179"/>
                  </a:cubicBezTo>
                  <a:cubicBezTo>
                    <a:pt x="144" y="298"/>
                    <a:pt x="215" y="429"/>
                    <a:pt x="298" y="548"/>
                  </a:cubicBezTo>
                  <a:cubicBezTo>
                    <a:pt x="441" y="810"/>
                    <a:pt x="596" y="1060"/>
                    <a:pt x="727" y="1322"/>
                  </a:cubicBezTo>
                  <a:cubicBezTo>
                    <a:pt x="1013" y="1846"/>
                    <a:pt x="1275" y="2382"/>
                    <a:pt x="1513" y="2918"/>
                  </a:cubicBezTo>
                  <a:cubicBezTo>
                    <a:pt x="1644" y="3215"/>
                    <a:pt x="1787" y="3525"/>
                    <a:pt x="1918" y="3846"/>
                  </a:cubicBezTo>
                  <a:cubicBezTo>
                    <a:pt x="1921" y="3849"/>
                    <a:pt x="1924" y="3851"/>
                    <a:pt x="1927" y="3851"/>
                  </a:cubicBezTo>
                  <a:cubicBezTo>
                    <a:pt x="1935" y="3851"/>
                    <a:pt x="1942" y="3840"/>
                    <a:pt x="1942" y="3822"/>
                  </a:cubicBezTo>
                  <a:cubicBezTo>
                    <a:pt x="1525" y="2727"/>
                    <a:pt x="1013" y="1667"/>
                    <a:pt x="429" y="643"/>
                  </a:cubicBezTo>
                  <a:cubicBezTo>
                    <a:pt x="334" y="489"/>
                    <a:pt x="251" y="358"/>
                    <a:pt x="156" y="215"/>
                  </a:cubicBezTo>
                  <a:cubicBezTo>
                    <a:pt x="132" y="131"/>
                    <a:pt x="84" y="72"/>
                    <a:pt x="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18" name="Google Shape;2218;p38"/>
            <p:cNvSpPr/>
            <p:nvPr/>
          </p:nvSpPr>
          <p:spPr>
            <a:xfrm>
              <a:off x="7040765" y="177756"/>
              <a:ext cx="281243" cy="352866"/>
            </a:xfrm>
            <a:custGeom>
              <a:avLst/>
              <a:gdLst/>
              <a:ahLst/>
              <a:cxnLst/>
              <a:rect l="l" t="t" r="r" b="b"/>
              <a:pathLst>
                <a:path w="6216" h="7799" extrusionOk="0">
                  <a:moveTo>
                    <a:pt x="6180" y="0"/>
                  </a:moveTo>
                  <a:cubicBezTo>
                    <a:pt x="5584" y="203"/>
                    <a:pt x="5025" y="548"/>
                    <a:pt x="4525" y="905"/>
                  </a:cubicBezTo>
                  <a:cubicBezTo>
                    <a:pt x="4013" y="1274"/>
                    <a:pt x="3560" y="1691"/>
                    <a:pt x="3120" y="2155"/>
                  </a:cubicBezTo>
                  <a:cubicBezTo>
                    <a:pt x="2191" y="3167"/>
                    <a:pt x="1477" y="4346"/>
                    <a:pt x="893" y="5584"/>
                  </a:cubicBezTo>
                  <a:cubicBezTo>
                    <a:pt x="727" y="5929"/>
                    <a:pt x="560" y="6287"/>
                    <a:pt x="417" y="6656"/>
                  </a:cubicBezTo>
                  <a:cubicBezTo>
                    <a:pt x="262" y="7025"/>
                    <a:pt x="96" y="7394"/>
                    <a:pt x="0" y="7787"/>
                  </a:cubicBezTo>
                  <a:cubicBezTo>
                    <a:pt x="0" y="7787"/>
                    <a:pt x="0" y="7799"/>
                    <a:pt x="12" y="7799"/>
                  </a:cubicBezTo>
                  <a:lnTo>
                    <a:pt x="24" y="7799"/>
                  </a:lnTo>
                  <a:cubicBezTo>
                    <a:pt x="48" y="7799"/>
                    <a:pt x="48" y="7787"/>
                    <a:pt x="48" y="7787"/>
                  </a:cubicBezTo>
                  <a:cubicBezTo>
                    <a:pt x="322" y="7144"/>
                    <a:pt x="560" y="6489"/>
                    <a:pt x="846" y="5858"/>
                  </a:cubicBezTo>
                  <a:cubicBezTo>
                    <a:pt x="1143" y="5227"/>
                    <a:pt x="1453" y="4596"/>
                    <a:pt x="1834" y="4001"/>
                  </a:cubicBezTo>
                  <a:cubicBezTo>
                    <a:pt x="2512" y="2905"/>
                    <a:pt x="3358" y="1893"/>
                    <a:pt x="4394" y="1096"/>
                  </a:cubicBezTo>
                  <a:cubicBezTo>
                    <a:pt x="4953" y="667"/>
                    <a:pt x="5560" y="345"/>
                    <a:pt x="6215" y="48"/>
                  </a:cubicBezTo>
                  <a:cubicBezTo>
                    <a:pt x="6203" y="24"/>
                    <a:pt x="6192" y="0"/>
                    <a:pt x="618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19" name="Google Shape;2219;p38"/>
            <p:cNvSpPr/>
            <p:nvPr/>
          </p:nvSpPr>
          <p:spPr>
            <a:xfrm>
              <a:off x="7054429" y="439313"/>
              <a:ext cx="33979" cy="81079"/>
            </a:xfrm>
            <a:custGeom>
              <a:avLst/>
              <a:gdLst/>
              <a:ahLst/>
              <a:cxnLst/>
              <a:rect l="l" t="t" r="r" b="b"/>
              <a:pathLst>
                <a:path w="751" h="1792" extrusionOk="0">
                  <a:moveTo>
                    <a:pt x="720" y="1"/>
                  </a:moveTo>
                  <a:cubicBezTo>
                    <a:pt x="714" y="1"/>
                    <a:pt x="710" y="2"/>
                    <a:pt x="710" y="6"/>
                  </a:cubicBezTo>
                  <a:cubicBezTo>
                    <a:pt x="413" y="553"/>
                    <a:pt x="198" y="1160"/>
                    <a:pt x="8" y="1756"/>
                  </a:cubicBezTo>
                  <a:cubicBezTo>
                    <a:pt x="0" y="1779"/>
                    <a:pt x="17" y="1792"/>
                    <a:pt x="34" y="1792"/>
                  </a:cubicBezTo>
                  <a:cubicBezTo>
                    <a:pt x="43" y="1792"/>
                    <a:pt x="51" y="1788"/>
                    <a:pt x="55" y="1780"/>
                  </a:cubicBezTo>
                  <a:cubicBezTo>
                    <a:pt x="163" y="1482"/>
                    <a:pt x="282" y="1184"/>
                    <a:pt x="377" y="899"/>
                  </a:cubicBezTo>
                  <a:cubicBezTo>
                    <a:pt x="496" y="601"/>
                    <a:pt x="639" y="315"/>
                    <a:pt x="734" y="17"/>
                  </a:cubicBezTo>
                  <a:cubicBezTo>
                    <a:pt x="751" y="9"/>
                    <a:pt x="732" y="1"/>
                    <a:pt x="72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20" name="Google Shape;2220;p38"/>
            <p:cNvSpPr/>
            <p:nvPr/>
          </p:nvSpPr>
          <p:spPr>
            <a:xfrm>
              <a:off x="7156319" y="276389"/>
              <a:ext cx="49136" cy="56285"/>
            </a:xfrm>
            <a:custGeom>
              <a:avLst/>
              <a:gdLst/>
              <a:ahLst/>
              <a:cxnLst/>
              <a:rect l="l" t="t" r="r" b="b"/>
              <a:pathLst>
                <a:path w="1086" h="1244" extrusionOk="0">
                  <a:moveTo>
                    <a:pt x="1063" y="1"/>
                  </a:moveTo>
                  <a:cubicBezTo>
                    <a:pt x="1057" y="1"/>
                    <a:pt x="1049" y="4"/>
                    <a:pt x="1042" y="11"/>
                  </a:cubicBezTo>
                  <a:cubicBezTo>
                    <a:pt x="685" y="380"/>
                    <a:pt x="351" y="797"/>
                    <a:pt x="18" y="1178"/>
                  </a:cubicBezTo>
                  <a:cubicBezTo>
                    <a:pt x="1" y="1204"/>
                    <a:pt x="15" y="1243"/>
                    <a:pt x="38" y="1243"/>
                  </a:cubicBezTo>
                  <a:cubicBezTo>
                    <a:pt x="47" y="1243"/>
                    <a:pt x="56" y="1238"/>
                    <a:pt x="66" y="1225"/>
                  </a:cubicBezTo>
                  <a:cubicBezTo>
                    <a:pt x="411" y="821"/>
                    <a:pt x="768" y="440"/>
                    <a:pt x="1078" y="23"/>
                  </a:cubicBezTo>
                  <a:cubicBezTo>
                    <a:pt x="1086" y="15"/>
                    <a:pt x="1077" y="1"/>
                    <a:pt x="10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21" name="Google Shape;2221;p38"/>
            <p:cNvSpPr/>
            <p:nvPr/>
          </p:nvSpPr>
          <p:spPr>
            <a:xfrm>
              <a:off x="6613615" y="421532"/>
              <a:ext cx="420779" cy="106869"/>
            </a:xfrm>
            <a:custGeom>
              <a:avLst/>
              <a:gdLst/>
              <a:ahLst/>
              <a:cxnLst/>
              <a:rect l="l" t="t" r="r" b="b"/>
              <a:pathLst>
                <a:path w="9300" h="2362" extrusionOk="0">
                  <a:moveTo>
                    <a:pt x="930" y="0"/>
                  </a:moveTo>
                  <a:cubicBezTo>
                    <a:pt x="632" y="0"/>
                    <a:pt x="334" y="10"/>
                    <a:pt x="35" y="29"/>
                  </a:cubicBezTo>
                  <a:cubicBezTo>
                    <a:pt x="5" y="29"/>
                    <a:pt x="0" y="56"/>
                    <a:pt x="22" y="56"/>
                  </a:cubicBezTo>
                  <a:cubicBezTo>
                    <a:pt x="26" y="56"/>
                    <a:pt x="30" y="55"/>
                    <a:pt x="35" y="53"/>
                  </a:cubicBezTo>
                  <a:cubicBezTo>
                    <a:pt x="238" y="48"/>
                    <a:pt x="441" y="45"/>
                    <a:pt x="644" y="45"/>
                  </a:cubicBezTo>
                  <a:cubicBezTo>
                    <a:pt x="1700" y="45"/>
                    <a:pt x="2749" y="125"/>
                    <a:pt x="3798" y="315"/>
                  </a:cubicBezTo>
                  <a:cubicBezTo>
                    <a:pt x="5036" y="530"/>
                    <a:pt x="6250" y="911"/>
                    <a:pt x="7405" y="1399"/>
                  </a:cubicBezTo>
                  <a:cubicBezTo>
                    <a:pt x="8036" y="1684"/>
                    <a:pt x="8667" y="1994"/>
                    <a:pt x="9263" y="2351"/>
                  </a:cubicBezTo>
                  <a:cubicBezTo>
                    <a:pt x="9270" y="2358"/>
                    <a:pt x="9277" y="2361"/>
                    <a:pt x="9282" y="2361"/>
                  </a:cubicBezTo>
                  <a:cubicBezTo>
                    <a:pt x="9295" y="2361"/>
                    <a:pt x="9300" y="2344"/>
                    <a:pt x="9275" y="2327"/>
                  </a:cubicBezTo>
                  <a:cubicBezTo>
                    <a:pt x="8215" y="1696"/>
                    <a:pt x="7072" y="1172"/>
                    <a:pt x="5869" y="791"/>
                  </a:cubicBezTo>
                  <a:cubicBezTo>
                    <a:pt x="4679" y="399"/>
                    <a:pt x="3429" y="160"/>
                    <a:pt x="2178" y="53"/>
                  </a:cubicBezTo>
                  <a:cubicBezTo>
                    <a:pt x="1762" y="19"/>
                    <a:pt x="1346" y="0"/>
                    <a:pt x="93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22" name="Google Shape;2222;p38"/>
            <p:cNvSpPr/>
            <p:nvPr/>
          </p:nvSpPr>
          <p:spPr>
            <a:xfrm>
              <a:off x="6806943" y="463790"/>
              <a:ext cx="223058" cy="74835"/>
            </a:xfrm>
            <a:custGeom>
              <a:avLst/>
              <a:gdLst/>
              <a:ahLst/>
              <a:cxnLst/>
              <a:rect l="l" t="t" r="r" b="b"/>
              <a:pathLst>
                <a:path w="4930" h="1654" extrusionOk="0">
                  <a:moveTo>
                    <a:pt x="37" y="0"/>
                  </a:moveTo>
                  <a:cubicBezTo>
                    <a:pt x="1" y="0"/>
                    <a:pt x="1" y="36"/>
                    <a:pt x="13" y="36"/>
                  </a:cubicBezTo>
                  <a:cubicBezTo>
                    <a:pt x="1323" y="334"/>
                    <a:pt x="2608" y="715"/>
                    <a:pt x="3859" y="1203"/>
                  </a:cubicBezTo>
                  <a:cubicBezTo>
                    <a:pt x="4216" y="1346"/>
                    <a:pt x="4561" y="1501"/>
                    <a:pt x="4918" y="1643"/>
                  </a:cubicBezTo>
                  <a:cubicBezTo>
                    <a:pt x="4922" y="1650"/>
                    <a:pt x="4924" y="1653"/>
                    <a:pt x="4926" y="1653"/>
                  </a:cubicBezTo>
                  <a:cubicBezTo>
                    <a:pt x="4929" y="1653"/>
                    <a:pt x="4927" y="1636"/>
                    <a:pt x="4918" y="1620"/>
                  </a:cubicBezTo>
                  <a:cubicBezTo>
                    <a:pt x="4621" y="1453"/>
                    <a:pt x="4287" y="1346"/>
                    <a:pt x="3990" y="1203"/>
                  </a:cubicBezTo>
                  <a:cubicBezTo>
                    <a:pt x="3692" y="1084"/>
                    <a:pt x="3382" y="965"/>
                    <a:pt x="3085" y="870"/>
                  </a:cubicBezTo>
                  <a:cubicBezTo>
                    <a:pt x="2442" y="643"/>
                    <a:pt x="1799" y="429"/>
                    <a:pt x="1144" y="274"/>
                  </a:cubicBezTo>
                  <a:cubicBezTo>
                    <a:pt x="775" y="167"/>
                    <a:pt x="406" y="72"/>
                    <a:pt x="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23" name="Google Shape;2223;p38"/>
            <p:cNvSpPr/>
            <p:nvPr/>
          </p:nvSpPr>
          <p:spPr>
            <a:xfrm>
              <a:off x="6628139" y="436100"/>
              <a:ext cx="176139" cy="17103"/>
            </a:xfrm>
            <a:custGeom>
              <a:avLst/>
              <a:gdLst/>
              <a:ahLst/>
              <a:cxnLst/>
              <a:rect l="l" t="t" r="r" b="b"/>
              <a:pathLst>
                <a:path w="3893" h="378" extrusionOk="0">
                  <a:moveTo>
                    <a:pt x="459" y="1"/>
                  </a:moveTo>
                  <a:cubicBezTo>
                    <a:pt x="313" y="1"/>
                    <a:pt x="168" y="2"/>
                    <a:pt x="24" y="5"/>
                  </a:cubicBezTo>
                  <a:cubicBezTo>
                    <a:pt x="0" y="5"/>
                    <a:pt x="0" y="29"/>
                    <a:pt x="24" y="29"/>
                  </a:cubicBezTo>
                  <a:cubicBezTo>
                    <a:pt x="168" y="26"/>
                    <a:pt x="313" y="25"/>
                    <a:pt x="457" y="25"/>
                  </a:cubicBezTo>
                  <a:cubicBezTo>
                    <a:pt x="955" y="25"/>
                    <a:pt x="1452" y="42"/>
                    <a:pt x="1941" y="88"/>
                  </a:cubicBezTo>
                  <a:cubicBezTo>
                    <a:pt x="2596" y="148"/>
                    <a:pt x="3239" y="255"/>
                    <a:pt x="3882" y="374"/>
                  </a:cubicBezTo>
                  <a:cubicBezTo>
                    <a:pt x="3884" y="377"/>
                    <a:pt x="3886" y="378"/>
                    <a:pt x="3887" y="378"/>
                  </a:cubicBezTo>
                  <a:cubicBezTo>
                    <a:pt x="3893" y="378"/>
                    <a:pt x="3891" y="362"/>
                    <a:pt x="3882" y="362"/>
                  </a:cubicBezTo>
                  <a:cubicBezTo>
                    <a:pt x="3250" y="196"/>
                    <a:pt x="2619" y="124"/>
                    <a:pt x="1977" y="65"/>
                  </a:cubicBezTo>
                  <a:cubicBezTo>
                    <a:pt x="1469" y="19"/>
                    <a:pt x="961" y="1"/>
                    <a:pt x="45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224" name="Google Shape;2224;p38"/>
          <p:cNvGrpSpPr/>
          <p:nvPr/>
        </p:nvGrpSpPr>
        <p:grpSpPr>
          <a:xfrm flipH="1">
            <a:off x="10346031" y="5433731"/>
            <a:ext cx="1509795" cy="853500"/>
            <a:chOff x="75300" y="3702036"/>
            <a:chExt cx="1132346" cy="640125"/>
          </a:xfrm>
        </p:grpSpPr>
        <p:sp>
          <p:nvSpPr>
            <p:cNvPr id="2225" name="Google Shape;2225;p38"/>
            <p:cNvSpPr/>
            <p:nvPr/>
          </p:nvSpPr>
          <p:spPr>
            <a:xfrm>
              <a:off x="75300" y="3747280"/>
              <a:ext cx="1123750" cy="594881"/>
            </a:xfrm>
            <a:custGeom>
              <a:avLst/>
              <a:gdLst/>
              <a:ahLst/>
              <a:cxnLst/>
              <a:rect l="l" t="t" r="r" b="b"/>
              <a:pathLst>
                <a:path w="24837" h="13148" extrusionOk="0">
                  <a:moveTo>
                    <a:pt x="7585" y="0"/>
                  </a:moveTo>
                  <a:cubicBezTo>
                    <a:pt x="5299" y="310"/>
                    <a:pt x="0" y="2917"/>
                    <a:pt x="0" y="2917"/>
                  </a:cubicBezTo>
                  <a:cubicBezTo>
                    <a:pt x="2929" y="3155"/>
                    <a:pt x="7025" y="8858"/>
                    <a:pt x="7716" y="10871"/>
                  </a:cubicBezTo>
                  <a:cubicBezTo>
                    <a:pt x="8283" y="12460"/>
                    <a:pt x="8836" y="13148"/>
                    <a:pt x="9523" y="13148"/>
                  </a:cubicBezTo>
                  <a:cubicBezTo>
                    <a:pt x="9701" y="13148"/>
                    <a:pt x="9887" y="13102"/>
                    <a:pt x="10085" y="13014"/>
                  </a:cubicBezTo>
                  <a:cubicBezTo>
                    <a:pt x="16312" y="10180"/>
                    <a:pt x="20181" y="10394"/>
                    <a:pt x="21682" y="10132"/>
                  </a:cubicBezTo>
                  <a:cubicBezTo>
                    <a:pt x="21682" y="10132"/>
                    <a:pt x="23015" y="7596"/>
                    <a:pt x="24349" y="6584"/>
                  </a:cubicBezTo>
                  <a:cubicBezTo>
                    <a:pt x="24836" y="6202"/>
                    <a:pt x="23761" y="6016"/>
                    <a:pt x="22022" y="6016"/>
                  </a:cubicBezTo>
                  <a:cubicBezTo>
                    <a:pt x="19051" y="6016"/>
                    <a:pt x="14143" y="6560"/>
                    <a:pt x="11799" y="7596"/>
                  </a:cubicBezTo>
                  <a:cubicBezTo>
                    <a:pt x="11847" y="4179"/>
                    <a:pt x="7585" y="0"/>
                    <a:pt x="75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26" name="Google Shape;2226;p38"/>
            <p:cNvSpPr/>
            <p:nvPr/>
          </p:nvSpPr>
          <p:spPr>
            <a:xfrm>
              <a:off x="83896" y="3702036"/>
              <a:ext cx="1123750" cy="596239"/>
            </a:xfrm>
            <a:custGeom>
              <a:avLst/>
              <a:gdLst/>
              <a:ahLst/>
              <a:cxnLst/>
              <a:rect l="l" t="t" r="r" b="b"/>
              <a:pathLst>
                <a:path w="24837" h="13178" extrusionOk="0">
                  <a:moveTo>
                    <a:pt x="7621" y="0"/>
                  </a:moveTo>
                  <a:cubicBezTo>
                    <a:pt x="5299" y="345"/>
                    <a:pt x="1" y="2953"/>
                    <a:pt x="1" y="2953"/>
                  </a:cubicBezTo>
                  <a:cubicBezTo>
                    <a:pt x="2930" y="3191"/>
                    <a:pt x="7014" y="8894"/>
                    <a:pt x="7728" y="10894"/>
                  </a:cubicBezTo>
                  <a:cubicBezTo>
                    <a:pt x="8275" y="12487"/>
                    <a:pt x="8829" y="13177"/>
                    <a:pt x="9514" y="13177"/>
                  </a:cubicBezTo>
                  <a:cubicBezTo>
                    <a:pt x="9695" y="13177"/>
                    <a:pt x="9884" y="13129"/>
                    <a:pt x="10085" y="13037"/>
                  </a:cubicBezTo>
                  <a:cubicBezTo>
                    <a:pt x="16312" y="10216"/>
                    <a:pt x="20170" y="10418"/>
                    <a:pt x="21682" y="10168"/>
                  </a:cubicBezTo>
                  <a:cubicBezTo>
                    <a:pt x="21682" y="10168"/>
                    <a:pt x="23016" y="7620"/>
                    <a:pt x="24349" y="6596"/>
                  </a:cubicBezTo>
                  <a:cubicBezTo>
                    <a:pt x="24836" y="6223"/>
                    <a:pt x="23776" y="6041"/>
                    <a:pt x="22055" y="6041"/>
                  </a:cubicBezTo>
                  <a:cubicBezTo>
                    <a:pt x="19110" y="6041"/>
                    <a:pt x="14231" y="6574"/>
                    <a:pt x="11871" y="7596"/>
                  </a:cubicBezTo>
                  <a:cubicBezTo>
                    <a:pt x="11859" y="7596"/>
                    <a:pt x="11848" y="7608"/>
                    <a:pt x="11824" y="7608"/>
                  </a:cubicBezTo>
                  <a:lnTo>
                    <a:pt x="11824" y="7525"/>
                  </a:lnTo>
                  <a:cubicBezTo>
                    <a:pt x="11812" y="4132"/>
                    <a:pt x="7621" y="0"/>
                    <a:pt x="762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27" name="Google Shape;2227;p38"/>
            <p:cNvSpPr/>
            <p:nvPr/>
          </p:nvSpPr>
          <p:spPr>
            <a:xfrm>
              <a:off x="504757" y="4043539"/>
              <a:ext cx="115194" cy="225456"/>
            </a:xfrm>
            <a:custGeom>
              <a:avLst/>
              <a:gdLst/>
              <a:ahLst/>
              <a:cxnLst/>
              <a:rect l="l" t="t" r="r" b="b"/>
              <a:pathLst>
                <a:path w="2546" h="4983" extrusionOk="0">
                  <a:moveTo>
                    <a:pt x="2498" y="1"/>
                  </a:moveTo>
                  <a:cubicBezTo>
                    <a:pt x="2438" y="96"/>
                    <a:pt x="2391" y="179"/>
                    <a:pt x="2331" y="274"/>
                  </a:cubicBezTo>
                  <a:cubicBezTo>
                    <a:pt x="2212" y="465"/>
                    <a:pt x="2105" y="644"/>
                    <a:pt x="1986" y="834"/>
                  </a:cubicBezTo>
                  <a:cubicBezTo>
                    <a:pt x="1236" y="2144"/>
                    <a:pt x="569" y="3525"/>
                    <a:pt x="9" y="4954"/>
                  </a:cubicBezTo>
                  <a:cubicBezTo>
                    <a:pt x="1" y="4971"/>
                    <a:pt x="24" y="4982"/>
                    <a:pt x="37" y="4982"/>
                  </a:cubicBezTo>
                  <a:cubicBezTo>
                    <a:pt x="42" y="4982"/>
                    <a:pt x="45" y="4981"/>
                    <a:pt x="45" y="4977"/>
                  </a:cubicBezTo>
                  <a:cubicBezTo>
                    <a:pt x="212" y="4573"/>
                    <a:pt x="390" y="4168"/>
                    <a:pt x="569" y="3787"/>
                  </a:cubicBezTo>
                  <a:cubicBezTo>
                    <a:pt x="879" y="3084"/>
                    <a:pt x="1212" y="2394"/>
                    <a:pt x="1593" y="1727"/>
                  </a:cubicBezTo>
                  <a:cubicBezTo>
                    <a:pt x="1772" y="1382"/>
                    <a:pt x="1962" y="1060"/>
                    <a:pt x="2153" y="727"/>
                  </a:cubicBezTo>
                  <a:cubicBezTo>
                    <a:pt x="2248" y="572"/>
                    <a:pt x="2331" y="405"/>
                    <a:pt x="2438" y="239"/>
                  </a:cubicBezTo>
                  <a:cubicBezTo>
                    <a:pt x="2462" y="179"/>
                    <a:pt x="2510" y="120"/>
                    <a:pt x="2546" y="72"/>
                  </a:cubicBezTo>
                  <a:cubicBezTo>
                    <a:pt x="2522" y="72"/>
                    <a:pt x="2510" y="96"/>
                    <a:pt x="2498" y="96"/>
                  </a:cubicBezTo>
                  <a:lnTo>
                    <a:pt x="249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28" name="Google Shape;2228;p38"/>
            <p:cNvSpPr/>
            <p:nvPr/>
          </p:nvSpPr>
          <p:spPr>
            <a:xfrm>
              <a:off x="139999" y="3814513"/>
              <a:ext cx="364675" cy="456432"/>
            </a:xfrm>
            <a:custGeom>
              <a:avLst/>
              <a:gdLst/>
              <a:ahLst/>
              <a:cxnLst/>
              <a:rect l="l" t="t" r="r" b="b"/>
              <a:pathLst>
                <a:path w="8060" h="10088" extrusionOk="0">
                  <a:moveTo>
                    <a:pt x="27" y="1"/>
                  </a:moveTo>
                  <a:cubicBezTo>
                    <a:pt x="9" y="1"/>
                    <a:pt x="0" y="40"/>
                    <a:pt x="11" y="50"/>
                  </a:cubicBezTo>
                  <a:cubicBezTo>
                    <a:pt x="844" y="419"/>
                    <a:pt x="1642" y="848"/>
                    <a:pt x="2368" y="1419"/>
                  </a:cubicBezTo>
                  <a:cubicBezTo>
                    <a:pt x="3714" y="2431"/>
                    <a:pt x="4797" y="3741"/>
                    <a:pt x="5690" y="5170"/>
                  </a:cubicBezTo>
                  <a:cubicBezTo>
                    <a:pt x="6166" y="5920"/>
                    <a:pt x="6595" y="6741"/>
                    <a:pt x="6976" y="7563"/>
                  </a:cubicBezTo>
                  <a:cubicBezTo>
                    <a:pt x="7345" y="8384"/>
                    <a:pt x="7655" y="9230"/>
                    <a:pt x="8012" y="10063"/>
                  </a:cubicBezTo>
                  <a:cubicBezTo>
                    <a:pt x="8012" y="10075"/>
                    <a:pt x="8012" y="10087"/>
                    <a:pt x="8024" y="10087"/>
                  </a:cubicBezTo>
                  <a:lnTo>
                    <a:pt x="8048" y="10087"/>
                  </a:lnTo>
                  <a:cubicBezTo>
                    <a:pt x="8060" y="10087"/>
                    <a:pt x="8060" y="10087"/>
                    <a:pt x="8060" y="10075"/>
                  </a:cubicBezTo>
                  <a:cubicBezTo>
                    <a:pt x="7917" y="9575"/>
                    <a:pt x="7702" y="9075"/>
                    <a:pt x="7512" y="8599"/>
                  </a:cubicBezTo>
                  <a:cubicBezTo>
                    <a:pt x="7321" y="8146"/>
                    <a:pt x="7119" y="7682"/>
                    <a:pt x="6893" y="7218"/>
                  </a:cubicBezTo>
                  <a:cubicBezTo>
                    <a:pt x="6143" y="5610"/>
                    <a:pt x="5202" y="4098"/>
                    <a:pt x="4000" y="2789"/>
                  </a:cubicBezTo>
                  <a:cubicBezTo>
                    <a:pt x="3452" y="2193"/>
                    <a:pt x="2833" y="1657"/>
                    <a:pt x="2178" y="1181"/>
                  </a:cubicBezTo>
                  <a:cubicBezTo>
                    <a:pt x="1523" y="705"/>
                    <a:pt x="809" y="276"/>
                    <a:pt x="35" y="2"/>
                  </a:cubicBezTo>
                  <a:cubicBezTo>
                    <a:pt x="32" y="1"/>
                    <a:pt x="30" y="1"/>
                    <a:pt x="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29" name="Google Shape;2229;p38"/>
            <p:cNvSpPr/>
            <p:nvPr/>
          </p:nvSpPr>
          <p:spPr>
            <a:xfrm>
              <a:off x="442140" y="4153391"/>
              <a:ext cx="44023" cy="105557"/>
            </a:xfrm>
            <a:custGeom>
              <a:avLst/>
              <a:gdLst/>
              <a:ahLst/>
              <a:cxnLst/>
              <a:rect l="l" t="t" r="r" b="b"/>
              <a:pathLst>
                <a:path w="973" h="2333" extrusionOk="0">
                  <a:moveTo>
                    <a:pt x="35" y="0"/>
                  </a:moveTo>
                  <a:cubicBezTo>
                    <a:pt x="19" y="0"/>
                    <a:pt x="0" y="11"/>
                    <a:pt x="0" y="25"/>
                  </a:cubicBezTo>
                  <a:cubicBezTo>
                    <a:pt x="143" y="418"/>
                    <a:pt x="322" y="787"/>
                    <a:pt x="477" y="1156"/>
                  </a:cubicBezTo>
                  <a:cubicBezTo>
                    <a:pt x="620" y="1525"/>
                    <a:pt x="774" y="1918"/>
                    <a:pt x="905" y="2311"/>
                  </a:cubicBezTo>
                  <a:cubicBezTo>
                    <a:pt x="910" y="2325"/>
                    <a:pt x="922" y="2332"/>
                    <a:pt x="934" y="2332"/>
                  </a:cubicBezTo>
                  <a:cubicBezTo>
                    <a:pt x="953" y="2332"/>
                    <a:pt x="972" y="2316"/>
                    <a:pt x="965" y="2287"/>
                  </a:cubicBezTo>
                  <a:cubicBezTo>
                    <a:pt x="715" y="1514"/>
                    <a:pt x="429" y="740"/>
                    <a:pt x="60" y="13"/>
                  </a:cubicBezTo>
                  <a:cubicBezTo>
                    <a:pt x="55" y="4"/>
                    <a:pt x="46" y="0"/>
                    <a:pt x="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30" name="Google Shape;2230;p38"/>
            <p:cNvSpPr/>
            <p:nvPr/>
          </p:nvSpPr>
          <p:spPr>
            <a:xfrm>
              <a:off x="291115" y="3942146"/>
              <a:ext cx="64338" cy="73161"/>
            </a:xfrm>
            <a:custGeom>
              <a:avLst/>
              <a:gdLst/>
              <a:ahLst/>
              <a:cxnLst/>
              <a:rect l="l" t="t" r="r" b="b"/>
              <a:pathLst>
                <a:path w="1422" h="1617" extrusionOk="0">
                  <a:moveTo>
                    <a:pt x="24" y="0"/>
                  </a:moveTo>
                  <a:cubicBezTo>
                    <a:pt x="7" y="0"/>
                    <a:pt x="0" y="22"/>
                    <a:pt x="17" y="39"/>
                  </a:cubicBezTo>
                  <a:cubicBezTo>
                    <a:pt x="421" y="575"/>
                    <a:pt x="886" y="1075"/>
                    <a:pt x="1326" y="1599"/>
                  </a:cubicBezTo>
                  <a:cubicBezTo>
                    <a:pt x="1336" y="1611"/>
                    <a:pt x="1347" y="1616"/>
                    <a:pt x="1359" y="1616"/>
                  </a:cubicBezTo>
                  <a:cubicBezTo>
                    <a:pt x="1391" y="1616"/>
                    <a:pt x="1421" y="1574"/>
                    <a:pt x="1386" y="1539"/>
                  </a:cubicBezTo>
                  <a:cubicBezTo>
                    <a:pt x="945" y="1027"/>
                    <a:pt x="505" y="503"/>
                    <a:pt x="52" y="15"/>
                  </a:cubicBezTo>
                  <a:cubicBezTo>
                    <a:pt x="41" y="4"/>
                    <a:pt x="32" y="0"/>
                    <a:pt x="2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31" name="Google Shape;2231;p38"/>
            <p:cNvSpPr/>
            <p:nvPr/>
          </p:nvSpPr>
          <p:spPr>
            <a:xfrm>
              <a:off x="512358" y="4130181"/>
              <a:ext cx="543935" cy="138857"/>
            </a:xfrm>
            <a:custGeom>
              <a:avLst/>
              <a:gdLst/>
              <a:ahLst/>
              <a:cxnLst/>
              <a:rect l="l" t="t" r="r" b="b"/>
              <a:pathLst>
                <a:path w="12022" h="3069" extrusionOk="0">
                  <a:moveTo>
                    <a:pt x="10797" y="0"/>
                  </a:moveTo>
                  <a:cubicBezTo>
                    <a:pt x="10272" y="0"/>
                    <a:pt x="9744" y="21"/>
                    <a:pt x="9224" y="62"/>
                  </a:cubicBezTo>
                  <a:cubicBezTo>
                    <a:pt x="7581" y="205"/>
                    <a:pt x="5973" y="526"/>
                    <a:pt x="4425" y="1015"/>
                  </a:cubicBezTo>
                  <a:cubicBezTo>
                    <a:pt x="2878" y="1527"/>
                    <a:pt x="1413" y="2193"/>
                    <a:pt x="20" y="3027"/>
                  </a:cubicBezTo>
                  <a:cubicBezTo>
                    <a:pt x="1" y="3036"/>
                    <a:pt x="13" y="3069"/>
                    <a:pt x="18" y="3069"/>
                  </a:cubicBezTo>
                  <a:cubicBezTo>
                    <a:pt x="19" y="3069"/>
                    <a:pt x="20" y="3067"/>
                    <a:pt x="20" y="3062"/>
                  </a:cubicBezTo>
                  <a:cubicBezTo>
                    <a:pt x="794" y="2598"/>
                    <a:pt x="1604" y="2181"/>
                    <a:pt x="2437" y="1824"/>
                  </a:cubicBezTo>
                  <a:cubicBezTo>
                    <a:pt x="3925" y="1181"/>
                    <a:pt x="5497" y="705"/>
                    <a:pt x="7104" y="407"/>
                  </a:cubicBezTo>
                  <a:cubicBezTo>
                    <a:pt x="8412" y="169"/>
                    <a:pt x="9711" y="68"/>
                    <a:pt x="11016" y="68"/>
                  </a:cubicBezTo>
                  <a:cubicBezTo>
                    <a:pt x="11339" y="68"/>
                    <a:pt x="11662" y="74"/>
                    <a:pt x="11986" y="86"/>
                  </a:cubicBezTo>
                  <a:cubicBezTo>
                    <a:pt x="12022" y="86"/>
                    <a:pt x="12022" y="38"/>
                    <a:pt x="11986" y="38"/>
                  </a:cubicBezTo>
                  <a:cubicBezTo>
                    <a:pt x="11595" y="13"/>
                    <a:pt x="11197" y="0"/>
                    <a:pt x="107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32" name="Google Shape;2232;p38"/>
            <p:cNvSpPr/>
            <p:nvPr/>
          </p:nvSpPr>
          <p:spPr>
            <a:xfrm>
              <a:off x="517561" y="4185741"/>
              <a:ext cx="290925" cy="97005"/>
            </a:xfrm>
            <a:custGeom>
              <a:avLst/>
              <a:gdLst/>
              <a:ahLst/>
              <a:cxnLst/>
              <a:rect l="l" t="t" r="r" b="b"/>
              <a:pathLst>
                <a:path w="6430" h="2144" extrusionOk="0">
                  <a:moveTo>
                    <a:pt x="6382" y="1"/>
                  </a:moveTo>
                  <a:cubicBezTo>
                    <a:pt x="5894" y="108"/>
                    <a:pt x="5406" y="203"/>
                    <a:pt x="4930" y="346"/>
                  </a:cubicBezTo>
                  <a:cubicBezTo>
                    <a:pt x="4072" y="560"/>
                    <a:pt x="3227" y="822"/>
                    <a:pt x="2405" y="1120"/>
                  </a:cubicBezTo>
                  <a:cubicBezTo>
                    <a:pt x="2024" y="1251"/>
                    <a:pt x="1620" y="1394"/>
                    <a:pt x="1239" y="1561"/>
                  </a:cubicBezTo>
                  <a:cubicBezTo>
                    <a:pt x="834" y="1727"/>
                    <a:pt x="417" y="1894"/>
                    <a:pt x="24" y="2096"/>
                  </a:cubicBezTo>
                  <a:cubicBezTo>
                    <a:pt x="0" y="2108"/>
                    <a:pt x="12" y="2144"/>
                    <a:pt x="60" y="2144"/>
                  </a:cubicBezTo>
                  <a:cubicBezTo>
                    <a:pt x="524" y="1965"/>
                    <a:pt x="965" y="1751"/>
                    <a:pt x="1429" y="1572"/>
                  </a:cubicBezTo>
                  <a:cubicBezTo>
                    <a:pt x="3036" y="941"/>
                    <a:pt x="4703" y="418"/>
                    <a:pt x="6394" y="48"/>
                  </a:cubicBezTo>
                  <a:cubicBezTo>
                    <a:pt x="6430" y="48"/>
                    <a:pt x="6418" y="1"/>
                    <a:pt x="63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33" name="Google Shape;2233;p38"/>
            <p:cNvSpPr/>
            <p:nvPr/>
          </p:nvSpPr>
          <p:spPr>
            <a:xfrm>
              <a:off x="810698" y="4148731"/>
              <a:ext cx="228894" cy="23165"/>
            </a:xfrm>
            <a:custGeom>
              <a:avLst/>
              <a:gdLst/>
              <a:ahLst/>
              <a:cxnLst/>
              <a:rect l="l" t="t" r="r" b="b"/>
              <a:pathLst>
                <a:path w="5059" h="512" extrusionOk="0">
                  <a:moveTo>
                    <a:pt x="4414" y="0"/>
                  </a:moveTo>
                  <a:cubicBezTo>
                    <a:pt x="3779" y="0"/>
                    <a:pt x="3139" y="29"/>
                    <a:pt x="2499" y="93"/>
                  </a:cubicBezTo>
                  <a:cubicBezTo>
                    <a:pt x="1665" y="164"/>
                    <a:pt x="832" y="271"/>
                    <a:pt x="22" y="474"/>
                  </a:cubicBezTo>
                  <a:cubicBezTo>
                    <a:pt x="1" y="474"/>
                    <a:pt x="8" y="511"/>
                    <a:pt x="27" y="511"/>
                  </a:cubicBezTo>
                  <a:cubicBezTo>
                    <a:pt x="29" y="511"/>
                    <a:pt x="31" y="511"/>
                    <a:pt x="34" y="509"/>
                  </a:cubicBezTo>
                  <a:cubicBezTo>
                    <a:pt x="867" y="355"/>
                    <a:pt x="1689" y="212"/>
                    <a:pt x="2534" y="128"/>
                  </a:cubicBezTo>
                  <a:cubicBezTo>
                    <a:pt x="3179" y="72"/>
                    <a:pt x="3831" y="53"/>
                    <a:pt x="4485" y="53"/>
                  </a:cubicBezTo>
                  <a:cubicBezTo>
                    <a:pt x="4664" y="53"/>
                    <a:pt x="4843" y="54"/>
                    <a:pt x="5023" y="57"/>
                  </a:cubicBezTo>
                  <a:cubicBezTo>
                    <a:pt x="5058" y="57"/>
                    <a:pt x="5058" y="9"/>
                    <a:pt x="5023" y="9"/>
                  </a:cubicBezTo>
                  <a:cubicBezTo>
                    <a:pt x="4821" y="3"/>
                    <a:pt x="4618" y="0"/>
                    <a:pt x="441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234" name="Google Shape;2234;p38"/>
          <p:cNvGrpSpPr/>
          <p:nvPr/>
        </p:nvGrpSpPr>
        <p:grpSpPr>
          <a:xfrm flipH="1">
            <a:off x="1264792" y="2140189"/>
            <a:ext cx="573937" cy="1207416"/>
            <a:chOff x="6492361" y="-8"/>
            <a:chExt cx="430453" cy="905562"/>
          </a:xfrm>
        </p:grpSpPr>
        <p:sp>
          <p:nvSpPr>
            <p:cNvPr id="2235" name="Google Shape;2235;p38"/>
            <p:cNvSpPr/>
            <p:nvPr/>
          </p:nvSpPr>
          <p:spPr>
            <a:xfrm>
              <a:off x="6721296" y="229063"/>
              <a:ext cx="20541" cy="19682"/>
            </a:xfrm>
            <a:custGeom>
              <a:avLst/>
              <a:gdLst/>
              <a:ahLst/>
              <a:cxnLst/>
              <a:rect l="l" t="t" r="r" b="b"/>
              <a:pathLst>
                <a:path w="454" h="435" extrusionOk="0">
                  <a:moveTo>
                    <a:pt x="227" y="0"/>
                  </a:moveTo>
                  <a:cubicBezTo>
                    <a:pt x="209" y="0"/>
                    <a:pt x="191" y="3"/>
                    <a:pt x="168" y="9"/>
                  </a:cubicBezTo>
                  <a:cubicBezTo>
                    <a:pt x="144" y="21"/>
                    <a:pt x="96" y="45"/>
                    <a:pt x="84" y="69"/>
                  </a:cubicBezTo>
                  <a:cubicBezTo>
                    <a:pt x="48" y="104"/>
                    <a:pt x="37" y="128"/>
                    <a:pt x="25" y="164"/>
                  </a:cubicBezTo>
                  <a:lnTo>
                    <a:pt x="25" y="188"/>
                  </a:lnTo>
                  <a:cubicBezTo>
                    <a:pt x="1" y="223"/>
                    <a:pt x="1" y="259"/>
                    <a:pt x="25" y="295"/>
                  </a:cubicBezTo>
                  <a:lnTo>
                    <a:pt x="60" y="378"/>
                  </a:lnTo>
                  <a:cubicBezTo>
                    <a:pt x="96" y="414"/>
                    <a:pt x="120" y="426"/>
                    <a:pt x="156" y="426"/>
                  </a:cubicBezTo>
                  <a:cubicBezTo>
                    <a:pt x="168" y="432"/>
                    <a:pt x="185" y="435"/>
                    <a:pt x="205" y="435"/>
                  </a:cubicBezTo>
                  <a:cubicBezTo>
                    <a:pt x="224" y="435"/>
                    <a:pt x="245" y="432"/>
                    <a:pt x="263" y="426"/>
                  </a:cubicBezTo>
                  <a:lnTo>
                    <a:pt x="287" y="426"/>
                  </a:lnTo>
                  <a:cubicBezTo>
                    <a:pt x="322" y="414"/>
                    <a:pt x="358" y="402"/>
                    <a:pt x="382" y="366"/>
                  </a:cubicBezTo>
                  <a:cubicBezTo>
                    <a:pt x="406" y="343"/>
                    <a:pt x="418" y="307"/>
                    <a:pt x="441" y="283"/>
                  </a:cubicBezTo>
                  <a:cubicBezTo>
                    <a:pt x="453" y="235"/>
                    <a:pt x="453" y="200"/>
                    <a:pt x="441" y="164"/>
                  </a:cubicBezTo>
                  <a:cubicBezTo>
                    <a:pt x="418" y="128"/>
                    <a:pt x="406" y="81"/>
                    <a:pt x="382" y="69"/>
                  </a:cubicBezTo>
                  <a:cubicBezTo>
                    <a:pt x="346" y="33"/>
                    <a:pt x="322" y="21"/>
                    <a:pt x="287" y="9"/>
                  </a:cubicBezTo>
                  <a:cubicBezTo>
                    <a:pt x="263" y="3"/>
                    <a:pt x="245"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36" name="Google Shape;2236;p38"/>
            <p:cNvSpPr/>
            <p:nvPr/>
          </p:nvSpPr>
          <p:spPr>
            <a:xfrm>
              <a:off x="6674966" y="197121"/>
              <a:ext cx="17827" cy="18369"/>
            </a:xfrm>
            <a:custGeom>
              <a:avLst/>
              <a:gdLst/>
              <a:ahLst/>
              <a:cxnLst/>
              <a:rect l="l" t="t" r="r" b="b"/>
              <a:pathLst>
                <a:path w="394" h="406" extrusionOk="0">
                  <a:moveTo>
                    <a:pt x="215" y="1"/>
                  </a:moveTo>
                  <a:cubicBezTo>
                    <a:pt x="191" y="1"/>
                    <a:pt x="180" y="1"/>
                    <a:pt x="168" y="13"/>
                  </a:cubicBezTo>
                  <a:cubicBezTo>
                    <a:pt x="156" y="13"/>
                    <a:pt x="132" y="25"/>
                    <a:pt x="120" y="48"/>
                  </a:cubicBezTo>
                  <a:lnTo>
                    <a:pt x="96" y="72"/>
                  </a:lnTo>
                  <a:lnTo>
                    <a:pt x="60" y="108"/>
                  </a:lnTo>
                  <a:cubicBezTo>
                    <a:pt x="13" y="144"/>
                    <a:pt x="1" y="227"/>
                    <a:pt x="13" y="287"/>
                  </a:cubicBezTo>
                  <a:cubicBezTo>
                    <a:pt x="37" y="310"/>
                    <a:pt x="49" y="346"/>
                    <a:pt x="60" y="358"/>
                  </a:cubicBezTo>
                  <a:cubicBezTo>
                    <a:pt x="72" y="370"/>
                    <a:pt x="96" y="394"/>
                    <a:pt x="120" y="394"/>
                  </a:cubicBezTo>
                  <a:cubicBezTo>
                    <a:pt x="132" y="406"/>
                    <a:pt x="168" y="406"/>
                    <a:pt x="191" y="406"/>
                  </a:cubicBezTo>
                  <a:cubicBezTo>
                    <a:pt x="227" y="406"/>
                    <a:pt x="251" y="394"/>
                    <a:pt x="287" y="370"/>
                  </a:cubicBezTo>
                  <a:cubicBezTo>
                    <a:pt x="310" y="358"/>
                    <a:pt x="334" y="346"/>
                    <a:pt x="346" y="310"/>
                  </a:cubicBezTo>
                  <a:cubicBezTo>
                    <a:pt x="358" y="287"/>
                    <a:pt x="370" y="251"/>
                    <a:pt x="370" y="227"/>
                  </a:cubicBezTo>
                  <a:lnTo>
                    <a:pt x="370" y="191"/>
                  </a:lnTo>
                  <a:lnTo>
                    <a:pt x="370" y="167"/>
                  </a:lnTo>
                  <a:cubicBezTo>
                    <a:pt x="394" y="132"/>
                    <a:pt x="394" y="120"/>
                    <a:pt x="394" y="108"/>
                  </a:cubicBezTo>
                  <a:cubicBezTo>
                    <a:pt x="394" y="96"/>
                    <a:pt x="370" y="72"/>
                    <a:pt x="370" y="72"/>
                  </a:cubicBezTo>
                  <a:lnTo>
                    <a:pt x="346" y="48"/>
                  </a:lnTo>
                  <a:cubicBezTo>
                    <a:pt x="334" y="25"/>
                    <a:pt x="310" y="13"/>
                    <a:pt x="299" y="13"/>
                  </a:cubicBezTo>
                  <a:cubicBezTo>
                    <a:pt x="287" y="13"/>
                    <a:pt x="275" y="1"/>
                    <a:pt x="2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37" name="Google Shape;2237;p38"/>
            <p:cNvSpPr/>
            <p:nvPr/>
          </p:nvSpPr>
          <p:spPr>
            <a:xfrm>
              <a:off x="6771970" y="124413"/>
              <a:ext cx="9728" cy="7058"/>
            </a:xfrm>
            <a:custGeom>
              <a:avLst/>
              <a:gdLst/>
              <a:ahLst/>
              <a:cxnLst/>
              <a:rect l="l" t="t" r="r" b="b"/>
              <a:pathLst>
                <a:path w="215" h="156" extrusionOk="0">
                  <a:moveTo>
                    <a:pt x="107" y="0"/>
                  </a:moveTo>
                  <a:cubicBezTo>
                    <a:pt x="0" y="0"/>
                    <a:pt x="0" y="155"/>
                    <a:pt x="107" y="155"/>
                  </a:cubicBezTo>
                  <a:cubicBezTo>
                    <a:pt x="214" y="155"/>
                    <a:pt x="214" y="0"/>
                    <a:pt x="10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38" name="Google Shape;2238;p38"/>
            <p:cNvSpPr/>
            <p:nvPr/>
          </p:nvSpPr>
          <p:spPr>
            <a:xfrm>
              <a:off x="6905530" y="203591"/>
              <a:ext cx="17284" cy="17827"/>
            </a:xfrm>
            <a:custGeom>
              <a:avLst/>
              <a:gdLst/>
              <a:ahLst/>
              <a:cxnLst/>
              <a:rect l="l" t="t" r="r" b="b"/>
              <a:pathLst>
                <a:path w="382" h="394" extrusionOk="0">
                  <a:moveTo>
                    <a:pt x="191" y="1"/>
                  </a:moveTo>
                  <a:cubicBezTo>
                    <a:pt x="156" y="1"/>
                    <a:pt x="144" y="1"/>
                    <a:pt x="120" y="24"/>
                  </a:cubicBezTo>
                  <a:cubicBezTo>
                    <a:pt x="84" y="36"/>
                    <a:pt x="72" y="36"/>
                    <a:pt x="60" y="60"/>
                  </a:cubicBezTo>
                  <a:cubicBezTo>
                    <a:pt x="37" y="84"/>
                    <a:pt x="25" y="108"/>
                    <a:pt x="13" y="120"/>
                  </a:cubicBezTo>
                  <a:cubicBezTo>
                    <a:pt x="1" y="155"/>
                    <a:pt x="1" y="167"/>
                    <a:pt x="1" y="203"/>
                  </a:cubicBezTo>
                  <a:lnTo>
                    <a:pt x="1" y="239"/>
                  </a:lnTo>
                  <a:lnTo>
                    <a:pt x="37" y="334"/>
                  </a:lnTo>
                  <a:cubicBezTo>
                    <a:pt x="60" y="346"/>
                    <a:pt x="72" y="346"/>
                    <a:pt x="84" y="358"/>
                  </a:cubicBezTo>
                  <a:cubicBezTo>
                    <a:pt x="120" y="382"/>
                    <a:pt x="144" y="394"/>
                    <a:pt x="191" y="394"/>
                  </a:cubicBezTo>
                  <a:cubicBezTo>
                    <a:pt x="215" y="394"/>
                    <a:pt x="239" y="394"/>
                    <a:pt x="263" y="382"/>
                  </a:cubicBezTo>
                  <a:cubicBezTo>
                    <a:pt x="298" y="358"/>
                    <a:pt x="310" y="358"/>
                    <a:pt x="322" y="334"/>
                  </a:cubicBezTo>
                  <a:cubicBezTo>
                    <a:pt x="334" y="322"/>
                    <a:pt x="358" y="286"/>
                    <a:pt x="370" y="275"/>
                  </a:cubicBezTo>
                  <a:cubicBezTo>
                    <a:pt x="382" y="239"/>
                    <a:pt x="382" y="227"/>
                    <a:pt x="382" y="203"/>
                  </a:cubicBezTo>
                  <a:lnTo>
                    <a:pt x="382" y="155"/>
                  </a:lnTo>
                  <a:lnTo>
                    <a:pt x="334" y="60"/>
                  </a:lnTo>
                  <a:cubicBezTo>
                    <a:pt x="322" y="48"/>
                    <a:pt x="310" y="48"/>
                    <a:pt x="298" y="36"/>
                  </a:cubicBezTo>
                  <a:cubicBezTo>
                    <a:pt x="263" y="24"/>
                    <a:pt x="239"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39" name="Google Shape;2239;p38"/>
            <p:cNvSpPr/>
            <p:nvPr/>
          </p:nvSpPr>
          <p:spPr>
            <a:xfrm>
              <a:off x="6817757" y="889356"/>
              <a:ext cx="15655" cy="16198"/>
            </a:xfrm>
            <a:custGeom>
              <a:avLst/>
              <a:gdLst/>
              <a:ahLst/>
              <a:cxnLst/>
              <a:rect l="l" t="t" r="r" b="b"/>
              <a:pathLst>
                <a:path w="346" h="358" extrusionOk="0">
                  <a:moveTo>
                    <a:pt x="179" y="0"/>
                  </a:moveTo>
                  <a:cubicBezTo>
                    <a:pt x="155" y="0"/>
                    <a:pt x="131" y="0"/>
                    <a:pt x="107" y="12"/>
                  </a:cubicBezTo>
                  <a:cubicBezTo>
                    <a:pt x="95" y="12"/>
                    <a:pt x="60" y="36"/>
                    <a:pt x="48" y="48"/>
                  </a:cubicBezTo>
                  <a:cubicBezTo>
                    <a:pt x="36" y="60"/>
                    <a:pt x="12" y="72"/>
                    <a:pt x="12" y="107"/>
                  </a:cubicBezTo>
                  <a:cubicBezTo>
                    <a:pt x="0" y="119"/>
                    <a:pt x="0" y="143"/>
                    <a:pt x="0" y="179"/>
                  </a:cubicBezTo>
                  <a:lnTo>
                    <a:pt x="0" y="227"/>
                  </a:lnTo>
                  <a:cubicBezTo>
                    <a:pt x="12" y="250"/>
                    <a:pt x="36" y="286"/>
                    <a:pt x="48" y="298"/>
                  </a:cubicBezTo>
                  <a:cubicBezTo>
                    <a:pt x="60" y="310"/>
                    <a:pt x="72" y="310"/>
                    <a:pt x="72" y="334"/>
                  </a:cubicBezTo>
                  <a:cubicBezTo>
                    <a:pt x="107" y="346"/>
                    <a:pt x="131" y="357"/>
                    <a:pt x="167" y="357"/>
                  </a:cubicBezTo>
                  <a:cubicBezTo>
                    <a:pt x="191" y="357"/>
                    <a:pt x="214" y="357"/>
                    <a:pt x="238" y="346"/>
                  </a:cubicBezTo>
                  <a:cubicBezTo>
                    <a:pt x="250" y="346"/>
                    <a:pt x="286" y="334"/>
                    <a:pt x="298" y="310"/>
                  </a:cubicBezTo>
                  <a:cubicBezTo>
                    <a:pt x="310" y="298"/>
                    <a:pt x="333" y="286"/>
                    <a:pt x="333" y="250"/>
                  </a:cubicBezTo>
                  <a:cubicBezTo>
                    <a:pt x="345" y="238"/>
                    <a:pt x="345" y="215"/>
                    <a:pt x="345" y="179"/>
                  </a:cubicBezTo>
                  <a:lnTo>
                    <a:pt x="345" y="131"/>
                  </a:lnTo>
                  <a:cubicBezTo>
                    <a:pt x="333" y="107"/>
                    <a:pt x="310" y="72"/>
                    <a:pt x="298" y="60"/>
                  </a:cubicBezTo>
                  <a:cubicBezTo>
                    <a:pt x="286" y="48"/>
                    <a:pt x="274" y="48"/>
                    <a:pt x="274" y="36"/>
                  </a:cubicBezTo>
                  <a:cubicBezTo>
                    <a:pt x="238" y="12"/>
                    <a:pt x="214" y="0"/>
                    <a:pt x="17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40" name="Google Shape;2240;p38"/>
            <p:cNvSpPr/>
            <p:nvPr/>
          </p:nvSpPr>
          <p:spPr>
            <a:xfrm>
              <a:off x="6897477" y="822531"/>
              <a:ext cx="19953" cy="15700"/>
            </a:xfrm>
            <a:custGeom>
              <a:avLst/>
              <a:gdLst/>
              <a:ahLst/>
              <a:cxnLst/>
              <a:rect l="l" t="t" r="r" b="b"/>
              <a:pathLst>
                <a:path w="441" h="347" extrusionOk="0">
                  <a:moveTo>
                    <a:pt x="215" y="1"/>
                  </a:moveTo>
                  <a:cubicBezTo>
                    <a:pt x="0" y="1"/>
                    <a:pt x="0" y="346"/>
                    <a:pt x="215" y="346"/>
                  </a:cubicBezTo>
                  <a:cubicBezTo>
                    <a:pt x="441" y="346"/>
                    <a:pt x="441" y="1"/>
                    <a:pt x="21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41" name="Google Shape;2241;p38"/>
            <p:cNvSpPr/>
            <p:nvPr/>
          </p:nvSpPr>
          <p:spPr>
            <a:xfrm>
              <a:off x="6808572" y="581741"/>
              <a:ext cx="19455" cy="19998"/>
            </a:xfrm>
            <a:custGeom>
              <a:avLst/>
              <a:gdLst/>
              <a:ahLst/>
              <a:cxnLst/>
              <a:rect l="l" t="t" r="r" b="b"/>
              <a:pathLst>
                <a:path w="430" h="442" extrusionOk="0">
                  <a:moveTo>
                    <a:pt x="144" y="1"/>
                  </a:moveTo>
                  <a:cubicBezTo>
                    <a:pt x="132" y="1"/>
                    <a:pt x="120" y="13"/>
                    <a:pt x="96" y="13"/>
                  </a:cubicBezTo>
                  <a:cubicBezTo>
                    <a:pt x="72" y="25"/>
                    <a:pt x="60" y="48"/>
                    <a:pt x="36" y="72"/>
                  </a:cubicBezTo>
                  <a:cubicBezTo>
                    <a:pt x="24" y="84"/>
                    <a:pt x="13" y="120"/>
                    <a:pt x="13" y="144"/>
                  </a:cubicBezTo>
                  <a:lnTo>
                    <a:pt x="13" y="179"/>
                  </a:lnTo>
                  <a:cubicBezTo>
                    <a:pt x="1" y="227"/>
                    <a:pt x="1" y="251"/>
                    <a:pt x="13" y="298"/>
                  </a:cubicBezTo>
                  <a:cubicBezTo>
                    <a:pt x="24" y="322"/>
                    <a:pt x="36" y="358"/>
                    <a:pt x="72" y="382"/>
                  </a:cubicBezTo>
                  <a:cubicBezTo>
                    <a:pt x="84" y="406"/>
                    <a:pt x="96" y="406"/>
                    <a:pt x="120" y="418"/>
                  </a:cubicBezTo>
                  <a:cubicBezTo>
                    <a:pt x="144" y="429"/>
                    <a:pt x="191" y="441"/>
                    <a:pt x="215" y="441"/>
                  </a:cubicBezTo>
                  <a:cubicBezTo>
                    <a:pt x="251" y="441"/>
                    <a:pt x="275" y="441"/>
                    <a:pt x="298" y="429"/>
                  </a:cubicBezTo>
                  <a:cubicBezTo>
                    <a:pt x="322" y="418"/>
                    <a:pt x="334" y="406"/>
                    <a:pt x="370" y="382"/>
                  </a:cubicBezTo>
                  <a:cubicBezTo>
                    <a:pt x="394" y="358"/>
                    <a:pt x="417" y="322"/>
                    <a:pt x="429" y="298"/>
                  </a:cubicBezTo>
                  <a:cubicBezTo>
                    <a:pt x="417" y="251"/>
                    <a:pt x="417" y="203"/>
                    <a:pt x="394" y="179"/>
                  </a:cubicBezTo>
                  <a:lnTo>
                    <a:pt x="394" y="144"/>
                  </a:lnTo>
                  <a:cubicBezTo>
                    <a:pt x="394" y="132"/>
                    <a:pt x="382" y="120"/>
                    <a:pt x="382" y="108"/>
                  </a:cubicBezTo>
                  <a:cubicBezTo>
                    <a:pt x="370" y="72"/>
                    <a:pt x="358" y="60"/>
                    <a:pt x="322" y="48"/>
                  </a:cubicBezTo>
                  <a:cubicBezTo>
                    <a:pt x="310" y="25"/>
                    <a:pt x="298" y="25"/>
                    <a:pt x="275" y="13"/>
                  </a:cubicBezTo>
                  <a:cubicBezTo>
                    <a:pt x="251" y="1"/>
                    <a:pt x="239" y="1"/>
                    <a:pt x="2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42" name="Google Shape;2242;p38"/>
            <p:cNvSpPr/>
            <p:nvPr/>
          </p:nvSpPr>
          <p:spPr>
            <a:xfrm>
              <a:off x="6706230" y="598436"/>
              <a:ext cx="16741" cy="13528"/>
            </a:xfrm>
            <a:custGeom>
              <a:avLst/>
              <a:gdLst/>
              <a:ahLst/>
              <a:cxnLst/>
              <a:rect l="l" t="t" r="r" b="b"/>
              <a:pathLst>
                <a:path w="370" h="299" extrusionOk="0">
                  <a:moveTo>
                    <a:pt x="191" y="1"/>
                  </a:moveTo>
                  <a:cubicBezTo>
                    <a:pt x="0" y="1"/>
                    <a:pt x="0" y="299"/>
                    <a:pt x="191" y="299"/>
                  </a:cubicBezTo>
                  <a:cubicBezTo>
                    <a:pt x="370" y="299"/>
                    <a:pt x="370"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43" name="Google Shape;2243;p38"/>
            <p:cNvSpPr/>
            <p:nvPr/>
          </p:nvSpPr>
          <p:spPr>
            <a:xfrm>
              <a:off x="6546247" y="25962"/>
              <a:ext cx="22668" cy="21582"/>
            </a:xfrm>
            <a:custGeom>
              <a:avLst/>
              <a:gdLst/>
              <a:ahLst/>
              <a:cxnLst/>
              <a:rect l="l" t="t" r="r" b="b"/>
              <a:pathLst>
                <a:path w="501" h="477" extrusionOk="0">
                  <a:moveTo>
                    <a:pt x="246" y="0"/>
                  </a:moveTo>
                  <a:cubicBezTo>
                    <a:pt x="192" y="0"/>
                    <a:pt x="138" y="18"/>
                    <a:pt x="96" y="57"/>
                  </a:cubicBezTo>
                  <a:cubicBezTo>
                    <a:pt x="0" y="152"/>
                    <a:pt x="0" y="307"/>
                    <a:pt x="84" y="391"/>
                  </a:cubicBezTo>
                  <a:lnTo>
                    <a:pt x="96" y="402"/>
                  </a:lnTo>
                  <a:cubicBezTo>
                    <a:pt x="143" y="454"/>
                    <a:pt x="203" y="476"/>
                    <a:pt x="262" y="476"/>
                  </a:cubicBezTo>
                  <a:cubicBezTo>
                    <a:pt x="383" y="476"/>
                    <a:pt x="500" y="383"/>
                    <a:pt x="500" y="248"/>
                  </a:cubicBezTo>
                  <a:cubicBezTo>
                    <a:pt x="500" y="98"/>
                    <a:pt x="372" y="0"/>
                    <a:pt x="2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44" name="Google Shape;2244;p38"/>
            <p:cNvSpPr/>
            <p:nvPr/>
          </p:nvSpPr>
          <p:spPr>
            <a:xfrm>
              <a:off x="6492361" y="-8"/>
              <a:ext cx="17827" cy="16741"/>
            </a:xfrm>
            <a:custGeom>
              <a:avLst/>
              <a:gdLst/>
              <a:ahLst/>
              <a:cxnLst/>
              <a:rect l="l" t="t" r="r" b="b"/>
              <a:pathLst>
                <a:path w="394" h="370" extrusionOk="0">
                  <a:moveTo>
                    <a:pt x="144" y="0"/>
                  </a:moveTo>
                  <a:cubicBezTo>
                    <a:pt x="120" y="0"/>
                    <a:pt x="108" y="12"/>
                    <a:pt x="96" y="12"/>
                  </a:cubicBezTo>
                  <a:cubicBezTo>
                    <a:pt x="84" y="24"/>
                    <a:pt x="60" y="24"/>
                    <a:pt x="48" y="48"/>
                  </a:cubicBezTo>
                  <a:cubicBezTo>
                    <a:pt x="36" y="60"/>
                    <a:pt x="36" y="72"/>
                    <a:pt x="25" y="83"/>
                  </a:cubicBezTo>
                  <a:cubicBezTo>
                    <a:pt x="25" y="107"/>
                    <a:pt x="1" y="119"/>
                    <a:pt x="1" y="131"/>
                  </a:cubicBezTo>
                  <a:lnTo>
                    <a:pt x="1" y="179"/>
                  </a:lnTo>
                  <a:cubicBezTo>
                    <a:pt x="1" y="203"/>
                    <a:pt x="1" y="226"/>
                    <a:pt x="25" y="250"/>
                  </a:cubicBezTo>
                  <a:cubicBezTo>
                    <a:pt x="25" y="262"/>
                    <a:pt x="36" y="286"/>
                    <a:pt x="48" y="298"/>
                  </a:cubicBezTo>
                  <a:cubicBezTo>
                    <a:pt x="60" y="310"/>
                    <a:pt x="60" y="322"/>
                    <a:pt x="84" y="322"/>
                  </a:cubicBezTo>
                  <a:cubicBezTo>
                    <a:pt x="96" y="345"/>
                    <a:pt x="108" y="345"/>
                    <a:pt x="120" y="357"/>
                  </a:cubicBezTo>
                  <a:cubicBezTo>
                    <a:pt x="144" y="369"/>
                    <a:pt x="155" y="369"/>
                    <a:pt x="167" y="369"/>
                  </a:cubicBezTo>
                  <a:lnTo>
                    <a:pt x="215" y="369"/>
                  </a:lnTo>
                  <a:cubicBezTo>
                    <a:pt x="227" y="369"/>
                    <a:pt x="239" y="369"/>
                    <a:pt x="263" y="357"/>
                  </a:cubicBezTo>
                  <a:cubicBezTo>
                    <a:pt x="275" y="357"/>
                    <a:pt x="286" y="345"/>
                    <a:pt x="298" y="322"/>
                  </a:cubicBezTo>
                  <a:lnTo>
                    <a:pt x="346" y="286"/>
                  </a:lnTo>
                  <a:cubicBezTo>
                    <a:pt x="358" y="262"/>
                    <a:pt x="358" y="250"/>
                    <a:pt x="382" y="238"/>
                  </a:cubicBezTo>
                  <a:cubicBezTo>
                    <a:pt x="394" y="203"/>
                    <a:pt x="394" y="191"/>
                    <a:pt x="394" y="167"/>
                  </a:cubicBezTo>
                  <a:cubicBezTo>
                    <a:pt x="394" y="143"/>
                    <a:pt x="394" y="131"/>
                    <a:pt x="382" y="107"/>
                  </a:cubicBezTo>
                  <a:cubicBezTo>
                    <a:pt x="382" y="83"/>
                    <a:pt x="358" y="72"/>
                    <a:pt x="346" y="60"/>
                  </a:cubicBezTo>
                  <a:cubicBezTo>
                    <a:pt x="334" y="48"/>
                    <a:pt x="298" y="24"/>
                    <a:pt x="286" y="12"/>
                  </a:cubicBezTo>
                  <a:cubicBezTo>
                    <a:pt x="275" y="12"/>
                    <a:pt x="263" y="12"/>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245" name="Google Shape;2245;p38"/>
          <p:cNvGrpSpPr/>
          <p:nvPr/>
        </p:nvGrpSpPr>
        <p:grpSpPr>
          <a:xfrm flipH="1">
            <a:off x="10362361" y="776732"/>
            <a:ext cx="803777" cy="660083"/>
            <a:chOff x="668641" y="1116349"/>
            <a:chExt cx="602833" cy="495062"/>
          </a:xfrm>
        </p:grpSpPr>
        <p:sp>
          <p:nvSpPr>
            <p:cNvPr id="2246" name="Google Shape;2246;p38"/>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47" name="Google Shape;2247;p38"/>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48" name="Google Shape;2248;p38"/>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49" name="Google Shape;2249;p38"/>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50" name="Google Shape;2250;p38"/>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51" name="Google Shape;2251;p38"/>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52" name="Google Shape;2252;p38"/>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53" name="Google Shape;2253;p38"/>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54" name="Google Shape;2254;p38"/>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55" name="Google Shape;2255;p38"/>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56" name="Google Shape;2256;p38"/>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257" name="Google Shape;2257;p38"/>
          <p:cNvGrpSpPr/>
          <p:nvPr/>
        </p:nvGrpSpPr>
        <p:grpSpPr>
          <a:xfrm>
            <a:off x="10509452" y="2542415"/>
            <a:ext cx="1182961" cy="3014587"/>
            <a:chOff x="7882088" y="1906811"/>
            <a:chExt cx="887221" cy="2260940"/>
          </a:xfrm>
        </p:grpSpPr>
        <p:sp>
          <p:nvSpPr>
            <p:cNvPr id="2258" name="Google Shape;2258;p38"/>
            <p:cNvSpPr/>
            <p:nvPr/>
          </p:nvSpPr>
          <p:spPr>
            <a:xfrm flipH="1">
              <a:off x="7987865" y="3010886"/>
              <a:ext cx="516155" cy="301286"/>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2259" name="Google Shape;2259;p38"/>
            <p:cNvGrpSpPr/>
            <p:nvPr/>
          </p:nvGrpSpPr>
          <p:grpSpPr>
            <a:xfrm rot="-5107444" flipH="1">
              <a:off x="7221064" y="2686293"/>
              <a:ext cx="2209268" cy="701977"/>
              <a:chOff x="676459" y="2747475"/>
              <a:chExt cx="2209227" cy="701963"/>
            </a:xfrm>
          </p:grpSpPr>
          <p:sp>
            <p:nvSpPr>
              <p:cNvPr id="2260" name="Google Shape;2260;p38"/>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1" name="Google Shape;2261;p38"/>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2" name="Google Shape;2262;p38"/>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3" name="Google Shape;2263;p38"/>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4" name="Google Shape;2264;p38"/>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5" name="Google Shape;2265;p38"/>
              <p:cNvSpPr/>
              <p:nvPr/>
            </p:nvSpPr>
            <p:spPr>
              <a:xfrm>
                <a:off x="1474249" y="34235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6" name="Google Shape;2266;p38"/>
              <p:cNvSpPr/>
              <p:nvPr/>
            </p:nvSpPr>
            <p:spPr>
              <a:xfrm>
                <a:off x="1488275" y="33707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7" name="Google Shape;2267;p38"/>
              <p:cNvSpPr/>
              <p:nvPr/>
            </p:nvSpPr>
            <p:spPr>
              <a:xfrm>
                <a:off x="1400999" y="33976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8" name="Google Shape;2268;p38"/>
              <p:cNvSpPr/>
              <p:nvPr/>
            </p:nvSpPr>
            <p:spPr>
              <a:xfrm>
                <a:off x="1372450" y="33098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69" name="Google Shape;2269;p38"/>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0" name="Google Shape;2270;p38"/>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1" name="Google Shape;2271;p38"/>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2" name="Google Shape;2272;p38"/>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3" name="Google Shape;2273;p38"/>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4" name="Google Shape;2274;p38"/>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5" name="Google Shape;2275;p38"/>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6" name="Google Shape;2276;p38"/>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7" name="Google Shape;2277;p38"/>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8" name="Google Shape;2278;p38"/>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79" name="Google Shape;2279;p38"/>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80" name="Google Shape;2280;p38"/>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81" name="Google Shape;2281;p38"/>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2282" name="Google Shape;2282;p38"/>
          <p:cNvGrpSpPr/>
          <p:nvPr/>
        </p:nvGrpSpPr>
        <p:grpSpPr>
          <a:xfrm>
            <a:off x="346123" y="3469109"/>
            <a:ext cx="1739620" cy="2991504"/>
            <a:chOff x="538042" y="2418907"/>
            <a:chExt cx="1304715" cy="2243628"/>
          </a:xfrm>
        </p:grpSpPr>
        <p:sp>
          <p:nvSpPr>
            <p:cNvPr id="2283" name="Google Shape;2283;p38"/>
            <p:cNvSpPr/>
            <p:nvPr/>
          </p:nvSpPr>
          <p:spPr>
            <a:xfrm>
              <a:off x="538042" y="3027074"/>
              <a:ext cx="516155" cy="301286"/>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2284" name="Google Shape;2284;p38"/>
            <p:cNvGrpSpPr/>
            <p:nvPr/>
          </p:nvGrpSpPr>
          <p:grpSpPr>
            <a:xfrm rot="5215655">
              <a:off x="329625" y="3190948"/>
              <a:ext cx="2209309" cy="699546"/>
              <a:chOff x="676459" y="2747475"/>
              <a:chExt cx="2209227" cy="699520"/>
            </a:xfrm>
          </p:grpSpPr>
          <p:sp>
            <p:nvSpPr>
              <p:cNvPr id="2285" name="Google Shape;2285;p38"/>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86" name="Google Shape;2286;p38"/>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87" name="Google Shape;2287;p38"/>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88" name="Google Shape;2288;p38"/>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89" name="Google Shape;2289;p38"/>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0" name="Google Shape;2290;p38"/>
              <p:cNvSpPr/>
              <p:nvPr/>
            </p:nvSpPr>
            <p:spPr>
              <a:xfrm>
                <a:off x="1245649" y="29663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1" name="Google Shape;2291;p38"/>
              <p:cNvSpPr/>
              <p:nvPr/>
            </p:nvSpPr>
            <p:spPr>
              <a:xfrm>
                <a:off x="1259675" y="29135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2" name="Google Shape;2292;p38"/>
              <p:cNvSpPr/>
              <p:nvPr/>
            </p:nvSpPr>
            <p:spPr>
              <a:xfrm>
                <a:off x="1172399" y="29404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3" name="Google Shape;2293;p38"/>
              <p:cNvSpPr/>
              <p:nvPr/>
            </p:nvSpPr>
            <p:spPr>
              <a:xfrm>
                <a:off x="1143850" y="28526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4" name="Google Shape;2294;p38"/>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5" name="Google Shape;2295;p38"/>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6" name="Google Shape;2296;p38"/>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7" name="Google Shape;2297;p38"/>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8" name="Google Shape;2298;p38"/>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99" name="Google Shape;2299;p38"/>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00" name="Google Shape;2300;p38"/>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01" name="Google Shape;2301;p38"/>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02" name="Google Shape;2302;p38"/>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03" name="Google Shape;2303;p38"/>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04" name="Google Shape;2304;p38"/>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05" name="Google Shape;2305;p38"/>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06" name="Google Shape;2306;p38"/>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2307" name="Google Shape;2307;p38"/>
          <p:cNvGrpSpPr/>
          <p:nvPr/>
        </p:nvGrpSpPr>
        <p:grpSpPr>
          <a:xfrm>
            <a:off x="2151461" y="240999"/>
            <a:ext cx="803777" cy="660083"/>
            <a:chOff x="668641" y="1116349"/>
            <a:chExt cx="602833" cy="495062"/>
          </a:xfrm>
        </p:grpSpPr>
        <p:sp>
          <p:nvSpPr>
            <p:cNvPr id="2308" name="Google Shape;2308;p38"/>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09" name="Google Shape;2309;p38"/>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0" name="Google Shape;2310;p38"/>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1" name="Google Shape;2311;p38"/>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2" name="Google Shape;2312;p38"/>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3" name="Google Shape;2313;p38"/>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4" name="Google Shape;2314;p38"/>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5" name="Google Shape;2315;p38"/>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6" name="Google Shape;2316;p38"/>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7" name="Google Shape;2317;p38"/>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18" name="Google Shape;2318;p38"/>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319" name="Google Shape;2319;p38"/>
          <p:cNvGrpSpPr/>
          <p:nvPr/>
        </p:nvGrpSpPr>
        <p:grpSpPr>
          <a:xfrm rot="2041617">
            <a:off x="9037203" y="1168433"/>
            <a:ext cx="1833108" cy="752825"/>
            <a:chOff x="653294" y="4365134"/>
            <a:chExt cx="1374789" cy="564602"/>
          </a:xfrm>
        </p:grpSpPr>
        <p:sp>
          <p:nvSpPr>
            <p:cNvPr id="2320" name="Google Shape;2320;p38"/>
            <p:cNvSpPr/>
            <p:nvPr/>
          </p:nvSpPr>
          <p:spPr>
            <a:xfrm>
              <a:off x="2007587" y="4909738"/>
              <a:ext cx="20496" cy="19998"/>
            </a:xfrm>
            <a:custGeom>
              <a:avLst/>
              <a:gdLst/>
              <a:ahLst/>
              <a:cxnLst/>
              <a:rect l="l" t="t" r="r" b="b"/>
              <a:pathLst>
                <a:path w="453" h="442" extrusionOk="0">
                  <a:moveTo>
                    <a:pt x="167" y="1"/>
                  </a:moveTo>
                  <a:cubicBezTo>
                    <a:pt x="155" y="1"/>
                    <a:pt x="131" y="13"/>
                    <a:pt x="119" y="13"/>
                  </a:cubicBezTo>
                  <a:cubicBezTo>
                    <a:pt x="95" y="25"/>
                    <a:pt x="71" y="37"/>
                    <a:pt x="60" y="72"/>
                  </a:cubicBezTo>
                  <a:cubicBezTo>
                    <a:pt x="48" y="84"/>
                    <a:pt x="36" y="120"/>
                    <a:pt x="36" y="144"/>
                  </a:cubicBezTo>
                  <a:cubicBezTo>
                    <a:pt x="36" y="156"/>
                    <a:pt x="36" y="156"/>
                    <a:pt x="12" y="179"/>
                  </a:cubicBezTo>
                  <a:cubicBezTo>
                    <a:pt x="0" y="215"/>
                    <a:pt x="0" y="251"/>
                    <a:pt x="12" y="298"/>
                  </a:cubicBezTo>
                  <a:cubicBezTo>
                    <a:pt x="36" y="322"/>
                    <a:pt x="48" y="358"/>
                    <a:pt x="71" y="382"/>
                  </a:cubicBezTo>
                  <a:cubicBezTo>
                    <a:pt x="95" y="394"/>
                    <a:pt x="107" y="394"/>
                    <a:pt x="119" y="418"/>
                  </a:cubicBezTo>
                  <a:cubicBezTo>
                    <a:pt x="155" y="429"/>
                    <a:pt x="191" y="441"/>
                    <a:pt x="226" y="441"/>
                  </a:cubicBezTo>
                  <a:cubicBezTo>
                    <a:pt x="250" y="441"/>
                    <a:pt x="286" y="441"/>
                    <a:pt x="298" y="429"/>
                  </a:cubicBezTo>
                  <a:cubicBezTo>
                    <a:pt x="333" y="418"/>
                    <a:pt x="345" y="394"/>
                    <a:pt x="369" y="382"/>
                  </a:cubicBezTo>
                  <a:cubicBezTo>
                    <a:pt x="429" y="334"/>
                    <a:pt x="452" y="251"/>
                    <a:pt x="429" y="179"/>
                  </a:cubicBezTo>
                  <a:cubicBezTo>
                    <a:pt x="429" y="156"/>
                    <a:pt x="429" y="156"/>
                    <a:pt x="417" y="144"/>
                  </a:cubicBezTo>
                  <a:cubicBezTo>
                    <a:pt x="417" y="132"/>
                    <a:pt x="405" y="120"/>
                    <a:pt x="405" y="96"/>
                  </a:cubicBezTo>
                  <a:cubicBezTo>
                    <a:pt x="393" y="72"/>
                    <a:pt x="369" y="60"/>
                    <a:pt x="345" y="37"/>
                  </a:cubicBezTo>
                  <a:cubicBezTo>
                    <a:pt x="333" y="25"/>
                    <a:pt x="310" y="25"/>
                    <a:pt x="298" y="13"/>
                  </a:cubicBezTo>
                  <a:cubicBezTo>
                    <a:pt x="274" y="1"/>
                    <a:pt x="250" y="1"/>
                    <a:pt x="22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1" name="Google Shape;2321;p38"/>
            <p:cNvSpPr/>
            <p:nvPr/>
          </p:nvSpPr>
          <p:spPr>
            <a:xfrm>
              <a:off x="1845432" y="4850242"/>
              <a:ext cx="21582" cy="21175"/>
            </a:xfrm>
            <a:custGeom>
              <a:avLst/>
              <a:gdLst/>
              <a:ahLst/>
              <a:cxnLst/>
              <a:rect l="l" t="t" r="r" b="b"/>
              <a:pathLst>
                <a:path w="477" h="468" extrusionOk="0">
                  <a:moveTo>
                    <a:pt x="238" y="0"/>
                  </a:moveTo>
                  <a:cubicBezTo>
                    <a:pt x="223" y="0"/>
                    <a:pt x="209" y="6"/>
                    <a:pt x="191" y="18"/>
                  </a:cubicBezTo>
                  <a:cubicBezTo>
                    <a:pt x="179" y="18"/>
                    <a:pt x="143" y="18"/>
                    <a:pt x="131" y="30"/>
                  </a:cubicBezTo>
                  <a:cubicBezTo>
                    <a:pt x="119" y="30"/>
                    <a:pt x="107" y="42"/>
                    <a:pt x="84" y="54"/>
                  </a:cubicBezTo>
                  <a:lnTo>
                    <a:pt x="48" y="101"/>
                  </a:lnTo>
                  <a:cubicBezTo>
                    <a:pt x="24" y="113"/>
                    <a:pt x="12" y="137"/>
                    <a:pt x="12" y="149"/>
                  </a:cubicBezTo>
                  <a:cubicBezTo>
                    <a:pt x="0" y="173"/>
                    <a:pt x="0" y="209"/>
                    <a:pt x="0" y="232"/>
                  </a:cubicBezTo>
                  <a:cubicBezTo>
                    <a:pt x="0" y="256"/>
                    <a:pt x="0" y="280"/>
                    <a:pt x="12" y="292"/>
                  </a:cubicBezTo>
                  <a:cubicBezTo>
                    <a:pt x="24" y="316"/>
                    <a:pt x="24" y="328"/>
                    <a:pt x="48" y="351"/>
                  </a:cubicBezTo>
                  <a:lnTo>
                    <a:pt x="72" y="399"/>
                  </a:lnTo>
                  <a:cubicBezTo>
                    <a:pt x="84" y="411"/>
                    <a:pt x="107" y="435"/>
                    <a:pt x="119" y="435"/>
                  </a:cubicBezTo>
                  <a:cubicBezTo>
                    <a:pt x="131" y="447"/>
                    <a:pt x="143" y="447"/>
                    <a:pt x="179" y="459"/>
                  </a:cubicBezTo>
                  <a:cubicBezTo>
                    <a:pt x="191" y="465"/>
                    <a:pt x="206" y="468"/>
                    <a:pt x="220" y="468"/>
                  </a:cubicBezTo>
                  <a:cubicBezTo>
                    <a:pt x="235" y="468"/>
                    <a:pt x="250" y="465"/>
                    <a:pt x="262" y="459"/>
                  </a:cubicBezTo>
                  <a:cubicBezTo>
                    <a:pt x="286" y="459"/>
                    <a:pt x="310" y="459"/>
                    <a:pt x="322" y="447"/>
                  </a:cubicBezTo>
                  <a:cubicBezTo>
                    <a:pt x="357" y="435"/>
                    <a:pt x="381" y="411"/>
                    <a:pt x="405" y="399"/>
                  </a:cubicBezTo>
                  <a:lnTo>
                    <a:pt x="417" y="387"/>
                  </a:lnTo>
                  <a:cubicBezTo>
                    <a:pt x="429" y="375"/>
                    <a:pt x="441" y="340"/>
                    <a:pt x="465" y="328"/>
                  </a:cubicBezTo>
                  <a:cubicBezTo>
                    <a:pt x="476" y="292"/>
                    <a:pt x="476" y="280"/>
                    <a:pt x="476" y="256"/>
                  </a:cubicBezTo>
                  <a:cubicBezTo>
                    <a:pt x="465" y="209"/>
                    <a:pt x="465" y="197"/>
                    <a:pt x="465" y="185"/>
                  </a:cubicBezTo>
                  <a:cubicBezTo>
                    <a:pt x="441" y="149"/>
                    <a:pt x="429" y="125"/>
                    <a:pt x="405" y="89"/>
                  </a:cubicBezTo>
                  <a:lnTo>
                    <a:pt x="381" y="78"/>
                  </a:lnTo>
                  <a:cubicBezTo>
                    <a:pt x="369" y="54"/>
                    <a:pt x="357" y="42"/>
                    <a:pt x="346" y="42"/>
                  </a:cubicBezTo>
                  <a:cubicBezTo>
                    <a:pt x="322" y="30"/>
                    <a:pt x="310" y="30"/>
                    <a:pt x="286" y="18"/>
                  </a:cubicBezTo>
                  <a:cubicBezTo>
                    <a:pt x="268" y="6"/>
                    <a:pt x="253" y="0"/>
                    <a:pt x="23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2" name="Google Shape;2322;p38"/>
            <p:cNvSpPr/>
            <p:nvPr/>
          </p:nvSpPr>
          <p:spPr>
            <a:xfrm>
              <a:off x="1942933" y="4802554"/>
              <a:ext cx="26423" cy="19998"/>
            </a:xfrm>
            <a:custGeom>
              <a:avLst/>
              <a:gdLst/>
              <a:ahLst/>
              <a:cxnLst/>
              <a:rect l="l" t="t" r="r" b="b"/>
              <a:pathLst>
                <a:path w="584" h="442" extrusionOk="0">
                  <a:moveTo>
                    <a:pt x="286" y="0"/>
                  </a:moveTo>
                  <a:cubicBezTo>
                    <a:pt x="0" y="0"/>
                    <a:pt x="0" y="441"/>
                    <a:pt x="286" y="441"/>
                  </a:cubicBezTo>
                  <a:cubicBezTo>
                    <a:pt x="584" y="429"/>
                    <a:pt x="584" y="0"/>
                    <a:pt x="2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3" name="Google Shape;2323;p38"/>
            <p:cNvSpPr/>
            <p:nvPr/>
          </p:nvSpPr>
          <p:spPr>
            <a:xfrm>
              <a:off x="1875067" y="4772376"/>
              <a:ext cx="22668" cy="17284"/>
            </a:xfrm>
            <a:custGeom>
              <a:avLst/>
              <a:gdLst/>
              <a:ahLst/>
              <a:cxnLst/>
              <a:rect l="l" t="t" r="r" b="b"/>
              <a:pathLst>
                <a:path w="501" h="382" extrusionOk="0">
                  <a:moveTo>
                    <a:pt x="250" y="1"/>
                  </a:moveTo>
                  <a:cubicBezTo>
                    <a:pt x="0" y="1"/>
                    <a:pt x="0" y="382"/>
                    <a:pt x="250" y="382"/>
                  </a:cubicBezTo>
                  <a:cubicBezTo>
                    <a:pt x="254" y="382"/>
                    <a:pt x="258" y="382"/>
                    <a:pt x="261" y="382"/>
                  </a:cubicBezTo>
                  <a:cubicBezTo>
                    <a:pt x="500" y="382"/>
                    <a:pt x="496" y="1"/>
                    <a:pt x="2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4" name="Google Shape;2324;p38"/>
            <p:cNvSpPr/>
            <p:nvPr/>
          </p:nvSpPr>
          <p:spPr>
            <a:xfrm>
              <a:off x="1873438" y="4722834"/>
              <a:ext cx="7058" cy="5429"/>
            </a:xfrm>
            <a:custGeom>
              <a:avLst/>
              <a:gdLst/>
              <a:ahLst/>
              <a:cxnLst/>
              <a:rect l="l" t="t" r="r" b="b"/>
              <a:pathLst>
                <a:path w="156" h="120" extrusionOk="0">
                  <a:moveTo>
                    <a:pt x="84" y="0"/>
                  </a:moveTo>
                  <a:cubicBezTo>
                    <a:pt x="0" y="0"/>
                    <a:pt x="0" y="119"/>
                    <a:pt x="84" y="119"/>
                  </a:cubicBezTo>
                  <a:cubicBezTo>
                    <a:pt x="155" y="108"/>
                    <a:pt x="155" y="0"/>
                    <a:pt x="8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5" name="Google Shape;2325;p38"/>
            <p:cNvSpPr/>
            <p:nvPr/>
          </p:nvSpPr>
          <p:spPr>
            <a:xfrm>
              <a:off x="2009170" y="4712066"/>
              <a:ext cx="17284" cy="17827"/>
            </a:xfrm>
            <a:custGeom>
              <a:avLst/>
              <a:gdLst/>
              <a:ahLst/>
              <a:cxnLst/>
              <a:rect l="l" t="t" r="r" b="b"/>
              <a:pathLst>
                <a:path w="382" h="394" extrusionOk="0">
                  <a:moveTo>
                    <a:pt x="191" y="0"/>
                  </a:moveTo>
                  <a:cubicBezTo>
                    <a:pt x="156" y="0"/>
                    <a:pt x="144" y="0"/>
                    <a:pt x="120" y="24"/>
                  </a:cubicBezTo>
                  <a:cubicBezTo>
                    <a:pt x="84" y="36"/>
                    <a:pt x="72" y="36"/>
                    <a:pt x="60" y="60"/>
                  </a:cubicBezTo>
                  <a:cubicBezTo>
                    <a:pt x="36" y="84"/>
                    <a:pt x="25" y="96"/>
                    <a:pt x="13" y="119"/>
                  </a:cubicBezTo>
                  <a:cubicBezTo>
                    <a:pt x="1" y="131"/>
                    <a:pt x="1" y="167"/>
                    <a:pt x="1" y="191"/>
                  </a:cubicBezTo>
                  <a:lnTo>
                    <a:pt x="1" y="238"/>
                  </a:lnTo>
                  <a:lnTo>
                    <a:pt x="36" y="334"/>
                  </a:lnTo>
                  <a:cubicBezTo>
                    <a:pt x="60" y="346"/>
                    <a:pt x="72" y="346"/>
                    <a:pt x="84" y="357"/>
                  </a:cubicBezTo>
                  <a:cubicBezTo>
                    <a:pt x="120" y="381"/>
                    <a:pt x="144" y="393"/>
                    <a:pt x="179" y="393"/>
                  </a:cubicBezTo>
                  <a:cubicBezTo>
                    <a:pt x="203" y="393"/>
                    <a:pt x="215" y="393"/>
                    <a:pt x="251" y="381"/>
                  </a:cubicBezTo>
                  <a:cubicBezTo>
                    <a:pt x="275" y="357"/>
                    <a:pt x="298" y="357"/>
                    <a:pt x="310" y="334"/>
                  </a:cubicBezTo>
                  <a:cubicBezTo>
                    <a:pt x="322" y="322"/>
                    <a:pt x="334" y="298"/>
                    <a:pt x="358" y="274"/>
                  </a:cubicBezTo>
                  <a:cubicBezTo>
                    <a:pt x="370" y="262"/>
                    <a:pt x="370" y="226"/>
                    <a:pt x="370" y="203"/>
                  </a:cubicBezTo>
                  <a:cubicBezTo>
                    <a:pt x="382" y="203"/>
                    <a:pt x="370" y="179"/>
                    <a:pt x="370" y="155"/>
                  </a:cubicBezTo>
                  <a:lnTo>
                    <a:pt x="322" y="60"/>
                  </a:lnTo>
                  <a:lnTo>
                    <a:pt x="275" y="36"/>
                  </a:lnTo>
                  <a:cubicBezTo>
                    <a:pt x="251" y="24"/>
                    <a:pt x="215" y="0"/>
                    <a:pt x="1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6" name="Google Shape;2326;p38"/>
            <p:cNvSpPr/>
            <p:nvPr/>
          </p:nvSpPr>
          <p:spPr>
            <a:xfrm>
              <a:off x="1826565" y="4789614"/>
              <a:ext cx="14569" cy="8144"/>
            </a:xfrm>
            <a:custGeom>
              <a:avLst/>
              <a:gdLst/>
              <a:ahLst/>
              <a:cxnLst/>
              <a:rect l="l" t="t" r="r" b="b"/>
              <a:pathLst>
                <a:path w="322" h="180" extrusionOk="0">
                  <a:moveTo>
                    <a:pt x="251" y="1"/>
                  </a:moveTo>
                  <a:cubicBezTo>
                    <a:pt x="227" y="1"/>
                    <a:pt x="179" y="1"/>
                    <a:pt x="143" y="13"/>
                  </a:cubicBezTo>
                  <a:cubicBezTo>
                    <a:pt x="120" y="13"/>
                    <a:pt x="84" y="36"/>
                    <a:pt x="60" y="36"/>
                  </a:cubicBezTo>
                  <a:cubicBezTo>
                    <a:pt x="48" y="36"/>
                    <a:pt x="24" y="48"/>
                    <a:pt x="12" y="60"/>
                  </a:cubicBezTo>
                  <a:cubicBezTo>
                    <a:pt x="1" y="72"/>
                    <a:pt x="1" y="108"/>
                    <a:pt x="1" y="120"/>
                  </a:cubicBezTo>
                  <a:cubicBezTo>
                    <a:pt x="1" y="132"/>
                    <a:pt x="12" y="156"/>
                    <a:pt x="24" y="167"/>
                  </a:cubicBezTo>
                  <a:cubicBezTo>
                    <a:pt x="48" y="179"/>
                    <a:pt x="72" y="179"/>
                    <a:pt x="84" y="179"/>
                  </a:cubicBezTo>
                  <a:cubicBezTo>
                    <a:pt x="120" y="179"/>
                    <a:pt x="143" y="167"/>
                    <a:pt x="179" y="167"/>
                  </a:cubicBezTo>
                  <a:cubicBezTo>
                    <a:pt x="191" y="167"/>
                    <a:pt x="203" y="156"/>
                    <a:pt x="239" y="156"/>
                  </a:cubicBezTo>
                  <a:cubicBezTo>
                    <a:pt x="251" y="156"/>
                    <a:pt x="262" y="132"/>
                    <a:pt x="286" y="132"/>
                  </a:cubicBezTo>
                  <a:cubicBezTo>
                    <a:pt x="286" y="132"/>
                    <a:pt x="298" y="132"/>
                    <a:pt x="298" y="120"/>
                  </a:cubicBezTo>
                  <a:lnTo>
                    <a:pt x="310" y="108"/>
                  </a:lnTo>
                  <a:cubicBezTo>
                    <a:pt x="322" y="72"/>
                    <a:pt x="322" y="60"/>
                    <a:pt x="310" y="48"/>
                  </a:cubicBezTo>
                  <a:cubicBezTo>
                    <a:pt x="298" y="13"/>
                    <a:pt x="286" y="1"/>
                    <a:pt x="2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7" name="Google Shape;2327;p38"/>
            <p:cNvSpPr/>
            <p:nvPr/>
          </p:nvSpPr>
          <p:spPr>
            <a:xfrm>
              <a:off x="1940218" y="4722834"/>
              <a:ext cx="15655" cy="16198"/>
            </a:xfrm>
            <a:custGeom>
              <a:avLst/>
              <a:gdLst/>
              <a:ahLst/>
              <a:cxnLst/>
              <a:rect l="l" t="t" r="r" b="b"/>
              <a:pathLst>
                <a:path w="346" h="358" extrusionOk="0">
                  <a:moveTo>
                    <a:pt x="179" y="0"/>
                  </a:moveTo>
                  <a:cubicBezTo>
                    <a:pt x="156" y="0"/>
                    <a:pt x="132" y="0"/>
                    <a:pt x="108" y="24"/>
                  </a:cubicBezTo>
                  <a:cubicBezTo>
                    <a:pt x="96" y="24"/>
                    <a:pt x="60" y="36"/>
                    <a:pt x="48" y="48"/>
                  </a:cubicBezTo>
                  <a:cubicBezTo>
                    <a:pt x="36" y="60"/>
                    <a:pt x="13" y="84"/>
                    <a:pt x="13" y="108"/>
                  </a:cubicBezTo>
                  <a:cubicBezTo>
                    <a:pt x="1" y="119"/>
                    <a:pt x="1" y="155"/>
                    <a:pt x="1" y="179"/>
                  </a:cubicBezTo>
                  <a:lnTo>
                    <a:pt x="1" y="227"/>
                  </a:lnTo>
                  <a:cubicBezTo>
                    <a:pt x="13" y="262"/>
                    <a:pt x="36" y="286"/>
                    <a:pt x="48" y="298"/>
                  </a:cubicBezTo>
                  <a:cubicBezTo>
                    <a:pt x="60" y="322"/>
                    <a:pt x="72" y="322"/>
                    <a:pt x="72" y="334"/>
                  </a:cubicBezTo>
                  <a:cubicBezTo>
                    <a:pt x="108" y="346"/>
                    <a:pt x="132" y="358"/>
                    <a:pt x="167" y="358"/>
                  </a:cubicBezTo>
                  <a:cubicBezTo>
                    <a:pt x="191" y="358"/>
                    <a:pt x="215" y="358"/>
                    <a:pt x="239" y="346"/>
                  </a:cubicBezTo>
                  <a:cubicBezTo>
                    <a:pt x="251" y="346"/>
                    <a:pt x="286" y="334"/>
                    <a:pt x="298" y="322"/>
                  </a:cubicBezTo>
                  <a:cubicBezTo>
                    <a:pt x="310" y="298"/>
                    <a:pt x="334" y="286"/>
                    <a:pt x="334" y="262"/>
                  </a:cubicBezTo>
                  <a:cubicBezTo>
                    <a:pt x="346" y="238"/>
                    <a:pt x="346" y="215"/>
                    <a:pt x="346" y="179"/>
                  </a:cubicBezTo>
                  <a:lnTo>
                    <a:pt x="346" y="143"/>
                  </a:lnTo>
                  <a:cubicBezTo>
                    <a:pt x="334" y="108"/>
                    <a:pt x="310" y="84"/>
                    <a:pt x="298" y="60"/>
                  </a:cubicBezTo>
                  <a:cubicBezTo>
                    <a:pt x="286" y="48"/>
                    <a:pt x="275" y="48"/>
                    <a:pt x="275" y="36"/>
                  </a:cubicBezTo>
                  <a:cubicBezTo>
                    <a:pt x="239" y="24"/>
                    <a:pt x="215" y="0"/>
                    <a:pt x="17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8" name="Google Shape;2328;p38"/>
            <p:cNvSpPr/>
            <p:nvPr/>
          </p:nvSpPr>
          <p:spPr>
            <a:xfrm>
              <a:off x="1169349" y="4787488"/>
              <a:ext cx="19998" cy="19953"/>
            </a:xfrm>
            <a:custGeom>
              <a:avLst/>
              <a:gdLst/>
              <a:ahLst/>
              <a:cxnLst/>
              <a:rect l="l" t="t" r="r" b="b"/>
              <a:pathLst>
                <a:path w="442" h="441" extrusionOk="0">
                  <a:moveTo>
                    <a:pt x="227" y="0"/>
                  </a:moveTo>
                  <a:cubicBezTo>
                    <a:pt x="191" y="0"/>
                    <a:pt x="168" y="0"/>
                    <a:pt x="132" y="12"/>
                  </a:cubicBezTo>
                  <a:cubicBezTo>
                    <a:pt x="108" y="36"/>
                    <a:pt x="84" y="48"/>
                    <a:pt x="60" y="60"/>
                  </a:cubicBezTo>
                  <a:cubicBezTo>
                    <a:pt x="49" y="72"/>
                    <a:pt x="25" y="107"/>
                    <a:pt x="13" y="131"/>
                  </a:cubicBezTo>
                  <a:cubicBezTo>
                    <a:pt x="1" y="167"/>
                    <a:pt x="1" y="191"/>
                    <a:pt x="1" y="226"/>
                  </a:cubicBezTo>
                  <a:cubicBezTo>
                    <a:pt x="1" y="238"/>
                    <a:pt x="1" y="274"/>
                    <a:pt x="13" y="286"/>
                  </a:cubicBezTo>
                  <a:cubicBezTo>
                    <a:pt x="25" y="310"/>
                    <a:pt x="49" y="357"/>
                    <a:pt x="72" y="369"/>
                  </a:cubicBezTo>
                  <a:lnTo>
                    <a:pt x="120" y="405"/>
                  </a:lnTo>
                  <a:cubicBezTo>
                    <a:pt x="144" y="417"/>
                    <a:pt x="191" y="441"/>
                    <a:pt x="227" y="441"/>
                  </a:cubicBezTo>
                  <a:cubicBezTo>
                    <a:pt x="251" y="441"/>
                    <a:pt x="287" y="441"/>
                    <a:pt x="310" y="417"/>
                  </a:cubicBezTo>
                  <a:cubicBezTo>
                    <a:pt x="346" y="405"/>
                    <a:pt x="358" y="393"/>
                    <a:pt x="382" y="381"/>
                  </a:cubicBezTo>
                  <a:cubicBezTo>
                    <a:pt x="406" y="357"/>
                    <a:pt x="418" y="333"/>
                    <a:pt x="430" y="298"/>
                  </a:cubicBezTo>
                  <a:cubicBezTo>
                    <a:pt x="441" y="274"/>
                    <a:pt x="441" y="238"/>
                    <a:pt x="441" y="214"/>
                  </a:cubicBezTo>
                  <a:cubicBezTo>
                    <a:pt x="441" y="179"/>
                    <a:pt x="430" y="167"/>
                    <a:pt x="430" y="155"/>
                  </a:cubicBezTo>
                  <a:cubicBezTo>
                    <a:pt x="418" y="119"/>
                    <a:pt x="406" y="83"/>
                    <a:pt x="370" y="60"/>
                  </a:cubicBezTo>
                  <a:cubicBezTo>
                    <a:pt x="358" y="48"/>
                    <a:pt x="346" y="48"/>
                    <a:pt x="322" y="36"/>
                  </a:cubicBezTo>
                  <a:cubicBezTo>
                    <a:pt x="299" y="12"/>
                    <a:pt x="251" y="0"/>
                    <a:pt x="22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29" name="Google Shape;2329;p38"/>
            <p:cNvSpPr/>
            <p:nvPr/>
          </p:nvSpPr>
          <p:spPr>
            <a:xfrm>
              <a:off x="1120892" y="4754053"/>
              <a:ext cx="16741" cy="17284"/>
            </a:xfrm>
            <a:custGeom>
              <a:avLst/>
              <a:gdLst/>
              <a:ahLst/>
              <a:cxnLst/>
              <a:rect l="l" t="t" r="r" b="b"/>
              <a:pathLst>
                <a:path w="370" h="382" extrusionOk="0">
                  <a:moveTo>
                    <a:pt x="155" y="1"/>
                  </a:moveTo>
                  <a:cubicBezTo>
                    <a:pt x="143" y="1"/>
                    <a:pt x="119" y="13"/>
                    <a:pt x="96" y="25"/>
                  </a:cubicBezTo>
                  <a:lnTo>
                    <a:pt x="84" y="49"/>
                  </a:lnTo>
                  <a:lnTo>
                    <a:pt x="72" y="60"/>
                  </a:lnTo>
                  <a:lnTo>
                    <a:pt x="60" y="72"/>
                  </a:lnTo>
                  <a:cubicBezTo>
                    <a:pt x="36" y="84"/>
                    <a:pt x="36" y="108"/>
                    <a:pt x="24" y="108"/>
                  </a:cubicBezTo>
                  <a:cubicBezTo>
                    <a:pt x="24" y="120"/>
                    <a:pt x="12" y="132"/>
                    <a:pt x="12" y="144"/>
                  </a:cubicBezTo>
                  <a:cubicBezTo>
                    <a:pt x="12" y="180"/>
                    <a:pt x="0" y="191"/>
                    <a:pt x="12" y="227"/>
                  </a:cubicBezTo>
                  <a:cubicBezTo>
                    <a:pt x="12" y="239"/>
                    <a:pt x="12" y="251"/>
                    <a:pt x="24" y="263"/>
                  </a:cubicBezTo>
                  <a:cubicBezTo>
                    <a:pt x="24" y="287"/>
                    <a:pt x="36" y="299"/>
                    <a:pt x="60" y="310"/>
                  </a:cubicBezTo>
                  <a:cubicBezTo>
                    <a:pt x="72" y="322"/>
                    <a:pt x="72" y="346"/>
                    <a:pt x="84" y="346"/>
                  </a:cubicBezTo>
                  <a:cubicBezTo>
                    <a:pt x="96" y="358"/>
                    <a:pt x="119" y="358"/>
                    <a:pt x="131" y="370"/>
                  </a:cubicBezTo>
                  <a:cubicBezTo>
                    <a:pt x="143" y="382"/>
                    <a:pt x="179" y="382"/>
                    <a:pt x="203" y="382"/>
                  </a:cubicBezTo>
                  <a:lnTo>
                    <a:pt x="250" y="382"/>
                  </a:lnTo>
                  <a:cubicBezTo>
                    <a:pt x="262" y="382"/>
                    <a:pt x="274" y="370"/>
                    <a:pt x="298" y="370"/>
                  </a:cubicBezTo>
                  <a:cubicBezTo>
                    <a:pt x="310" y="358"/>
                    <a:pt x="322" y="358"/>
                    <a:pt x="322" y="346"/>
                  </a:cubicBezTo>
                  <a:cubicBezTo>
                    <a:pt x="334" y="322"/>
                    <a:pt x="334" y="310"/>
                    <a:pt x="358" y="310"/>
                  </a:cubicBezTo>
                  <a:cubicBezTo>
                    <a:pt x="358" y="299"/>
                    <a:pt x="369" y="287"/>
                    <a:pt x="369" y="263"/>
                  </a:cubicBezTo>
                  <a:lnTo>
                    <a:pt x="369" y="191"/>
                  </a:lnTo>
                  <a:cubicBezTo>
                    <a:pt x="369" y="180"/>
                    <a:pt x="369" y="168"/>
                    <a:pt x="358" y="144"/>
                  </a:cubicBezTo>
                  <a:cubicBezTo>
                    <a:pt x="358" y="132"/>
                    <a:pt x="346" y="108"/>
                    <a:pt x="322" y="84"/>
                  </a:cubicBezTo>
                  <a:lnTo>
                    <a:pt x="310" y="72"/>
                  </a:lnTo>
                  <a:lnTo>
                    <a:pt x="298" y="60"/>
                  </a:lnTo>
                  <a:lnTo>
                    <a:pt x="274" y="49"/>
                  </a:lnTo>
                  <a:cubicBezTo>
                    <a:pt x="262" y="25"/>
                    <a:pt x="250" y="25"/>
                    <a:pt x="238" y="13"/>
                  </a:cubicBezTo>
                  <a:cubicBezTo>
                    <a:pt x="215" y="1"/>
                    <a:pt x="203"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0" name="Google Shape;2330;p38"/>
            <p:cNvSpPr/>
            <p:nvPr/>
          </p:nvSpPr>
          <p:spPr>
            <a:xfrm>
              <a:off x="1151568" y="4678133"/>
              <a:ext cx="17827" cy="14026"/>
            </a:xfrm>
            <a:custGeom>
              <a:avLst/>
              <a:gdLst/>
              <a:ahLst/>
              <a:cxnLst/>
              <a:rect l="l" t="t" r="r" b="b"/>
              <a:pathLst>
                <a:path w="394" h="310" extrusionOk="0">
                  <a:moveTo>
                    <a:pt x="203" y="0"/>
                  </a:moveTo>
                  <a:cubicBezTo>
                    <a:pt x="1" y="0"/>
                    <a:pt x="1" y="310"/>
                    <a:pt x="203" y="310"/>
                  </a:cubicBezTo>
                  <a:cubicBezTo>
                    <a:pt x="394" y="310"/>
                    <a:pt x="394" y="0"/>
                    <a:pt x="20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1" name="Google Shape;2331;p38"/>
            <p:cNvSpPr/>
            <p:nvPr/>
          </p:nvSpPr>
          <p:spPr>
            <a:xfrm>
              <a:off x="1093972" y="4562308"/>
              <a:ext cx="21582" cy="16741"/>
            </a:xfrm>
            <a:custGeom>
              <a:avLst/>
              <a:gdLst/>
              <a:ahLst/>
              <a:cxnLst/>
              <a:rect l="l" t="t" r="r" b="b"/>
              <a:pathLst>
                <a:path w="477" h="370" extrusionOk="0">
                  <a:moveTo>
                    <a:pt x="238" y="0"/>
                  </a:moveTo>
                  <a:cubicBezTo>
                    <a:pt x="0" y="0"/>
                    <a:pt x="0" y="369"/>
                    <a:pt x="238" y="369"/>
                  </a:cubicBezTo>
                  <a:cubicBezTo>
                    <a:pt x="242" y="370"/>
                    <a:pt x="245" y="370"/>
                    <a:pt x="249" y="370"/>
                  </a:cubicBezTo>
                  <a:cubicBezTo>
                    <a:pt x="476" y="370"/>
                    <a:pt x="473" y="0"/>
                    <a:pt x="23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2" name="Google Shape;2332;p38"/>
            <p:cNvSpPr/>
            <p:nvPr/>
          </p:nvSpPr>
          <p:spPr>
            <a:xfrm>
              <a:off x="863951" y="4841329"/>
              <a:ext cx="19953" cy="17827"/>
            </a:xfrm>
            <a:custGeom>
              <a:avLst/>
              <a:gdLst/>
              <a:ahLst/>
              <a:cxnLst/>
              <a:rect l="l" t="t" r="r" b="b"/>
              <a:pathLst>
                <a:path w="441" h="394" extrusionOk="0">
                  <a:moveTo>
                    <a:pt x="226" y="1"/>
                  </a:moveTo>
                  <a:cubicBezTo>
                    <a:pt x="202" y="1"/>
                    <a:pt x="155" y="25"/>
                    <a:pt x="119" y="36"/>
                  </a:cubicBezTo>
                  <a:cubicBezTo>
                    <a:pt x="107" y="36"/>
                    <a:pt x="107" y="48"/>
                    <a:pt x="95" y="48"/>
                  </a:cubicBezTo>
                  <a:cubicBezTo>
                    <a:pt x="60" y="60"/>
                    <a:pt x="48" y="84"/>
                    <a:pt x="36" y="108"/>
                  </a:cubicBezTo>
                  <a:cubicBezTo>
                    <a:pt x="24" y="144"/>
                    <a:pt x="0" y="167"/>
                    <a:pt x="0" y="203"/>
                  </a:cubicBezTo>
                  <a:cubicBezTo>
                    <a:pt x="0" y="227"/>
                    <a:pt x="24" y="263"/>
                    <a:pt x="36" y="286"/>
                  </a:cubicBezTo>
                  <a:cubicBezTo>
                    <a:pt x="48" y="322"/>
                    <a:pt x="71" y="334"/>
                    <a:pt x="95" y="346"/>
                  </a:cubicBezTo>
                  <a:cubicBezTo>
                    <a:pt x="107" y="346"/>
                    <a:pt x="107" y="358"/>
                    <a:pt x="119" y="358"/>
                  </a:cubicBezTo>
                  <a:cubicBezTo>
                    <a:pt x="155" y="382"/>
                    <a:pt x="179" y="394"/>
                    <a:pt x="226" y="394"/>
                  </a:cubicBezTo>
                  <a:cubicBezTo>
                    <a:pt x="262" y="394"/>
                    <a:pt x="310" y="382"/>
                    <a:pt x="333" y="358"/>
                  </a:cubicBezTo>
                  <a:cubicBezTo>
                    <a:pt x="369" y="346"/>
                    <a:pt x="393" y="322"/>
                    <a:pt x="405" y="286"/>
                  </a:cubicBezTo>
                  <a:cubicBezTo>
                    <a:pt x="429" y="263"/>
                    <a:pt x="441" y="227"/>
                    <a:pt x="441" y="179"/>
                  </a:cubicBezTo>
                  <a:cubicBezTo>
                    <a:pt x="417" y="179"/>
                    <a:pt x="417" y="144"/>
                    <a:pt x="405" y="108"/>
                  </a:cubicBezTo>
                  <a:cubicBezTo>
                    <a:pt x="393" y="84"/>
                    <a:pt x="369" y="48"/>
                    <a:pt x="333" y="36"/>
                  </a:cubicBezTo>
                  <a:cubicBezTo>
                    <a:pt x="310" y="25"/>
                    <a:pt x="274" y="1"/>
                    <a:pt x="22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3" name="Google Shape;2333;p38"/>
            <p:cNvSpPr/>
            <p:nvPr/>
          </p:nvSpPr>
          <p:spPr>
            <a:xfrm>
              <a:off x="653294" y="4365134"/>
              <a:ext cx="23754" cy="25020"/>
            </a:xfrm>
            <a:custGeom>
              <a:avLst/>
              <a:gdLst/>
              <a:ahLst/>
              <a:cxnLst/>
              <a:rect l="l" t="t" r="r" b="b"/>
              <a:pathLst>
                <a:path w="525" h="553" extrusionOk="0">
                  <a:moveTo>
                    <a:pt x="310" y="1"/>
                  </a:moveTo>
                  <a:cubicBezTo>
                    <a:pt x="286" y="1"/>
                    <a:pt x="239" y="24"/>
                    <a:pt x="215" y="36"/>
                  </a:cubicBezTo>
                  <a:lnTo>
                    <a:pt x="179" y="36"/>
                  </a:lnTo>
                  <a:cubicBezTo>
                    <a:pt x="167" y="36"/>
                    <a:pt x="132" y="48"/>
                    <a:pt x="120" y="60"/>
                  </a:cubicBezTo>
                  <a:lnTo>
                    <a:pt x="72" y="108"/>
                  </a:lnTo>
                  <a:cubicBezTo>
                    <a:pt x="48" y="120"/>
                    <a:pt x="48" y="155"/>
                    <a:pt x="36" y="167"/>
                  </a:cubicBezTo>
                  <a:cubicBezTo>
                    <a:pt x="13" y="203"/>
                    <a:pt x="1" y="227"/>
                    <a:pt x="1" y="263"/>
                  </a:cubicBezTo>
                  <a:lnTo>
                    <a:pt x="1" y="358"/>
                  </a:lnTo>
                  <a:lnTo>
                    <a:pt x="36" y="417"/>
                  </a:lnTo>
                  <a:cubicBezTo>
                    <a:pt x="48" y="453"/>
                    <a:pt x="60" y="465"/>
                    <a:pt x="96" y="501"/>
                  </a:cubicBezTo>
                  <a:cubicBezTo>
                    <a:pt x="108" y="513"/>
                    <a:pt x="120" y="525"/>
                    <a:pt x="155" y="525"/>
                  </a:cubicBezTo>
                  <a:cubicBezTo>
                    <a:pt x="173" y="542"/>
                    <a:pt x="197" y="553"/>
                    <a:pt x="218" y="553"/>
                  </a:cubicBezTo>
                  <a:cubicBezTo>
                    <a:pt x="225" y="553"/>
                    <a:pt x="232" y="552"/>
                    <a:pt x="239" y="548"/>
                  </a:cubicBezTo>
                  <a:cubicBezTo>
                    <a:pt x="263" y="548"/>
                    <a:pt x="286" y="548"/>
                    <a:pt x="298" y="525"/>
                  </a:cubicBezTo>
                  <a:cubicBezTo>
                    <a:pt x="346" y="513"/>
                    <a:pt x="370" y="501"/>
                    <a:pt x="406" y="465"/>
                  </a:cubicBezTo>
                  <a:cubicBezTo>
                    <a:pt x="406" y="465"/>
                    <a:pt x="406" y="453"/>
                    <a:pt x="417" y="453"/>
                  </a:cubicBezTo>
                  <a:cubicBezTo>
                    <a:pt x="453" y="417"/>
                    <a:pt x="477" y="382"/>
                    <a:pt x="477" y="346"/>
                  </a:cubicBezTo>
                  <a:cubicBezTo>
                    <a:pt x="525" y="346"/>
                    <a:pt x="525" y="322"/>
                    <a:pt x="525" y="310"/>
                  </a:cubicBezTo>
                  <a:lnTo>
                    <a:pt x="525" y="274"/>
                  </a:lnTo>
                  <a:lnTo>
                    <a:pt x="525" y="251"/>
                  </a:lnTo>
                  <a:lnTo>
                    <a:pt x="525" y="215"/>
                  </a:lnTo>
                  <a:cubicBezTo>
                    <a:pt x="525" y="179"/>
                    <a:pt x="513" y="144"/>
                    <a:pt x="501" y="108"/>
                  </a:cubicBezTo>
                  <a:cubicBezTo>
                    <a:pt x="477" y="84"/>
                    <a:pt x="453" y="60"/>
                    <a:pt x="417" y="36"/>
                  </a:cubicBezTo>
                  <a:cubicBezTo>
                    <a:pt x="394" y="24"/>
                    <a:pt x="358" y="1"/>
                    <a:pt x="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4" name="Google Shape;2334;p38"/>
            <p:cNvSpPr/>
            <p:nvPr/>
          </p:nvSpPr>
          <p:spPr>
            <a:xfrm>
              <a:off x="741656" y="4382372"/>
              <a:ext cx="18369" cy="17284"/>
            </a:xfrm>
            <a:custGeom>
              <a:avLst/>
              <a:gdLst/>
              <a:ahLst/>
              <a:cxnLst/>
              <a:rect l="l" t="t" r="r" b="b"/>
              <a:pathLst>
                <a:path w="406" h="382" extrusionOk="0">
                  <a:moveTo>
                    <a:pt x="191" y="1"/>
                  </a:moveTo>
                  <a:cubicBezTo>
                    <a:pt x="167" y="1"/>
                    <a:pt x="155" y="1"/>
                    <a:pt x="119" y="13"/>
                  </a:cubicBezTo>
                  <a:cubicBezTo>
                    <a:pt x="96" y="24"/>
                    <a:pt x="72" y="24"/>
                    <a:pt x="60" y="60"/>
                  </a:cubicBezTo>
                  <a:cubicBezTo>
                    <a:pt x="48" y="72"/>
                    <a:pt x="36" y="96"/>
                    <a:pt x="12" y="120"/>
                  </a:cubicBezTo>
                  <a:cubicBezTo>
                    <a:pt x="0" y="144"/>
                    <a:pt x="0" y="155"/>
                    <a:pt x="0" y="191"/>
                  </a:cubicBezTo>
                  <a:lnTo>
                    <a:pt x="0" y="239"/>
                  </a:lnTo>
                  <a:lnTo>
                    <a:pt x="48" y="322"/>
                  </a:lnTo>
                  <a:cubicBezTo>
                    <a:pt x="60" y="334"/>
                    <a:pt x="72" y="334"/>
                    <a:pt x="96" y="358"/>
                  </a:cubicBezTo>
                  <a:cubicBezTo>
                    <a:pt x="119" y="370"/>
                    <a:pt x="143" y="382"/>
                    <a:pt x="191" y="382"/>
                  </a:cubicBezTo>
                  <a:cubicBezTo>
                    <a:pt x="227" y="382"/>
                    <a:pt x="238" y="382"/>
                    <a:pt x="274" y="370"/>
                  </a:cubicBezTo>
                  <a:cubicBezTo>
                    <a:pt x="298" y="358"/>
                    <a:pt x="310" y="358"/>
                    <a:pt x="334" y="322"/>
                  </a:cubicBezTo>
                  <a:cubicBezTo>
                    <a:pt x="346" y="310"/>
                    <a:pt x="358" y="286"/>
                    <a:pt x="369" y="263"/>
                  </a:cubicBezTo>
                  <a:cubicBezTo>
                    <a:pt x="393" y="239"/>
                    <a:pt x="393" y="227"/>
                    <a:pt x="393" y="191"/>
                  </a:cubicBezTo>
                  <a:cubicBezTo>
                    <a:pt x="405" y="179"/>
                    <a:pt x="405" y="167"/>
                    <a:pt x="393" y="144"/>
                  </a:cubicBezTo>
                  <a:lnTo>
                    <a:pt x="346" y="60"/>
                  </a:lnTo>
                  <a:cubicBezTo>
                    <a:pt x="334" y="48"/>
                    <a:pt x="310" y="48"/>
                    <a:pt x="298" y="24"/>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5" name="Google Shape;2335;p38"/>
            <p:cNvSpPr/>
            <p:nvPr/>
          </p:nvSpPr>
          <p:spPr>
            <a:xfrm>
              <a:off x="668405" y="4464264"/>
              <a:ext cx="10814" cy="9185"/>
            </a:xfrm>
            <a:custGeom>
              <a:avLst/>
              <a:gdLst/>
              <a:ahLst/>
              <a:cxnLst/>
              <a:rect l="l" t="t" r="r" b="b"/>
              <a:pathLst>
                <a:path w="239" h="203" extrusionOk="0">
                  <a:moveTo>
                    <a:pt x="119" y="0"/>
                  </a:moveTo>
                  <a:cubicBezTo>
                    <a:pt x="0" y="0"/>
                    <a:pt x="0" y="203"/>
                    <a:pt x="119" y="203"/>
                  </a:cubicBezTo>
                  <a:cubicBezTo>
                    <a:pt x="238" y="203"/>
                    <a:pt x="238" y="0"/>
                    <a:pt x="1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6" name="Google Shape;2336;p38"/>
            <p:cNvSpPr/>
            <p:nvPr/>
          </p:nvSpPr>
          <p:spPr>
            <a:xfrm>
              <a:off x="1350370" y="4830560"/>
              <a:ext cx="21582" cy="17284"/>
            </a:xfrm>
            <a:custGeom>
              <a:avLst/>
              <a:gdLst/>
              <a:ahLst/>
              <a:cxnLst/>
              <a:rect l="l" t="t" r="r" b="b"/>
              <a:pathLst>
                <a:path w="477" h="382" extrusionOk="0">
                  <a:moveTo>
                    <a:pt x="239" y="1"/>
                  </a:moveTo>
                  <a:cubicBezTo>
                    <a:pt x="0" y="1"/>
                    <a:pt x="0" y="382"/>
                    <a:pt x="239" y="382"/>
                  </a:cubicBezTo>
                  <a:cubicBezTo>
                    <a:pt x="477" y="382"/>
                    <a:pt x="477" y="1"/>
                    <a:pt x="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7" name="Google Shape;2337;p38"/>
            <p:cNvSpPr/>
            <p:nvPr/>
          </p:nvSpPr>
          <p:spPr>
            <a:xfrm>
              <a:off x="1404256" y="4690530"/>
              <a:ext cx="21039" cy="20496"/>
            </a:xfrm>
            <a:custGeom>
              <a:avLst/>
              <a:gdLst/>
              <a:ahLst/>
              <a:cxnLst/>
              <a:rect l="l" t="t" r="r" b="b"/>
              <a:pathLst>
                <a:path w="465" h="453" extrusionOk="0">
                  <a:moveTo>
                    <a:pt x="226" y="0"/>
                  </a:moveTo>
                  <a:cubicBezTo>
                    <a:pt x="191" y="0"/>
                    <a:pt x="167" y="0"/>
                    <a:pt x="131" y="12"/>
                  </a:cubicBezTo>
                  <a:cubicBezTo>
                    <a:pt x="107" y="36"/>
                    <a:pt x="71" y="48"/>
                    <a:pt x="60" y="60"/>
                  </a:cubicBezTo>
                  <a:cubicBezTo>
                    <a:pt x="36" y="71"/>
                    <a:pt x="12" y="107"/>
                    <a:pt x="12" y="131"/>
                  </a:cubicBezTo>
                  <a:cubicBezTo>
                    <a:pt x="0" y="167"/>
                    <a:pt x="0" y="191"/>
                    <a:pt x="0" y="226"/>
                  </a:cubicBezTo>
                  <a:cubicBezTo>
                    <a:pt x="0" y="238"/>
                    <a:pt x="0" y="274"/>
                    <a:pt x="12" y="286"/>
                  </a:cubicBezTo>
                  <a:cubicBezTo>
                    <a:pt x="36" y="333"/>
                    <a:pt x="48" y="357"/>
                    <a:pt x="71" y="393"/>
                  </a:cubicBezTo>
                  <a:cubicBezTo>
                    <a:pt x="95" y="405"/>
                    <a:pt x="107" y="417"/>
                    <a:pt x="119" y="417"/>
                  </a:cubicBezTo>
                  <a:cubicBezTo>
                    <a:pt x="155" y="441"/>
                    <a:pt x="191" y="452"/>
                    <a:pt x="238" y="452"/>
                  </a:cubicBezTo>
                  <a:cubicBezTo>
                    <a:pt x="274" y="452"/>
                    <a:pt x="298" y="452"/>
                    <a:pt x="333" y="441"/>
                  </a:cubicBezTo>
                  <a:cubicBezTo>
                    <a:pt x="357" y="417"/>
                    <a:pt x="393" y="405"/>
                    <a:pt x="405" y="393"/>
                  </a:cubicBezTo>
                  <a:cubicBezTo>
                    <a:pt x="429" y="381"/>
                    <a:pt x="452" y="345"/>
                    <a:pt x="452" y="321"/>
                  </a:cubicBezTo>
                  <a:cubicBezTo>
                    <a:pt x="464" y="286"/>
                    <a:pt x="464" y="262"/>
                    <a:pt x="464" y="226"/>
                  </a:cubicBezTo>
                  <a:cubicBezTo>
                    <a:pt x="452" y="214"/>
                    <a:pt x="452" y="179"/>
                    <a:pt x="452" y="167"/>
                  </a:cubicBezTo>
                  <a:cubicBezTo>
                    <a:pt x="429" y="119"/>
                    <a:pt x="417" y="95"/>
                    <a:pt x="393" y="60"/>
                  </a:cubicBezTo>
                  <a:cubicBezTo>
                    <a:pt x="369" y="48"/>
                    <a:pt x="357" y="36"/>
                    <a:pt x="345" y="36"/>
                  </a:cubicBezTo>
                  <a:cubicBezTo>
                    <a:pt x="310" y="12"/>
                    <a:pt x="274" y="0"/>
                    <a:pt x="22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8" name="Google Shape;2338;p38"/>
            <p:cNvSpPr/>
            <p:nvPr/>
          </p:nvSpPr>
          <p:spPr>
            <a:xfrm>
              <a:off x="1437103" y="4743284"/>
              <a:ext cx="24297" cy="18912"/>
            </a:xfrm>
            <a:custGeom>
              <a:avLst/>
              <a:gdLst/>
              <a:ahLst/>
              <a:cxnLst/>
              <a:rect l="l" t="t" r="r" b="b"/>
              <a:pathLst>
                <a:path w="537" h="418" extrusionOk="0">
                  <a:moveTo>
                    <a:pt x="274" y="1"/>
                  </a:moveTo>
                  <a:cubicBezTo>
                    <a:pt x="0" y="1"/>
                    <a:pt x="0" y="418"/>
                    <a:pt x="274" y="418"/>
                  </a:cubicBezTo>
                  <a:cubicBezTo>
                    <a:pt x="536" y="406"/>
                    <a:pt x="536" y="1"/>
                    <a:pt x="27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39" name="Google Shape;2339;p38"/>
            <p:cNvSpPr/>
            <p:nvPr/>
          </p:nvSpPr>
          <p:spPr>
            <a:xfrm>
              <a:off x="1390773" y="4732516"/>
              <a:ext cx="15112" cy="11356"/>
            </a:xfrm>
            <a:custGeom>
              <a:avLst/>
              <a:gdLst/>
              <a:ahLst/>
              <a:cxnLst/>
              <a:rect l="l" t="t" r="r" b="b"/>
              <a:pathLst>
                <a:path w="334" h="251" extrusionOk="0">
                  <a:moveTo>
                    <a:pt x="167" y="1"/>
                  </a:moveTo>
                  <a:cubicBezTo>
                    <a:pt x="0" y="1"/>
                    <a:pt x="0" y="251"/>
                    <a:pt x="167" y="251"/>
                  </a:cubicBezTo>
                  <a:cubicBezTo>
                    <a:pt x="334" y="251"/>
                    <a:pt x="334" y="1"/>
                    <a:pt x="16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340" name="Google Shape;2340;p38"/>
          <p:cNvSpPr/>
          <p:nvPr/>
        </p:nvSpPr>
        <p:spPr>
          <a:xfrm>
            <a:off x="346146" y="6287223"/>
            <a:ext cx="934615" cy="555715"/>
          </a:xfrm>
          <a:custGeom>
            <a:avLst/>
            <a:gdLst/>
            <a:ahLst/>
            <a:cxnLst/>
            <a:rect l="l" t="t" r="r" b="b"/>
            <a:pathLst>
              <a:path w="13574" h="8071" extrusionOk="0">
                <a:moveTo>
                  <a:pt x="6092" y="0"/>
                </a:moveTo>
                <a:cubicBezTo>
                  <a:pt x="5733" y="0"/>
                  <a:pt x="5369" y="110"/>
                  <a:pt x="5084" y="321"/>
                </a:cubicBezTo>
                <a:cubicBezTo>
                  <a:pt x="4477" y="773"/>
                  <a:pt x="4191" y="1559"/>
                  <a:pt x="4227" y="2309"/>
                </a:cubicBezTo>
                <a:cubicBezTo>
                  <a:pt x="4240" y="2711"/>
                  <a:pt x="4341" y="3105"/>
                  <a:pt x="4493" y="3483"/>
                </a:cubicBezTo>
                <a:lnTo>
                  <a:pt x="4493" y="3483"/>
                </a:lnTo>
                <a:cubicBezTo>
                  <a:pt x="4416" y="3383"/>
                  <a:pt x="4328" y="3292"/>
                  <a:pt x="4227" y="3214"/>
                </a:cubicBezTo>
                <a:cubicBezTo>
                  <a:pt x="4051" y="3086"/>
                  <a:pt x="3830" y="3018"/>
                  <a:pt x="3617" y="3018"/>
                </a:cubicBezTo>
                <a:cubicBezTo>
                  <a:pt x="3356" y="3018"/>
                  <a:pt x="3108" y="3122"/>
                  <a:pt x="2977" y="3345"/>
                </a:cubicBezTo>
                <a:cubicBezTo>
                  <a:pt x="2870" y="3512"/>
                  <a:pt x="2858" y="3702"/>
                  <a:pt x="2858" y="3893"/>
                </a:cubicBezTo>
                <a:cubicBezTo>
                  <a:pt x="2858" y="4369"/>
                  <a:pt x="2977" y="4869"/>
                  <a:pt x="3179" y="5298"/>
                </a:cubicBezTo>
                <a:cubicBezTo>
                  <a:pt x="2739" y="4548"/>
                  <a:pt x="1917" y="4036"/>
                  <a:pt x="1060" y="3940"/>
                </a:cubicBezTo>
                <a:cubicBezTo>
                  <a:pt x="1012" y="3937"/>
                  <a:pt x="963" y="3936"/>
                  <a:pt x="914" y="3936"/>
                </a:cubicBezTo>
                <a:cubicBezTo>
                  <a:pt x="575" y="3936"/>
                  <a:pt x="229" y="4016"/>
                  <a:pt x="83" y="4298"/>
                </a:cubicBezTo>
                <a:cubicBezTo>
                  <a:pt x="0" y="4476"/>
                  <a:pt x="12" y="4690"/>
                  <a:pt x="48" y="4881"/>
                </a:cubicBezTo>
                <a:cubicBezTo>
                  <a:pt x="549" y="7701"/>
                  <a:pt x="4265" y="8071"/>
                  <a:pt x="7303" y="8071"/>
                </a:cubicBezTo>
                <a:cubicBezTo>
                  <a:pt x="8382" y="8071"/>
                  <a:pt x="9375" y="8024"/>
                  <a:pt x="10109" y="8024"/>
                </a:cubicBezTo>
                <a:cubicBezTo>
                  <a:pt x="10597" y="8024"/>
                  <a:pt x="11085" y="8024"/>
                  <a:pt x="11537" y="7810"/>
                </a:cubicBezTo>
                <a:cubicBezTo>
                  <a:pt x="12085" y="7560"/>
                  <a:pt x="12454" y="7012"/>
                  <a:pt x="12764" y="6476"/>
                </a:cubicBezTo>
                <a:cubicBezTo>
                  <a:pt x="13157" y="5833"/>
                  <a:pt x="13502" y="5131"/>
                  <a:pt x="13561" y="4393"/>
                </a:cubicBezTo>
                <a:cubicBezTo>
                  <a:pt x="13573" y="4155"/>
                  <a:pt x="13561" y="3917"/>
                  <a:pt x="13418" y="3714"/>
                </a:cubicBezTo>
                <a:cubicBezTo>
                  <a:pt x="13283" y="3531"/>
                  <a:pt x="13059" y="3448"/>
                  <a:pt x="12827" y="3448"/>
                </a:cubicBezTo>
                <a:cubicBezTo>
                  <a:pt x="12652" y="3448"/>
                  <a:pt x="12472" y="3496"/>
                  <a:pt x="12323" y="3583"/>
                </a:cubicBezTo>
                <a:cubicBezTo>
                  <a:pt x="11966" y="3797"/>
                  <a:pt x="11752" y="4155"/>
                  <a:pt x="11549" y="4512"/>
                </a:cubicBezTo>
                <a:cubicBezTo>
                  <a:pt x="11621" y="4071"/>
                  <a:pt x="11609" y="3619"/>
                  <a:pt x="11537" y="3178"/>
                </a:cubicBezTo>
                <a:cubicBezTo>
                  <a:pt x="11502" y="3047"/>
                  <a:pt x="11478" y="2916"/>
                  <a:pt x="11383" y="2821"/>
                </a:cubicBezTo>
                <a:cubicBezTo>
                  <a:pt x="11301" y="2735"/>
                  <a:pt x="11197" y="2699"/>
                  <a:pt x="11086" y="2699"/>
                </a:cubicBezTo>
                <a:cubicBezTo>
                  <a:pt x="10858" y="2699"/>
                  <a:pt x="10598" y="2851"/>
                  <a:pt x="10430" y="3035"/>
                </a:cubicBezTo>
                <a:cubicBezTo>
                  <a:pt x="9989" y="3500"/>
                  <a:pt x="9656" y="4095"/>
                  <a:pt x="9513" y="4726"/>
                </a:cubicBezTo>
                <a:cubicBezTo>
                  <a:pt x="9573" y="4190"/>
                  <a:pt x="9549" y="3643"/>
                  <a:pt x="9454" y="3119"/>
                </a:cubicBezTo>
                <a:cubicBezTo>
                  <a:pt x="9418" y="3024"/>
                  <a:pt x="9394" y="2904"/>
                  <a:pt x="9299" y="2821"/>
                </a:cubicBezTo>
                <a:cubicBezTo>
                  <a:pt x="9255" y="2790"/>
                  <a:pt x="9207" y="2776"/>
                  <a:pt x="9159" y="2776"/>
                </a:cubicBezTo>
                <a:cubicBezTo>
                  <a:pt x="8988" y="2776"/>
                  <a:pt x="8806" y="2949"/>
                  <a:pt x="8704" y="3107"/>
                </a:cubicBezTo>
                <a:cubicBezTo>
                  <a:pt x="8358" y="3655"/>
                  <a:pt x="8168" y="4286"/>
                  <a:pt x="8120" y="4929"/>
                </a:cubicBezTo>
                <a:cubicBezTo>
                  <a:pt x="8180" y="3750"/>
                  <a:pt x="8025" y="2559"/>
                  <a:pt x="7680" y="1428"/>
                </a:cubicBezTo>
                <a:cubicBezTo>
                  <a:pt x="7561" y="1059"/>
                  <a:pt x="7430" y="678"/>
                  <a:pt x="7144" y="404"/>
                </a:cubicBezTo>
                <a:cubicBezTo>
                  <a:pt x="6871" y="131"/>
                  <a:pt x="6484" y="0"/>
                  <a:pt x="6092" y="0"/>
                </a:cubicBezTo>
                <a:close/>
              </a:path>
            </a:pathLst>
          </a:custGeom>
          <a:solidFill>
            <a:srgbClr val="FF3577">
              <a:alpha val="4302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文本框 18">
            <a:extLst>
              <a:ext uri="{FF2B5EF4-FFF2-40B4-BE49-F238E27FC236}">
                <a16:creationId xmlns:a16="http://schemas.microsoft.com/office/drawing/2014/main" id="{94AAAAED-4D83-41E3-BB60-D604328DBD4C}"/>
              </a:ext>
            </a:extLst>
          </p:cNvPr>
          <p:cNvSpPr txBox="1"/>
          <p:nvPr/>
        </p:nvSpPr>
        <p:spPr>
          <a:xfrm>
            <a:off x="3169814" y="278009"/>
            <a:ext cx="585237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0"/>
                <a:solidFill>
                  <a:srgbClr val="FFE6F4">
                    <a:lumMod val="50000"/>
                  </a:srgbClr>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Nội</a:t>
            </a:r>
            <a:r>
              <a:rPr kumimoji="0" lang="en-US" altLang="zh-CN" sz="4400" b="1" i="0" u="none" strike="noStrike" kern="1200" cap="none" spc="0" normalizeH="0" baseline="0" noProof="0" dirty="0">
                <a:ln w="0"/>
                <a:solidFill>
                  <a:srgbClr val="FFE6F4">
                    <a:lumMod val="50000"/>
                  </a:srgbClr>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dung </a:t>
            </a:r>
            <a:r>
              <a:rPr kumimoji="0" lang="en-US" altLang="zh-CN" sz="4400" b="1" i="0" u="none" strike="noStrike" kern="1200" cap="none" spc="0" normalizeH="0" baseline="0" noProof="0" dirty="0" err="1">
                <a:ln w="0"/>
                <a:solidFill>
                  <a:srgbClr val="FFE6F4">
                    <a:lumMod val="50000"/>
                  </a:srgbClr>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bài</a:t>
            </a:r>
            <a:r>
              <a:rPr kumimoji="0" lang="en-US" altLang="zh-CN" sz="4400" b="1" i="0" u="none" strike="noStrike" kern="1200" cap="none" spc="0" normalizeH="0" baseline="0" noProof="0" dirty="0">
                <a:ln w="0"/>
                <a:solidFill>
                  <a:srgbClr val="FFE6F4">
                    <a:lumMod val="50000"/>
                  </a:srgbClr>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altLang="zh-CN" sz="4400" b="1" i="0" u="none" strike="noStrike" kern="1200" cap="none" spc="0" normalizeH="0" baseline="0" noProof="0" dirty="0" err="1">
                <a:ln w="0"/>
                <a:solidFill>
                  <a:srgbClr val="FFE6F4">
                    <a:lumMod val="50000"/>
                  </a:srgbClr>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học</a:t>
            </a:r>
            <a:endParaRPr kumimoji="0" lang="zh-CN" altLang="en-US" sz="4400" b="1" i="0" u="none" strike="noStrike" kern="1200" cap="none" spc="0" normalizeH="0" baseline="0" noProof="0" dirty="0">
              <a:ln w="0"/>
              <a:solidFill>
                <a:srgbClr val="FFE6F4">
                  <a:lumMod val="50000"/>
                </a:srgbClr>
              </a:solidFill>
              <a:effectLst>
                <a:outerShdw blurRad="38100" dist="25400" dir="5400000" algn="ctr" rotWithShape="0">
                  <a:srgbClr val="6E747A">
                    <a:alpha val="43000"/>
                  </a:srgbClr>
                </a:outerShdw>
              </a:effectLst>
              <a:uLnTx/>
              <a:uFillTx/>
              <a:latin typeface="Cambria" panose="02040503050406030204" pitchFamily="18" charset="0"/>
              <a:ea typeface="仓耳今楷05-6763 W05" panose="02020400000000000000" pitchFamily="18" charset="-122"/>
              <a:cs typeface="Calibri" panose="020F0502020204030204" pitchFamily="34" charset="0"/>
              <a:sym typeface="Arial"/>
            </a:endParaRPr>
          </a:p>
        </p:txBody>
      </p:sp>
      <p:sp>
        <p:nvSpPr>
          <p:cNvPr id="136" name="Rounded Rectangle 135"/>
          <p:cNvSpPr/>
          <p:nvPr/>
        </p:nvSpPr>
        <p:spPr>
          <a:xfrm>
            <a:off x="691931" y="2058428"/>
            <a:ext cx="9462162" cy="2885712"/>
          </a:xfrm>
          <a:prstGeom prst="roundRect">
            <a:avLst/>
          </a:prstGeom>
          <a:solidFill>
            <a:schemeClr val="bg1">
              <a:alpha val="50000"/>
            </a:schemeClr>
          </a:solidFill>
          <a:ln>
            <a:solidFill>
              <a:srgbClr val="FFD9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137" name="文本框 18">
            <a:extLst>
              <a:ext uri="{FF2B5EF4-FFF2-40B4-BE49-F238E27FC236}">
                <a16:creationId xmlns:a16="http://schemas.microsoft.com/office/drawing/2014/main" id="{94AAAAED-4D83-41E3-BB60-D604328DBD4C}"/>
              </a:ext>
            </a:extLst>
          </p:cNvPr>
          <p:cNvSpPr txBox="1"/>
          <p:nvPr/>
        </p:nvSpPr>
        <p:spPr>
          <a:xfrm>
            <a:off x="782710" y="2277940"/>
            <a:ext cx="902051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Bài</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thơ</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nói</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về</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sự</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khéo</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léo</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từ</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bàn</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tay</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cô</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giáo</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Cô</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đã</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tạo</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ra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một</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bức</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tranh</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có</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cảnh</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biển</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bình</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minh</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bằng</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những</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tờ</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giấy</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màu</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trước</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mắt</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các</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bạn</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sym typeface="Arial"/>
              </a:rPr>
              <a:t>nhỏ</a:t>
            </a:r>
            <a:r>
              <a:rPr lang="en-US" altLang="zh-CN" sz="40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Arial-Rounded" panose="020B0500000000000000" pitchFamily="34" charset="0"/>
              <a:cs typeface="Arial-Rounded" panose="020B0500000000000000" pitchFamily="34" charset="0"/>
              <a:sym typeface="Arial"/>
            </a:endParaRPr>
          </a:p>
        </p:txBody>
      </p:sp>
      <p:pic>
        <p:nvPicPr>
          <p:cNvPr id="138" name="Picture 137"/>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9061" b="30933"/>
          <a:stretch/>
        </p:blipFill>
        <p:spPr>
          <a:xfrm>
            <a:off x="3579999" y="4908326"/>
            <a:ext cx="5511890" cy="2149925"/>
          </a:xfrm>
          <a:prstGeom prst="rect">
            <a:avLst/>
          </a:prstGeom>
        </p:spPr>
      </p:pic>
      <p:pic>
        <p:nvPicPr>
          <p:cNvPr id="2" name="Picture 1">
            <a:extLst>
              <a:ext uri="{FF2B5EF4-FFF2-40B4-BE49-F238E27FC236}">
                <a16:creationId xmlns:a16="http://schemas.microsoft.com/office/drawing/2014/main" id="{8CBA6B99-8449-E284-5B61-E4F3CF89EB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3640" y="2382358"/>
            <a:ext cx="3704416" cy="49272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fade">
                                      <p:cBhvr>
                                        <p:cTn id="12" dur="500"/>
                                        <p:tgtEl>
                                          <p:spTgt spid="137"/>
                                        </p:tgtEl>
                                      </p:cBhvr>
                                    </p:animEffect>
                                  </p:childTnLst>
                                </p:cTn>
                              </p:par>
                              <p:par>
                                <p:cTn id="13" presetID="32" presetClass="emph" presetSubtype="0" repeatCount="5000" fill="hold"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285692" y="-1502435"/>
            <a:ext cx="12512597" cy="8690568"/>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1107352" y="1086018"/>
            <a:ext cx="6757041" cy="5094615"/>
            <a:chOff x="0" y="0"/>
            <a:chExt cx="14392669" cy="10851659"/>
          </a:xfrm>
        </p:grpSpPr>
        <p:sp>
          <p:nvSpPr>
            <p:cNvPr id="4" name="Freeform 4"/>
            <p:cNvSpPr/>
            <p:nvPr/>
          </p:nvSpPr>
          <p:spPr>
            <a:xfrm>
              <a:off x="-127" y="127"/>
              <a:ext cx="14392542" cy="10858644"/>
            </a:xfrm>
            <a:custGeom>
              <a:avLst/>
              <a:gdLst/>
              <a:ahLst/>
              <a:cxnLst/>
              <a:rect l="l" t="t" r="r" b="b"/>
              <a:pathLst>
                <a:path w="14392542" h="10858644">
                  <a:moveTo>
                    <a:pt x="13991476" y="10845944"/>
                  </a:moveTo>
                  <a:cubicBezTo>
                    <a:pt x="13935596" y="10858644"/>
                    <a:pt x="13910196" y="10845944"/>
                    <a:pt x="13853046" y="10845944"/>
                  </a:cubicBezTo>
                  <a:cubicBezTo>
                    <a:pt x="13795896" y="10845944"/>
                    <a:pt x="13704836" y="10833244"/>
                    <a:pt x="13704836"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3873493" y="0"/>
                  </a:lnTo>
                  <a:cubicBezTo>
                    <a:pt x="13973569" y="0"/>
                    <a:pt x="14042022" y="12700"/>
                    <a:pt x="14042022" y="12700"/>
                  </a:cubicBezTo>
                  <a:cubicBezTo>
                    <a:pt x="14106156" y="12700"/>
                    <a:pt x="14194930" y="36322"/>
                    <a:pt x="14252842" y="50800"/>
                  </a:cubicBezTo>
                  <a:cubicBezTo>
                    <a:pt x="14354442" y="76200"/>
                    <a:pt x="14379842" y="254000"/>
                    <a:pt x="14379842" y="350520"/>
                  </a:cubicBezTo>
                  <a:lnTo>
                    <a:pt x="14379842" y="9979550"/>
                  </a:lnTo>
                  <a:cubicBezTo>
                    <a:pt x="14379842" y="9979550"/>
                    <a:pt x="14392542" y="10348231"/>
                    <a:pt x="14392542" y="10381251"/>
                  </a:cubicBezTo>
                  <a:cubicBezTo>
                    <a:pt x="14392542" y="10414271"/>
                    <a:pt x="14370062" y="10522221"/>
                    <a:pt x="14352156" y="10568449"/>
                  </a:cubicBezTo>
                  <a:cubicBezTo>
                    <a:pt x="14327136" y="10633092"/>
                    <a:pt x="14337297" y="10689988"/>
                    <a:pt x="14285481" y="10734184"/>
                  </a:cubicBezTo>
                  <a:cubicBezTo>
                    <a:pt x="14249412" y="10765045"/>
                    <a:pt x="14195310" y="10802383"/>
                    <a:pt x="14150099" y="10819528"/>
                  </a:cubicBezTo>
                  <a:cubicBezTo>
                    <a:pt x="14104886" y="10836673"/>
                    <a:pt x="14047102" y="10833371"/>
                    <a:pt x="13991222" y="10846071"/>
                  </a:cubicBezTo>
                  <a:close/>
                </a:path>
              </a:pathLst>
            </a:custGeom>
            <a:solidFill>
              <a:srgbClr val="EAEAEA"/>
            </a:solidFill>
          </p:spPr>
          <p:txBody>
            <a:bodyPr/>
            <a:lstStyle/>
            <a:p>
              <a:pPr defTabSz="609630"/>
              <a:endParaRPr lang="en-US" sz="1200">
                <a:solidFill>
                  <a:prstClr val="black"/>
                </a:solidFill>
                <a:latin typeface="Calibri"/>
              </a:endParaRPr>
            </a:p>
          </p:txBody>
        </p:sp>
      </p:grpSp>
      <p:grpSp>
        <p:nvGrpSpPr>
          <p:cNvPr id="5" name="Group 5"/>
          <p:cNvGrpSpPr/>
          <p:nvPr/>
        </p:nvGrpSpPr>
        <p:grpSpPr>
          <a:xfrm>
            <a:off x="1341039" y="1431061"/>
            <a:ext cx="6288835" cy="4347059"/>
            <a:chOff x="0" y="0"/>
            <a:chExt cx="15698956" cy="10851659"/>
          </a:xfrm>
        </p:grpSpPr>
        <p:sp>
          <p:nvSpPr>
            <p:cNvPr id="6" name="Freeform 6"/>
            <p:cNvSpPr/>
            <p:nvPr/>
          </p:nvSpPr>
          <p:spPr>
            <a:xfrm>
              <a:off x="-127" y="127"/>
              <a:ext cx="15698829" cy="10858644"/>
            </a:xfrm>
            <a:custGeom>
              <a:avLst/>
              <a:gdLst/>
              <a:ahLst/>
              <a:cxnLst/>
              <a:rect l="l" t="t" r="r" b="b"/>
              <a:pathLst>
                <a:path w="15698829" h="10858644">
                  <a:moveTo>
                    <a:pt x="15297764" y="10845944"/>
                  </a:moveTo>
                  <a:cubicBezTo>
                    <a:pt x="15241883" y="10858644"/>
                    <a:pt x="15216483" y="10845944"/>
                    <a:pt x="15159333" y="10845944"/>
                  </a:cubicBezTo>
                  <a:cubicBezTo>
                    <a:pt x="15102183" y="10845944"/>
                    <a:pt x="15011124" y="10833244"/>
                    <a:pt x="15011124"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5179780" y="0"/>
                  </a:lnTo>
                  <a:cubicBezTo>
                    <a:pt x="15279856" y="0"/>
                    <a:pt x="15348310" y="12700"/>
                    <a:pt x="15348310" y="12700"/>
                  </a:cubicBezTo>
                  <a:cubicBezTo>
                    <a:pt x="15412444" y="12700"/>
                    <a:pt x="15501218" y="36322"/>
                    <a:pt x="15559129" y="50800"/>
                  </a:cubicBezTo>
                  <a:cubicBezTo>
                    <a:pt x="15660729" y="76200"/>
                    <a:pt x="15686129" y="254000"/>
                    <a:pt x="15686129" y="350520"/>
                  </a:cubicBezTo>
                  <a:lnTo>
                    <a:pt x="15686129" y="9979550"/>
                  </a:lnTo>
                  <a:cubicBezTo>
                    <a:pt x="15686129" y="9979550"/>
                    <a:pt x="15698829" y="10348231"/>
                    <a:pt x="15698829" y="10381251"/>
                  </a:cubicBezTo>
                  <a:cubicBezTo>
                    <a:pt x="15698829" y="10414271"/>
                    <a:pt x="15676350" y="10522221"/>
                    <a:pt x="15658443" y="10568449"/>
                  </a:cubicBezTo>
                  <a:cubicBezTo>
                    <a:pt x="15633424" y="10633092"/>
                    <a:pt x="15643585" y="10689988"/>
                    <a:pt x="15591768" y="10734184"/>
                  </a:cubicBezTo>
                  <a:cubicBezTo>
                    <a:pt x="15555700" y="10765045"/>
                    <a:pt x="15501598" y="10802383"/>
                    <a:pt x="15456387" y="10819528"/>
                  </a:cubicBezTo>
                  <a:cubicBezTo>
                    <a:pt x="15411174" y="10836673"/>
                    <a:pt x="15353390" y="10833371"/>
                    <a:pt x="15297510" y="10846071"/>
                  </a:cubicBezTo>
                  <a:close/>
                </a:path>
              </a:pathLst>
            </a:custGeom>
            <a:solidFill>
              <a:srgbClr val="FFFFFF"/>
            </a:solidFill>
          </p:spPr>
          <p:txBody>
            <a:bodyPr/>
            <a:lstStyle/>
            <a:p>
              <a:pPr defTabSz="609630"/>
              <a:endParaRPr lang="en-US" sz="1200">
                <a:solidFill>
                  <a:prstClr val="black"/>
                </a:solidFill>
                <a:latin typeface="Calibri"/>
              </a:endParaRPr>
            </a:p>
          </p:txBody>
        </p:sp>
      </p:grpSp>
      <p:sp>
        <p:nvSpPr>
          <p:cNvPr id="7" name="Freeform 7"/>
          <p:cNvSpPr/>
          <p:nvPr/>
        </p:nvSpPr>
        <p:spPr>
          <a:xfrm>
            <a:off x="2489284" y="6162117"/>
            <a:ext cx="3854031" cy="28250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asvg="http://schemas.microsoft.com/office/drawing/2016/SVG/main" r:embed="rId5"/>
                </a:ext>
              </a:extLst>
            </a:blip>
            <a:stretch>
              <a:fillRect t="-61363"/>
            </a:stretch>
          </a:blipFill>
        </p:spPr>
        <p:txBody>
          <a:bodyPr/>
          <a:lstStyle/>
          <a:p>
            <a:pPr defTabSz="609630"/>
            <a:endParaRPr lang="en-US" sz="1200">
              <a:solidFill>
                <a:prstClr val="black"/>
              </a:solidFill>
              <a:latin typeface="Calibri"/>
            </a:endParaRPr>
          </a:p>
        </p:txBody>
      </p:sp>
      <p:sp>
        <p:nvSpPr>
          <p:cNvPr id="8" name="Freeform 8"/>
          <p:cNvSpPr/>
          <p:nvPr/>
        </p:nvSpPr>
        <p:spPr>
          <a:xfrm>
            <a:off x="974038" y="5960448"/>
            <a:ext cx="4238090" cy="220185"/>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6">
              <a:extLst>
                <a:ext uri="{96DAC541-7B7A-43D3-8B79-37D633B846F1}">
                  <asvg:svgBlip xmlns:asvg="http://schemas.microsoft.com/office/drawing/2016/SVG/main" r:embed="rId7"/>
                </a:ext>
              </a:extLst>
            </a:blip>
            <a:stretch>
              <a:fillRect t="-1145859"/>
            </a:stretch>
          </a:blipFill>
        </p:spPr>
        <p:txBody>
          <a:bodyPr/>
          <a:lstStyle/>
          <a:p>
            <a:pPr defTabSz="609630"/>
            <a:endParaRPr lang="en-US" sz="1200">
              <a:solidFill>
                <a:prstClr val="black"/>
              </a:solidFill>
              <a:latin typeface="Calibri"/>
            </a:endParaRPr>
          </a:p>
        </p:txBody>
      </p:sp>
      <p:sp>
        <p:nvSpPr>
          <p:cNvPr id="9" name="Freeform 9"/>
          <p:cNvSpPr/>
          <p:nvPr/>
        </p:nvSpPr>
        <p:spPr>
          <a:xfrm>
            <a:off x="3819597" y="5960448"/>
            <a:ext cx="4238090" cy="220185"/>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8">
              <a:extLst>
                <a:ext uri="{96DAC541-7B7A-43D3-8B79-37D633B846F1}">
                  <asvg:svgBlip xmlns:asvg="http://schemas.microsoft.com/office/drawing/2016/SVG/main" r:embed="rId9"/>
                </a:ext>
              </a:extLst>
            </a:blip>
            <a:stretch>
              <a:fillRect t="-1145859"/>
            </a:stretch>
          </a:blipFill>
        </p:spPr>
        <p:txBody>
          <a:bodyPr/>
          <a:lstStyle/>
          <a:p>
            <a:pPr defTabSz="609630"/>
            <a:endParaRPr lang="en-US" sz="1200">
              <a:solidFill>
                <a:prstClr val="black"/>
              </a:solidFill>
              <a:latin typeface="Calibri"/>
            </a:endParaRPr>
          </a:p>
        </p:txBody>
      </p:sp>
      <p:sp>
        <p:nvSpPr>
          <p:cNvPr id="10" name="Freeform 10"/>
          <p:cNvSpPr/>
          <p:nvPr/>
        </p:nvSpPr>
        <p:spPr>
          <a:xfrm>
            <a:off x="3899947" y="2179528"/>
            <a:ext cx="921985" cy="105857"/>
          </a:xfrm>
          <a:custGeom>
            <a:avLst/>
            <a:gdLst/>
            <a:ahLst/>
            <a:cxnLst/>
            <a:rect l="l" t="t" r="r" b="b"/>
            <a:pathLst>
              <a:path w="1382977" h="158786">
                <a:moveTo>
                  <a:pt x="0" y="0"/>
                </a:moveTo>
                <a:lnTo>
                  <a:pt x="1382977" y="0"/>
                </a:lnTo>
                <a:lnTo>
                  <a:pt x="1382977" y="158787"/>
                </a:lnTo>
                <a:lnTo>
                  <a:pt x="0" y="1587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flipV="1">
            <a:off x="966626" y="975925"/>
            <a:ext cx="4238090" cy="220185"/>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txBody>
          <a:bodyPr/>
          <a:lstStyle/>
          <a:p>
            <a:pPr defTabSz="609630"/>
            <a:endParaRPr lang="en-US" sz="1200">
              <a:solidFill>
                <a:prstClr val="black"/>
              </a:solidFill>
              <a:latin typeface="Calibri"/>
            </a:endParaRPr>
          </a:p>
        </p:txBody>
      </p:sp>
      <p:sp>
        <p:nvSpPr>
          <p:cNvPr id="12" name="Freeform 12"/>
          <p:cNvSpPr/>
          <p:nvPr/>
        </p:nvSpPr>
        <p:spPr>
          <a:xfrm flipV="1">
            <a:off x="3819597" y="975925"/>
            <a:ext cx="4238090" cy="220185"/>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txBody>
          <a:bodyPr/>
          <a:lstStyle/>
          <a:p>
            <a:pPr defTabSz="609630"/>
            <a:endParaRPr lang="en-US" sz="1200">
              <a:solidFill>
                <a:prstClr val="black"/>
              </a:solidFill>
              <a:latin typeface="Calibri"/>
            </a:endParaRPr>
          </a:p>
        </p:txBody>
      </p:sp>
      <p:sp>
        <p:nvSpPr>
          <p:cNvPr id="13" name="Freeform 13"/>
          <p:cNvSpPr/>
          <p:nvPr/>
        </p:nvSpPr>
        <p:spPr>
          <a:xfrm>
            <a:off x="4568704" y="633070"/>
            <a:ext cx="110720" cy="10546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495168">
            <a:off x="2442069" y="818615"/>
            <a:ext cx="2245465" cy="48992"/>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574972">
            <a:off x="4553787" y="818615"/>
            <a:ext cx="2245465" cy="48992"/>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22" name="Freeform 22"/>
          <p:cNvSpPr/>
          <p:nvPr/>
        </p:nvSpPr>
        <p:spPr>
          <a:xfrm>
            <a:off x="8057687" y="2943856"/>
            <a:ext cx="2281702" cy="4630761"/>
          </a:xfrm>
          <a:custGeom>
            <a:avLst/>
            <a:gdLst/>
            <a:ahLst/>
            <a:cxnLst/>
            <a:rect l="l" t="t" r="r" b="b"/>
            <a:pathLst>
              <a:path w="3422553" h="6946142">
                <a:moveTo>
                  <a:pt x="0" y="0"/>
                </a:moveTo>
                <a:lnTo>
                  <a:pt x="3422553" y="0"/>
                </a:lnTo>
                <a:lnTo>
                  <a:pt x="3422553" y="6946142"/>
                </a:lnTo>
                <a:lnTo>
                  <a:pt x="0" y="694614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23" name="Freeform 23"/>
          <p:cNvSpPr/>
          <p:nvPr/>
        </p:nvSpPr>
        <p:spPr>
          <a:xfrm>
            <a:off x="9678641" y="5398226"/>
            <a:ext cx="2113495" cy="2618068"/>
          </a:xfrm>
          <a:custGeom>
            <a:avLst/>
            <a:gdLst/>
            <a:ahLst/>
            <a:cxnLst/>
            <a:rect l="l" t="t" r="r" b="b"/>
            <a:pathLst>
              <a:path w="3170242" h="3927102">
                <a:moveTo>
                  <a:pt x="0" y="0"/>
                </a:moveTo>
                <a:lnTo>
                  <a:pt x="3170242" y="0"/>
                </a:lnTo>
                <a:lnTo>
                  <a:pt x="3170242" y="3927102"/>
                </a:lnTo>
                <a:lnTo>
                  <a:pt x="0" y="392710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9678641" y="0"/>
            <a:ext cx="1556143" cy="2743200"/>
          </a:xfrm>
          <a:custGeom>
            <a:avLst/>
            <a:gdLst/>
            <a:ahLst/>
            <a:cxnLst/>
            <a:rect l="l" t="t" r="r" b="b"/>
            <a:pathLst>
              <a:path w="2334214" h="4114800">
                <a:moveTo>
                  <a:pt x="0" y="0"/>
                </a:moveTo>
                <a:lnTo>
                  <a:pt x="2334213" y="0"/>
                </a:lnTo>
                <a:lnTo>
                  <a:pt x="2334213"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pic>
        <p:nvPicPr>
          <p:cNvPr id="25" name="Picture 24">
            <a:extLst>
              <a:ext uri="{FF2B5EF4-FFF2-40B4-BE49-F238E27FC236}">
                <a16:creationId xmlns:a16="http://schemas.microsoft.com/office/drawing/2014/main" id="{634B707B-9CF2-0614-F145-337A20B9AEE7}"/>
              </a:ext>
            </a:extLst>
          </p:cNvPr>
          <p:cNvPicPr>
            <a:picLocks noChangeAspect="1"/>
          </p:cNvPicPr>
          <p:nvPr/>
        </p:nvPicPr>
        <p:blipFill>
          <a:blip r:embed="rId22"/>
          <a:stretch>
            <a:fillRect/>
          </a:stretch>
        </p:blipFill>
        <p:spPr>
          <a:xfrm>
            <a:off x="616796" y="2256760"/>
            <a:ext cx="7471841" cy="24747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2"/>
          <a:stretch>
            <a:fillRect/>
          </a:stretch>
        </p:blipFill>
        <p:spPr>
          <a:xfrm>
            <a:off x="7392499" y="4343400"/>
            <a:ext cx="4799501"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828675" y="100012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đỏ</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Mềm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mại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cô</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Mặt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trời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phô</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Nhiều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tia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nắng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tỏa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5715000" y="834152"/>
            <a:ext cx="4886325"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Thêm tờ xanh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Cô cắt rất nhanh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Mặt nước dập dềnh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Quanh thuyền sóng lượn.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b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Biết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bao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điều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lạ</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bàn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Trọng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Hoàn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 name="Picture 1">
            <a:extLst>
              <a:ext uri="{FF2B5EF4-FFF2-40B4-BE49-F238E27FC236}">
                <a16:creationId xmlns:a16="http://schemas.microsoft.com/office/drawing/2014/main" id="{30E24799-8876-F7FC-1AD9-418F0B03DC59}"/>
              </a:ext>
            </a:extLst>
          </p:cNvPr>
          <p:cNvPicPr>
            <a:picLocks noChangeAspect="1"/>
          </p:cNvPicPr>
          <p:nvPr/>
        </p:nvPicPr>
        <p:blipFill rotWithShape="1">
          <a:blip r:embed="rId3"/>
          <a:srcRect l="21291" t="4547" r="18539" b="15282"/>
          <a:stretch/>
        </p:blipFill>
        <p:spPr>
          <a:xfrm>
            <a:off x="3365092" y="111238"/>
            <a:ext cx="3924244" cy="859092"/>
          </a:xfrm>
          <a:prstGeom prst="rect">
            <a:avLst/>
          </a:prstGeom>
        </p:spPr>
      </p:pic>
    </p:spTree>
    <p:extLst>
      <p:ext uri="{BB962C8B-B14F-4D97-AF65-F5344CB8AC3E}">
        <p14:creationId xmlns:p14="http://schemas.microsoft.com/office/powerpoint/2010/main" val="1585658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132093" y="-2211035"/>
            <a:ext cx="12692548" cy="8084817"/>
          </a:xfrm>
          <a:custGeom>
            <a:avLst/>
            <a:gdLst/>
            <a:ahLst/>
            <a:cxnLst/>
            <a:rect l="l" t="t" r="r" b="b"/>
            <a:pathLst>
              <a:path w="19038822" h="12127225">
                <a:moveTo>
                  <a:pt x="0" y="0"/>
                </a:moveTo>
                <a:lnTo>
                  <a:pt x="19038822" y="0"/>
                </a:lnTo>
                <a:lnTo>
                  <a:pt x="19038822" y="12127226"/>
                </a:lnTo>
                <a:lnTo>
                  <a:pt x="0" y="12127226"/>
                </a:lnTo>
                <a:lnTo>
                  <a:pt x="0" y="0"/>
                </a:lnTo>
                <a:close/>
              </a:path>
            </a:pathLst>
          </a:custGeom>
          <a:blipFill>
            <a:blip r:embed="rId2">
              <a:extLst>
                <a:ext uri="{96DAC541-7B7A-43D3-8B79-37D633B846F1}">
                  <asvg:svgBlip xmlns:asvg="http://schemas.microsoft.com/office/drawing/2016/SVG/main" r:embed="rId3"/>
                </a:ext>
              </a:extLst>
            </a:blip>
            <a:stretch>
              <a:fillRect b="-9038"/>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1963144" y="1051925"/>
            <a:ext cx="8138389" cy="4463338"/>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r="-30390"/>
              </a:stretch>
            </a:blipFill>
          </p:spPr>
          <p:txBody>
            <a:bodyPr/>
            <a:lstStyle/>
            <a:p>
              <a:pPr defTabSz="609630"/>
              <a:endParaRPr lang="en-US" sz="1200">
                <a:solidFill>
                  <a:prstClr val="black"/>
                </a:solidFill>
                <a:latin typeface="Calibri"/>
              </a:endParaRPr>
            </a:p>
          </p:txBody>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r:embed="rId5"/>
                  </a:ext>
                </a:extLst>
              </a:blip>
              <a:stretch>
                <a:fillRect l="-30390"/>
              </a:stretch>
            </a:blipFill>
          </p:spPr>
          <p:txBody>
            <a:bodyPr/>
            <a:lstStyle/>
            <a:p>
              <a:pPr defTabSz="609630"/>
              <a:endParaRPr lang="en-US" sz="1200">
                <a:solidFill>
                  <a:prstClr val="black"/>
                </a:solidFill>
                <a:latin typeface="Calibri"/>
              </a:endParaRPr>
            </a:p>
          </p:txBody>
        </p:sp>
      </p:grpSp>
      <p:sp>
        <p:nvSpPr>
          <p:cNvPr id="11" name="Freeform 11"/>
          <p:cNvSpPr/>
          <p:nvPr/>
        </p:nvSpPr>
        <p:spPr>
          <a:xfrm>
            <a:off x="355705" y="3694948"/>
            <a:ext cx="1607439" cy="1131052"/>
          </a:xfrm>
          <a:custGeom>
            <a:avLst/>
            <a:gdLst/>
            <a:ahLst/>
            <a:cxnLst/>
            <a:rect l="l" t="t" r="r" b="b"/>
            <a:pathLst>
              <a:path w="2411158" h="1696578">
                <a:moveTo>
                  <a:pt x="0" y="0"/>
                </a:moveTo>
                <a:lnTo>
                  <a:pt x="2411158" y="0"/>
                </a:lnTo>
                <a:lnTo>
                  <a:pt x="2411158" y="1696578"/>
                </a:lnTo>
                <a:lnTo>
                  <a:pt x="0" y="1696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188567" y="4800600"/>
            <a:ext cx="2794000" cy="2743200"/>
          </a:xfrm>
          <a:custGeom>
            <a:avLst/>
            <a:gdLst/>
            <a:ahLst/>
            <a:cxnLst/>
            <a:rect l="l" t="t" r="r" b="b"/>
            <a:pathLst>
              <a:path w="4191000" h="4114800">
                <a:moveTo>
                  <a:pt x="0" y="0"/>
                </a:moveTo>
                <a:lnTo>
                  <a:pt x="4191000" y="0"/>
                </a:lnTo>
                <a:lnTo>
                  <a:pt x="41910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7149707" y="5411911"/>
            <a:ext cx="5603560" cy="3046299"/>
          </a:xfrm>
          <a:custGeom>
            <a:avLst/>
            <a:gdLst/>
            <a:ahLst/>
            <a:cxnLst/>
            <a:rect l="l" t="t" r="r" b="b"/>
            <a:pathLst>
              <a:path w="8405340" h="4569448">
                <a:moveTo>
                  <a:pt x="0" y="0"/>
                </a:moveTo>
                <a:lnTo>
                  <a:pt x="8405340" y="0"/>
                </a:lnTo>
                <a:lnTo>
                  <a:pt x="8405340" y="4569448"/>
                </a:lnTo>
                <a:lnTo>
                  <a:pt x="0" y="45694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10222182" y="3694948"/>
            <a:ext cx="1375929" cy="1751761"/>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1727232">
            <a:off x="-126716" y="504723"/>
            <a:ext cx="2779838" cy="601456"/>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rot="-8957596" flipH="1" flipV="1">
            <a:off x="9592373" y="540151"/>
            <a:ext cx="2779838" cy="601456"/>
          </a:xfrm>
          <a:custGeom>
            <a:avLst/>
            <a:gdLst/>
            <a:ahLst/>
            <a:cxnLst/>
            <a:rect l="l" t="t" r="r" b="b"/>
            <a:pathLst>
              <a:path w="4169757" h="902184">
                <a:moveTo>
                  <a:pt x="4169757" y="902184"/>
                </a:moveTo>
                <a:lnTo>
                  <a:pt x="0" y="902184"/>
                </a:lnTo>
                <a:lnTo>
                  <a:pt x="0" y="0"/>
                </a:lnTo>
                <a:lnTo>
                  <a:pt x="4169757" y="0"/>
                </a:lnTo>
                <a:lnTo>
                  <a:pt x="4169757" y="902184"/>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flipH="1">
            <a:off x="7929789" y="4404038"/>
            <a:ext cx="1358653" cy="1007873"/>
          </a:xfrm>
          <a:custGeom>
            <a:avLst/>
            <a:gdLst/>
            <a:ahLst/>
            <a:cxnLst/>
            <a:rect l="l" t="t" r="r" b="b"/>
            <a:pathLst>
              <a:path w="2037979" h="1511810">
                <a:moveTo>
                  <a:pt x="2037980" y="0"/>
                </a:moveTo>
                <a:lnTo>
                  <a:pt x="0" y="0"/>
                </a:lnTo>
                <a:lnTo>
                  <a:pt x="0" y="1511811"/>
                </a:lnTo>
                <a:lnTo>
                  <a:pt x="2037980" y="1511811"/>
                </a:lnTo>
                <a:lnTo>
                  <a:pt x="203798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2727262" y="5380161"/>
            <a:ext cx="2319251" cy="2743200"/>
          </a:xfrm>
          <a:custGeom>
            <a:avLst/>
            <a:gdLst/>
            <a:ahLst/>
            <a:cxnLst/>
            <a:rect l="l" t="t" r="r" b="b"/>
            <a:pathLst>
              <a:path w="3478876" h="4114800">
                <a:moveTo>
                  <a:pt x="0" y="0"/>
                </a:moveTo>
                <a:lnTo>
                  <a:pt x="3478876" y="0"/>
                </a:lnTo>
                <a:lnTo>
                  <a:pt x="3478876"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pic>
        <p:nvPicPr>
          <p:cNvPr id="20" name="Picture 19" descr="A blue and orange text&#10;&#10;AI-generated content may be incorrect.">
            <a:extLst>
              <a:ext uri="{FF2B5EF4-FFF2-40B4-BE49-F238E27FC236}">
                <a16:creationId xmlns:a16="http://schemas.microsoft.com/office/drawing/2014/main" id="{633786DD-EEEC-1DA1-1112-70643AA06DE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371061" y="2214721"/>
            <a:ext cx="7086744" cy="2449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3" y="1701800"/>
            <a:ext cx="10972800" cy="1143000"/>
          </a:xfrm>
          <a:solidFill>
            <a:schemeClr val="accent6"/>
          </a:solidFill>
        </p:spPr>
        <p:txBody>
          <a:bodyPr/>
          <a:lstStyle/>
          <a:p>
            <a:r>
              <a:rPr lang="en-US" dirty="0" err="1">
                <a:latin typeface="Arial" pitchFamily="34" charset="0"/>
                <a:cs typeface="Arial" pitchFamily="34" charset="0"/>
              </a:rPr>
              <a:t>Bài</a:t>
            </a:r>
            <a:r>
              <a:rPr lang="en-US" dirty="0">
                <a:latin typeface="Arial" pitchFamily="34" charset="0"/>
                <a:cs typeface="Arial" pitchFamily="34" charset="0"/>
              </a:rPr>
              <a:t> </a:t>
            </a:r>
            <a:r>
              <a:rPr lang="en-US" dirty="0" err="1">
                <a:latin typeface="Arial" pitchFamily="34" charset="0"/>
                <a:cs typeface="Arial" pitchFamily="34" charset="0"/>
              </a:rPr>
              <a:t>đọc</a:t>
            </a:r>
            <a:r>
              <a:rPr lang="en-US" dirty="0">
                <a:latin typeface="Arial" pitchFamily="34" charset="0"/>
                <a:cs typeface="Arial" pitchFamily="34" charset="0"/>
              </a:rPr>
              <a:t> </a:t>
            </a:r>
            <a:r>
              <a:rPr lang="en-US" dirty="0" err="1">
                <a:latin typeface="Arial" pitchFamily="34" charset="0"/>
                <a:cs typeface="Arial" pitchFamily="34" charset="0"/>
              </a:rPr>
              <a:t>trước</a:t>
            </a:r>
            <a:r>
              <a:rPr lang="en-US" dirty="0">
                <a:latin typeface="Arial" pitchFamily="34" charset="0"/>
                <a:cs typeface="Arial" pitchFamily="34" charset="0"/>
              </a:rPr>
              <a:t> </a:t>
            </a:r>
            <a:r>
              <a:rPr lang="en-US" dirty="0" err="1">
                <a:latin typeface="Arial" pitchFamily="34" charset="0"/>
                <a:cs typeface="Arial" pitchFamily="34" charset="0"/>
              </a:rPr>
              <a:t>em</a:t>
            </a:r>
            <a:r>
              <a:rPr lang="en-US" dirty="0">
                <a:latin typeface="Arial" pitchFamily="34" charset="0"/>
                <a:cs typeface="Arial" pitchFamily="34" charset="0"/>
              </a:rPr>
              <a:t> </a:t>
            </a:r>
            <a:r>
              <a:rPr lang="en-US" dirty="0" err="1">
                <a:latin typeface="Arial" pitchFamily="34" charset="0"/>
                <a:cs typeface="Arial" pitchFamily="34" charset="0"/>
              </a:rPr>
              <a:t>học</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bài</a:t>
            </a:r>
            <a:r>
              <a:rPr lang="en-US" dirty="0">
                <a:latin typeface="Arial" pitchFamily="34" charset="0"/>
                <a:cs typeface="Arial" pitchFamily="34" charset="0"/>
              </a:rPr>
              <a:t> </a:t>
            </a:r>
            <a:r>
              <a:rPr lang="en-US" dirty="0" err="1">
                <a:latin typeface="Arial" pitchFamily="34" charset="0"/>
                <a:cs typeface="Arial" pitchFamily="34" charset="0"/>
              </a:rPr>
              <a:t>gì</a:t>
            </a:r>
            <a:r>
              <a:rPr lang="en-US" dirty="0">
                <a:latin typeface="Arial" pitchFamily="34" charset="0"/>
                <a:cs typeface="Arial" pitchFamily="34" charset="0"/>
              </a:rPr>
              <a:t>?</a:t>
            </a:r>
          </a:p>
        </p:txBody>
      </p:sp>
      <p:sp>
        <p:nvSpPr>
          <p:cNvPr id="4" name="Title 1"/>
          <p:cNvSpPr txBox="1">
            <a:spLocks/>
          </p:cNvSpPr>
          <p:nvPr/>
        </p:nvSpPr>
        <p:spPr>
          <a:xfrm>
            <a:off x="711200" y="3632200"/>
            <a:ext cx="10972800" cy="1143000"/>
          </a:xfrm>
          <a:prstGeom prst="rect">
            <a:avLst/>
          </a:prstGeom>
          <a:solidFill>
            <a:schemeClr val="accent6"/>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prstClr val="black"/>
                </a:solidFill>
                <a:latin typeface="Arial" pitchFamily="34" charset="0"/>
                <a:cs typeface="Arial" pitchFamily="34" charset="0"/>
              </a:rPr>
              <a:t>Đáp</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án</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Bài</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tập</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làm</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văn</a:t>
            </a:r>
            <a:endParaRPr lang="en-US" sz="5867" dirty="0">
              <a:solidFill>
                <a:prstClr val="black"/>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600" y="76200"/>
            <a:ext cx="1219200" cy="1097280"/>
          </a:xfrm>
          <a:prstGeom prst="rect">
            <a:avLst/>
          </a:prstGeom>
        </p:spPr>
      </p:pic>
    </p:spTree>
    <p:extLst>
      <p:ext uri="{BB962C8B-B14F-4D97-AF65-F5344CB8AC3E}">
        <p14:creationId xmlns:p14="http://schemas.microsoft.com/office/powerpoint/2010/main" val="846493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3" y="1701800"/>
            <a:ext cx="10972800" cy="1143000"/>
          </a:xfrm>
          <a:solidFill>
            <a:schemeClr val="accent6"/>
          </a:solidFill>
        </p:spPr>
        <p:txBody>
          <a:bodyPr>
            <a:normAutofit fontScale="90000"/>
          </a:bodyPr>
          <a:lstStyle/>
          <a:p>
            <a:r>
              <a:rPr lang="en-US" dirty="0" err="1">
                <a:latin typeface="Arial" pitchFamily="34" charset="0"/>
                <a:cs typeface="Arial" pitchFamily="34" charset="0"/>
              </a:rPr>
              <a:t>Bài</a:t>
            </a:r>
            <a:r>
              <a:rPr lang="en-US" dirty="0">
                <a:latin typeface="Arial" pitchFamily="34" charset="0"/>
                <a:cs typeface="Arial" pitchFamily="34" charset="0"/>
              </a:rPr>
              <a:t> </a:t>
            </a:r>
            <a:r>
              <a:rPr lang="en-US" dirty="0" err="1">
                <a:latin typeface="Arial" pitchFamily="34" charset="0"/>
                <a:cs typeface="Arial" pitchFamily="34" charset="0"/>
              </a:rPr>
              <a:t>tập</a:t>
            </a:r>
            <a:r>
              <a:rPr lang="en-US" dirty="0">
                <a:latin typeface="Arial" pitchFamily="34" charset="0"/>
                <a:cs typeface="Arial" pitchFamily="34" charset="0"/>
              </a:rPr>
              <a:t> </a:t>
            </a:r>
            <a:r>
              <a:rPr lang="en-US" dirty="0" err="1">
                <a:latin typeface="Arial" pitchFamily="34" charset="0"/>
                <a:cs typeface="Arial" pitchFamily="34" charset="0"/>
              </a:rPr>
              <a:t>làm</a:t>
            </a:r>
            <a:r>
              <a:rPr lang="en-US" dirty="0">
                <a:latin typeface="Arial" pitchFamily="34" charset="0"/>
                <a:cs typeface="Arial" pitchFamily="34" charset="0"/>
              </a:rPr>
              <a:t> </a:t>
            </a:r>
            <a:r>
              <a:rPr lang="en-US" dirty="0" err="1">
                <a:latin typeface="Arial" pitchFamily="34" charset="0"/>
                <a:cs typeface="Arial" pitchFamily="34" charset="0"/>
              </a:rPr>
              <a:t>văn</a:t>
            </a:r>
            <a:r>
              <a:rPr lang="en-US" dirty="0">
                <a:latin typeface="Arial" pitchFamily="34" charset="0"/>
                <a:cs typeface="Arial" pitchFamily="34" charset="0"/>
              </a:rPr>
              <a:t> </a:t>
            </a:r>
            <a:r>
              <a:rPr lang="en-US" dirty="0" err="1">
                <a:latin typeface="Arial" pitchFamily="34" charset="0"/>
                <a:cs typeface="Arial" pitchFamily="34" charset="0"/>
              </a:rPr>
              <a:t>nói</a:t>
            </a:r>
            <a:r>
              <a:rPr lang="en-US" dirty="0">
                <a:latin typeface="Arial" pitchFamily="34" charset="0"/>
                <a:cs typeface="Arial" pitchFamily="34" charset="0"/>
              </a:rPr>
              <a:t> </a:t>
            </a:r>
            <a:r>
              <a:rPr lang="en-US" dirty="0" err="1">
                <a:latin typeface="Arial" pitchFamily="34" charset="0"/>
                <a:cs typeface="Arial" pitchFamily="34" charset="0"/>
              </a:rPr>
              <a:t>về</a:t>
            </a:r>
            <a:r>
              <a:rPr lang="en-US" dirty="0">
                <a:latin typeface="Arial" pitchFamily="34" charset="0"/>
                <a:cs typeface="Arial" pitchFamily="34" charset="0"/>
              </a:rPr>
              <a:t> </a:t>
            </a:r>
            <a:r>
              <a:rPr lang="en-US">
                <a:latin typeface="Arial" pitchFamily="34" charset="0"/>
                <a:cs typeface="Arial" pitchFamily="34" charset="0"/>
              </a:rPr>
              <a:t>cậu</a:t>
            </a:r>
            <a:r>
              <a:rPr lang="en-US" dirty="0">
                <a:latin typeface="Arial" pitchFamily="34" charset="0"/>
                <a:cs typeface="Arial" pitchFamily="34" charset="0"/>
              </a:rPr>
              <a:t> </a:t>
            </a:r>
            <a:r>
              <a:rPr lang="en-US" dirty="0" err="1">
                <a:latin typeface="Arial" pitchFamily="34" charset="0"/>
                <a:cs typeface="Arial" pitchFamily="34" charset="0"/>
              </a:rPr>
              <a:t>bé</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10972800" cy="1143000"/>
          </a:xfrm>
          <a:prstGeom prst="rect">
            <a:avLst/>
          </a:prstGeom>
          <a:solidFill>
            <a:schemeClr val="accent6"/>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prstClr val="black"/>
                </a:solidFill>
                <a:latin typeface="Arial" pitchFamily="34" charset="0"/>
                <a:cs typeface="Arial" pitchFamily="34" charset="0"/>
              </a:rPr>
              <a:t>Đáp</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án</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Cô</a:t>
            </a:r>
            <a:r>
              <a:rPr lang="en-US" sz="5867" dirty="0">
                <a:solidFill>
                  <a:prstClr val="black"/>
                </a:solidFill>
                <a:latin typeface="Arial" pitchFamily="34" charset="0"/>
                <a:cs typeface="Arial" pitchFamily="34" charset="0"/>
              </a:rPr>
              <a:t>-li-a</a:t>
            </a: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6800" y="-330200"/>
            <a:ext cx="2641600" cy="1981200"/>
          </a:xfrm>
          <a:prstGeom prst="rect">
            <a:avLst/>
          </a:prstGeom>
        </p:spPr>
      </p:pic>
    </p:spTree>
    <p:extLst>
      <p:ext uri="{BB962C8B-B14F-4D97-AF65-F5344CB8AC3E}">
        <p14:creationId xmlns:p14="http://schemas.microsoft.com/office/powerpoint/2010/main" val="1636411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3" y="1171575"/>
            <a:ext cx="10972800" cy="1673225"/>
          </a:xfrm>
          <a:solidFill>
            <a:schemeClr val="accent6"/>
          </a:solidFill>
        </p:spPr>
        <p:txBody>
          <a:bodyPr>
            <a:noAutofit/>
          </a:bodyPr>
          <a:lstStyle/>
          <a:p>
            <a:r>
              <a:rPr lang="en-US" sz="4800" dirty="0" err="1">
                <a:latin typeface="Arial" pitchFamily="34" charset="0"/>
                <a:cs typeface="Arial" pitchFamily="34" charset="0"/>
              </a:rPr>
              <a:t>Mẹ</a:t>
            </a:r>
            <a:r>
              <a:rPr lang="en-US" sz="4800" dirty="0">
                <a:latin typeface="Arial" pitchFamily="34" charset="0"/>
                <a:cs typeface="Arial" pitchFamily="34" charset="0"/>
              </a:rPr>
              <a:t> </a:t>
            </a:r>
            <a:r>
              <a:rPr lang="en-US" sz="4800" dirty="0" err="1">
                <a:latin typeface="Arial" pitchFamily="34" charset="0"/>
                <a:cs typeface="Arial" pitchFamily="34" charset="0"/>
              </a:rPr>
              <a:t>cô</a:t>
            </a:r>
            <a:r>
              <a:rPr lang="en-US" sz="4800" dirty="0">
                <a:latin typeface="Arial" pitchFamily="34" charset="0"/>
                <a:cs typeface="Arial" pitchFamily="34" charset="0"/>
              </a:rPr>
              <a:t>-li-a </a:t>
            </a:r>
            <a:r>
              <a:rPr lang="en-US" sz="4800" dirty="0" err="1">
                <a:latin typeface="Arial" pitchFamily="34" charset="0"/>
                <a:cs typeface="Arial" pitchFamily="34" charset="0"/>
              </a:rPr>
              <a:t>nhờ</a:t>
            </a:r>
            <a:r>
              <a:rPr lang="en-US" sz="4800" dirty="0">
                <a:latin typeface="Arial" pitchFamily="34" charset="0"/>
                <a:cs typeface="Arial" pitchFamily="34" charset="0"/>
              </a:rPr>
              <a:t> </a:t>
            </a:r>
            <a:r>
              <a:rPr lang="en-US" sz="4800" dirty="0" err="1">
                <a:latin typeface="Arial" pitchFamily="34" charset="0"/>
                <a:cs typeface="Arial" pitchFamily="34" charset="0"/>
              </a:rPr>
              <a:t>cậu</a:t>
            </a:r>
            <a:r>
              <a:rPr lang="en-US" sz="4800" dirty="0">
                <a:latin typeface="Arial" pitchFamily="34" charset="0"/>
                <a:cs typeface="Arial" pitchFamily="34" charset="0"/>
              </a:rPr>
              <a:t> </a:t>
            </a:r>
            <a:r>
              <a:rPr lang="en-US" sz="4800" dirty="0" err="1">
                <a:latin typeface="Arial" pitchFamily="34" charset="0"/>
                <a:cs typeface="Arial" pitchFamily="34" charset="0"/>
              </a:rPr>
              <a:t>ấy</a:t>
            </a:r>
            <a:r>
              <a:rPr lang="en-US" sz="4800" dirty="0">
                <a:latin typeface="Arial" pitchFamily="34" charset="0"/>
                <a:cs typeface="Arial" pitchFamily="34" charset="0"/>
              </a:rPr>
              <a:t> </a:t>
            </a:r>
            <a:r>
              <a:rPr lang="en-US" sz="4800" dirty="0" err="1">
                <a:latin typeface="Arial" pitchFamily="34" charset="0"/>
                <a:cs typeface="Arial" pitchFamily="34" charset="0"/>
              </a:rPr>
              <a:t>giặt</a:t>
            </a:r>
            <a:r>
              <a:rPr lang="en-US" sz="4800" dirty="0">
                <a:latin typeface="Arial" pitchFamily="34" charset="0"/>
                <a:cs typeface="Arial" pitchFamily="34" charset="0"/>
              </a:rPr>
              <a:t> </a:t>
            </a:r>
            <a:r>
              <a:rPr lang="en-US" sz="4800" dirty="0" err="1">
                <a:latin typeface="Arial" pitchFamily="34" charset="0"/>
                <a:cs typeface="Arial" pitchFamily="34" charset="0"/>
              </a:rPr>
              <a:t>áo</a:t>
            </a:r>
            <a:r>
              <a:rPr lang="en-US" sz="4800" dirty="0">
                <a:latin typeface="Arial" pitchFamily="34" charset="0"/>
                <a:cs typeface="Arial" pitchFamily="34" charset="0"/>
              </a:rPr>
              <a:t> </a:t>
            </a:r>
            <a:r>
              <a:rPr lang="en-US" sz="4800" dirty="0" err="1">
                <a:latin typeface="Arial" pitchFamily="34" charset="0"/>
                <a:cs typeface="Arial" pitchFamily="34" charset="0"/>
              </a:rPr>
              <a:t>sơ</a:t>
            </a:r>
            <a:r>
              <a:rPr lang="en-US" sz="4800" dirty="0">
                <a:latin typeface="Arial" pitchFamily="34" charset="0"/>
                <a:cs typeface="Arial" pitchFamily="34" charset="0"/>
              </a:rPr>
              <a:t> mi </a:t>
            </a:r>
            <a:r>
              <a:rPr lang="en-US" sz="4800" dirty="0" err="1">
                <a:latin typeface="Arial" pitchFamily="34" charset="0"/>
                <a:cs typeface="Arial" pitchFamily="34" charset="0"/>
              </a:rPr>
              <a:t>và</a:t>
            </a:r>
            <a:r>
              <a:rPr lang="en-US" sz="4800" dirty="0">
                <a:latin typeface="Arial" pitchFamily="34" charset="0"/>
                <a:cs typeface="Arial" pitchFamily="34" charset="0"/>
              </a:rPr>
              <a:t> </a:t>
            </a:r>
            <a:r>
              <a:rPr lang="en-US" sz="4800" dirty="0" err="1">
                <a:latin typeface="Arial" pitchFamily="34" charset="0"/>
                <a:cs typeface="Arial" pitchFamily="34" charset="0"/>
              </a:rPr>
              <a:t>quần</a:t>
            </a:r>
            <a:r>
              <a:rPr lang="en-US" sz="4800" dirty="0">
                <a:latin typeface="Arial" pitchFamily="34" charset="0"/>
                <a:cs typeface="Arial" pitchFamily="34" charset="0"/>
              </a:rPr>
              <a:t> </a:t>
            </a:r>
            <a:r>
              <a:rPr lang="en-US" sz="4800" dirty="0" err="1">
                <a:latin typeface="Arial" pitchFamily="34" charset="0"/>
                <a:cs typeface="Arial" pitchFamily="34" charset="0"/>
              </a:rPr>
              <a:t>lót</a:t>
            </a:r>
            <a:r>
              <a:rPr lang="en-US" sz="4800" dirty="0">
                <a:latin typeface="Arial" pitchFamily="34" charset="0"/>
                <a:cs typeface="Arial" pitchFamily="34" charset="0"/>
              </a:rPr>
              <a:t> </a:t>
            </a:r>
            <a:r>
              <a:rPr lang="en-US" sz="4800" dirty="0" err="1">
                <a:latin typeface="Arial" pitchFamily="34" charset="0"/>
                <a:cs typeface="Arial" pitchFamily="34" charset="0"/>
              </a:rPr>
              <a:t>vào</a:t>
            </a:r>
            <a:r>
              <a:rPr lang="en-US" sz="4800" dirty="0">
                <a:latin typeface="Arial" pitchFamily="34" charset="0"/>
                <a:cs typeface="Arial" pitchFamily="34" charset="0"/>
              </a:rPr>
              <a:t> </a:t>
            </a:r>
            <a:r>
              <a:rPr lang="en-US" sz="4800" dirty="0" err="1">
                <a:latin typeface="Arial" pitchFamily="34" charset="0"/>
                <a:cs typeface="Arial" pitchFamily="34" charset="0"/>
              </a:rPr>
              <a:t>ngày</a:t>
            </a:r>
            <a:r>
              <a:rPr lang="en-US" sz="4800" dirty="0">
                <a:latin typeface="Arial" pitchFamily="34" charset="0"/>
                <a:cs typeface="Arial" pitchFamily="34" charset="0"/>
              </a:rPr>
              <a:t> </a:t>
            </a:r>
            <a:r>
              <a:rPr lang="en-US" sz="4800" dirty="0" err="1">
                <a:latin typeface="Arial" pitchFamily="34" charset="0"/>
                <a:cs typeface="Arial" pitchFamily="34" charset="0"/>
              </a:rPr>
              <a:t>thứ</a:t>
            </a:r>
            <a:r>
              <a:rPr lang="en-US" sz="4800" dirty="0">
                <a:latin typeface="Arial" pitchFamily="34" charset="0"/>
                <a:cs typeface="Arial" pitchFamily="34" charset="0"/>
              </a:rPr>
              <a:t> </a:t>
            </a:r>
            <a:r>
              <a:rPr lang="en-US" sz="4800" dirty="0" err="1">
                <a:latin typeface="Arial" pitchFamily="34" charset="0"/>
                <a:cs typeface="Arial" pitchFamily="34" charset="0"/>
              </a:rPr>
              <a:t>mấy</a:t>
            </a:r>
            <a:r>
              <a:rPr lang="en-US" sz="4800" dirty="0">
                <a:latin typeface="Arial" pitchFamily="34" charset="0"/>
                <a:cs typeface="Arial" pitchFamily="34" charset="0"/>
              </a:rPr>
              <a:t>?</a:t>
            </a:r>
          </a:p>
        </p:txBody>
      </p:sp>
      <p:sp>
        <p:nvSpPr>
          <p:cNvPr id="4" name="Title 1"/>
          <p:cNvSpPr txBox="1">
            <a:spLocks/>
          </p:cNvSpPr>
          <p:nvPr/>
        </p:nvSpPr>
        <p:spPr>
          <a:xfrm>
            <a:off x="711200" y="3632200"/>
            <a:ext cx="10972800" cy="1143000"/>
          </a:xfrm>
          <a:prstGeom prst="rect">
            <a:avLst/>
          </a:prstGeom>
          <a:solidFill>
            <a:schemeClr val="accent6"/>
          </a:solidFill>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prstClr val="black"/>
                </a:solidFill>
                <a:latin typeface="Arial" pitchFamily="34" charset="0"/>
                <a:cs typeface="Arial" pitchFamily="34" charset="0"/>
              </a:rPr>
              <a:t>Đáp</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án</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Ngày</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chủ</a:t>
            </a:r>
            <a:r>
              <a:rPr lang="en-US" sz="5867" dirty="0">
                <a:solidFill>
                  <a:prstClr val="black"/>
                </a:solidFill>
                <a:latin typeface="Arial" pitchFamily="34" charset="0"/>
                <a:cs typeface="Arial" pitchFamily="34" charset="0"/>
              </a:rPr>
              <a:t> </a:t>
            </a:r>
            <a:r>
              <a:rPr lang="en-US" sz="5867" dirty="0" err="1">
                <a:solidFill>
                  <a:prstClr val="black"/>
                </a:solidFill>
                <a:latin typeface="Arial" pitchFamily="34" charset="0"/>
                <a:cs typeface="Arial" pitchFamily="34" charset="0"/>
              </a:rPr>
              <a:t>nhật</a:t>
            </a:r>
            <a:endParaRPr lang="en-US" sz="5867" dirty="0">
              <a:solidFill>
                <a:prstClr val="black"/>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6419" y="-838200"/>
            <a:ext cx="1935163" cy="2336800"/>
          </a:xfrm>
          <a:prstGeom prst="rect">
            <a:avLst/>
          </a:prstGeom>
        </p:spPr>
      </p:pic>
    </p:spTree>
    <p:extLst>
      <p:ext uri="{BB962C8B-B14F-4D97-AF65-F5344CB8AC3E}">
        <p14:creationId xmlns:p14="http://schemas.microsoft.com/office/powerpoint/2010/main" val="4085883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2306" y="526943"/>
            <a:ext cx="92369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Nói</a:t>
            </a: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en-US" sz="40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với</a:t>
            </a: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en-US" sz="40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bạn</a:t>
            </a: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en-US" sz="40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những</a:t>
            </a: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en-US" sz="40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điều</a:t>
            </a: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en-US" sz="40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em</a:t>
            </a: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en-US" sz="40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nhớ</a:t>
            </a: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en-US" sz="40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nhất</a:t>
            </a: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en-US" sz="40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về</a:t>
            </a: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en-US" sz="40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thầy</a:t>
            </a: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en-US" sz="40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cô</a:t>
            </a: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en-US" sz="40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giáo</a:t>
            </a: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en-US" sz="40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cũ</a:t>
            </a: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en-US" sz="40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của</a:t>
            </a: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a:t>
            </a:r>
            <a:r>
              <a:rPr kumimoji="0" lang="en-US" sz="4000" b="0"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a:sym typeface="Arial"/>
              </a:rPr>
              <a:t>mình</a:t>
            </a: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a:t>
            </a:r>
          </a:p>
        </p:txBody>
      </p:sp>
      <p:sp>
        <p:nvSpPr>
          <p:cNvPr id="3" name="AutoShape 2" descr="Phóng Tên Lửa Hình ảnh | Định dạng hình ảnh PNG 400179594| vn.lovepik.com"/>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 name="Group 5"/>
          <p:cNvGrpSpPr/>
          <p:nvPr/>
        </p:nvGrpSpPr>
        <p:grpSpPr>
          <a:xfrm>
            <a:off x="835802" y="526943"/>
            <a:ext cx="731520" cy="731520"/>
            <a:chOff x="2076774" y="2479729"/>
            <a:chExt cx="731520" cy="731520"/>
          </a:xfrm>
        </p:grpSpPr>
        <p:sp>
          <p:nvSpPr>
            <p:cNvPr id="5" name="Rounded Rectangle 4"/>
            <p:cNvSpPr/>
            <p:nvPr/>
          </p:nvSpPr>
          <p:spPr>
            <a:xfrm>
              <a:off x="2076774" y="2479729"/>
              <a:ext cx="731520" cy="731520"/>
            </a:xfrm>
            <a:prstGeom prst="roundRect">
              <a:avLst/>
            </a:prstGeom>
            <a:solidFill>
              <a:srgbClr val="80CDE1"/>
            </a:solidFill>
            <a:ln>
              <a:solidFill>
                <a:srgbClr val="80C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83023" l="10000" r="94535"/>
                      </a14:imgEffect>
                    </a14:imgLayer>
                  </a14:imgProps>
                </a:ext>
              </a:extLst>
            </a:blip>
            <a:srcRect l="20990" t="14572" b="17883"/>
            <a:stretch/>
          </p:blipFill>
          <p:spPr>
            <a:xfrm rot="18674869">
              <a:off x="2210772" y="2608872"/>
              <a:ext cx="560729" cy="479354"/>
            </a:xfrm>
            <a:prstGeom prst="rect">
              <a:avLst/>
            </a:prstGeom>
          </p:spPr>
        </p:pic>
      </p:grpSp>
      <p:pic>
        <p:nvPicPr>
          <p:cNvPr id="2052" name="Picture 4" descr="Premium Vector | Kids discuss homework"/>
          <p:cNvPicPr>
            <a:picLocks noChangeAspect="1" noChangeArrowheads="1"/>
          </p:cNvPicPr>
          <p:nvPr/>
        </p:nvPicPr>
        <p:blipFill rotWithShape="1">
          <a:blip r:embed="rId4">
            <a:extLst>
              <a:ext uri="{28A0092B-C50C-407E-A947-70E740481C1C}">
                <a14:useLocalDpi xmlns:a14="http://schemas.microsoft.com/office/drawing/2010/main" val="0"/>
              </a:ext>
            </a:extLst>
          </a:blip>
          <a:srcRect t="16858" b="-323"/>
          <a:stretch/>
        </p:blipFill>
        <p:spPr bwMode="auto">
          <a:xfrm>
            <a:off x="3072947" y="3679634"/>
            <a:ext cx="5962650" cy="2846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949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down)">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285692" y="-1502435"/>
            <a:ext cx="12512597" cy="8690568"/>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4025655" y="1086018"/>
            <a:ext cx="7169244" cy="5094615"/>
            <a:chOff x="0" y="0"/>
            <a:chExt cx="15270671" cy="10851659"/>
          </a:xfrm>
        </p:grpSpPr>
        <p:sp>
          <p:nvSpPr>
            <p:cNvPr id="4" name="Freeform 4"/>
            <p:cNvSpPr/>
            <p:nvPr/>
          </p:nvSpPr>
          <p:spPr>
            <a:xfrm>
              <a:off x="-127" y="127"/>
              <a:ext cx="15270544" cy="10858644"/>
            </a:xfrm>
            <a:custGeom>
              <a:avLst/>
              <a:gdLst/>
              <a:ahLst/>
              <a:cxnLst/>
              <a:rect l="l" t="t" r="r" b="b"/>
              <a:pathLst>
                <a:path w="15270544" h="10858644">
                  <a:moveTo>
                    <a:pt x="14869478" y="10845944"/>
                  </a:moveTo>
                  <a:cubicBezTo>
                    <a:pt x="14813598" y="10858644"/>
                    <a:pt x="14788198" y="10845944"/>
                    <a:pt x="14731048" y="10845944"/>
                  </a:cubicBezTo>
                  <a:cubicBezTo>
                    <a:pt x="14673898" y="10845944"/>
                    <a:pt x="14582838" y="10833244"/>
                    <a:pt x="1458283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751495" y="0"/>
                  </a:lnTo>
                  <a:cubicBezTo>
                    <a:pt x="14851571" y="0"/>
                    <a:pt x="14920024" y="12700"/>
                    <a:pt x="14920024" y="12700"/>
                  </a:cubicBezTo>
                  <a:cubicBezTo>
                    <a:pt x="14984158" y="12700"/>
                    <a:pt x="15072931" y="36322"/>
                    <a:pt x="15130844" y="50800"/>
                  </a:cubicBezTo>
                  <a:cubicBezTo>
                    <a:pt x="15232444" y="76200"/>
                    <a:pt x="15257844" y="254000"/>
                    <a:pt x="15257844" y="350520"/>
                  </a:cubicBezTo>
                  <a:lnTo>
                    <a:pt x="15257844" y="9979550"/>
                  </a:lnTo>
                  <a:cubicBezTo>
                    <a:pt x="15257844" y="9979550"/>
                    <a:pt x="15270544" y="10348231"/>
                    <a:pt x="15270544" y="10381251"/>
                  </a:cubicBezTo>
                  <a:cubicBezTo>
                    <a:pt x="15270544" y="10414271"/>
                    <a:pt x="15248065" y="10522221"/>
                    <a:pt x="15230157" y="10568449"/>
                  </a:cubicBezTo>
                  <a:cubicBezTo>
                    <a:pt x="15205138" y="10633092"/>
                    <a:pt x="15215299" y="10689988"/>
                    <a:pt x="15163482" y="10734184"/>
                  </a:cubicBezTo>
                  <a:cubicBezTo>
                    <a:pt x="15127415" y="10765045"/>
                    <a:pt x="15073312" y="10802383"/>
                    <a:pt x="15028101" y="10819528"/>
                  </a:cubicBezTo>
                  <a:cubicBezTo>
                    <a:pt x="14982888" y="10836673"/>
                    <a:pt x="14925104" y="10833371"/>
                    <a:pt x="14869224" y="10846071"/>
                  </a:cubicBezTo>
                  <a:close/>
                </a:path>
              </a:pathLst>
            </a:custGeom>
            <a:solidFill>
              <a:srgbClr val="EAEAEA"/>
            </a:solidFill>
          </p:spPr>
          <p:txBody>
            <a:bodyPr/>
            <a:lstStyle/>
            <a:p>
              <a:pPr defTabSz="609630"/>
              <a:endParaRPr lang="en-US" sz="1200">
                <a:solidFill>
                  <a:prstClr val="black"/>
                </a:solidFill>
                <a:latin typeface="Calibri"/>
              </a:endParaRPr>
            </a:p>
          </p:txBody>
        </p:sp>
      </p:grpSp>
      <p:grpSp>
        <p:nvGrpSpPr>
          <p:cNvPr id="5" name="Group 5"/>
          <p:cNvGrpSpPr/>
          <p:nvPr/>
        </p:nvGrpSpPr>
        <p:grpSpPr>
          <a:xfrm>
            <a:off x="4259342" y="1431061"/>
            <a:ext cx="6722174" cy="4347059"/>
            <a:chOff x="0" y="0"/>
            <a:chExt cx="16780709" cy="10851659"/>
          </a:xfrm>
        </p:grpSpPr>
        <p:sp>
          <p:nvSpPr>
            <p:cNvPr id="6" name="Freeform 6"/>
            <p:cNvSpPr/>
            <p:nvPr/>
          </p:nvSpPr>
          <p:spPr>
            <a:xfrm>
              <a:off x="-127" y="127"/>
              <a:ext cx="16780582" cy="10858644"/>
            </a:xfrm>
            <a:custGeom>
              <a:avLst/>
              <a:gdLst/>
              <a:ahLst/>
              <a:cxnLst/>
              <a:rect l="l" t="t" r="r" b="b"/>
              <a:pathLst>
                <a:path w="16780582" h="10858644">
                  <a:moveTo>
                    <a:pt x="16379516" y="10845944"/>
                  </a:moveTo>
                  <a:cubicBezTo>
                    <a:pt x="16323636" y="10858644"/>
                    <a:pt x="16298236" y="10845944"/>
                    <a:pt x="16241086" y="10845944"/>
                  </a:cubicBezTo>
                  <a:cubicBezTo>
                    <a:pt x="16183936" y="10845944"/>
                    <a:pt x="16092878" y="10833244"/>
                    <a:pt x="1609287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6261533" y="0"/>
                  </a:lnTo>
                  <a:cubicBezTo>
                    <a:pt x="16361609" y="0"/>
                    <a:pt x="16430062" y="12700"/>
                    <a:pt x="16430062" y="12700"/>
                  </a:cubicBezTo>
                  <a:cubicBezTo>
                    <a:pt x="16494198" y="12700"/>
                    <a:pt x="16582971" y="36322"/>
                    <a:pt x="16640882" y="50800"/>
                  </a:cubicBezTo>
                  <a:cubicBezTo>
                    <a:pt x="16742482" y="76200"/>
                    <a:pt x="16767882" y="254000"/>
                    <a:pt x="16767882" y="350520"/>
                  </a:cubicBezTo>
                  <a:lnTo>
                    <a:pt x="16767882" y="9979550"/>
                  </a:lnTo>
                  <a:cubicBezTo>
                    <a:pt x="16767882" y="9979550"/>
                    <a:pt x="16780582" y="10348231"/>
                    <a:pt x="16780582" y="10381251"/>
                  </a:cubicBezTo>
                  <a:cubicBezTo>
                    <a:pt x="16780582" y="10414271"/>
                    <a:pt x="16758104" y="10522221"/>
                    <a:pt x="16740197" y="10568449"/>
                  </a:cubicBezTo>
                  <a:cubicBezTo>
                    <a:pt x="16715178" y="10633092"/>
                    <a:pt x="16725337" y="10689988"/>
                    <a:pt x="16673522" y="10734184"/>
                  </a:cubicBezTo>
                  <a:cubicBezTo>
                    <a:pt x="16637454" y="10765045"/>
                    <a:pt x="16583352" y="10802383"/>
                    <a:pt x="16538139" y="10819528"/>
                  </a:cubicBezTo>
                  <a:cubicBezTo>
                    <a:pt x="16492928" y="10836673"/>
                    <a:pt x="16435142" y="10833371"/>
                    <a:pt x="16379262" y="10846071"/>
                  </a:cubicBezTo>
                  <a:close/>
                </a:path>
              </a:pathLst>
            </a:custGeom>
            <a:solidFill>
              <a:srgbClr val="FFFFFF"/>
            </a:solidFill>
          </p:spPr>
          <p:txBody>
            <a:bodyPr/>
            <a:lstStyle/>
            <a:p>
              <a:pPr defTabSz="609630"/>
              <a:endParaRPr lang="en-US" sz="1200">
                <a:solidFill>
                  <a:prstClr val="black"/>
                </a:solidFill>
                <a:latin typeface="Calibri"/>
              </a:endParaRPr>
            </a:p>
          </p:txBody>
        </p:sp>
      </p:grpSp>
      <p:sp>
        <p:nvSpPr>
          <p:cNvPr id="7" name="Freeform 7"/>
          <p:cNvSpPr/>
          <p:nvPr/>
        </p:nvSpPr>
        <p:spPr>
          <a:xfrm>
            <a:off x="5570675" y="6162117"/>
            <a:ext cx="3854031" cy="28250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asvg="http://schemas.microsoft.com/office/drawing/2016/SVG/main" r:embed="rId5"/>
                </a:ext>
              </a:extLst>
            </a:blip>
            <a:stretch>
              <a:fillRect t="-61363"/>
            </a:stretch>
          </a:blipFill>
        </p:spPr>
        <p:txBody>
          <a:bodyPr/>
          <a:lstStyle/>
          <a:p>
            <a:pPr defTabSz="609630"/>
            <a:endParaRPr lang="en-US" sz="1200">
              <a:solidFill>
                <a:prstClr val="black"/>
              </a:solidFill>
              <a:latin typeface="Calibri"/>
            </a:endParaRPr>
          </a:p>
        </p:txBody>
      </p:sp>
      <p:sp>
        <p:nvSpPr>
          <p:cNvPr id="8" name="Freeform 8"/>
          <p:cNvSpPr/>
          <p:nvPr/>
        </p:nvSpPr>
        <p:spPr>
          <a:xfrm>
            <a:off x="3892340" y="5960448"/>
            <a:ext cx="4238090" cy="220185"/>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6">
              <a:extLst>
                <a:ext uri="{96DAC541-7B7A-43D3-8B79-37D633B846F1}">
                  <asvg:svgBlip xmlns:asvg="http://schemas.microsoft.com/office/drawing/2016/SVG/main" r:embed="rId7"/>
                </a:ext>
              </a:extLst>
            </a:blip>
            <a:stretch>
              <a:fillRect t="-1145859"/>
            </a:stretch>
          </a:blipFill>
        </p:spPr>
        <p:txBody>
          <a:bodyPr/>
          <a:lstStyle/>
          <a:p>
            <a:pPr defTabSz="609630"/>
            <a:endParaRPr lang="en-US" sz="1200">
              <a:solidFill>
                <a:prstClr val="black"/>
              </a:solidFill>
              <a:latin typeface="Calibri"/>
            </a:endParaRPr>
          </a:p>
        </p:txBody>
      </p:sp>
      <p:sp>
        <p:nvSpPr>
          <p:cNvPr id="9" name="Freeform 9"/>
          <p:cNvSpPr/>
          <p:nvPr/>
        </p:nvSpPr>
        <p:spPr>
          <a:xfrm>
            <a:off x="7128862" y="5960448"/>
            <a:ext cx="4238090" cy="220185"/>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8">
              <a:extLst>
                <a:ext uri="{96DAC541-7B7A-43D3-8B79-37D633B846F1}">
                  <asvg:svgBlip xmlns:asvg="http://schemas.microsoft.com/office/drawing/2016/SVG/main" r:embed="rId9"/>
                </a:ext>
              </a:extLst>
            </a:blip>
            <a:stretch>
              <a:fillRect t="-1145859"/>
            </a:stretch>
          </a:blipFill>
        </p:spPr>
        <p:txBody>
          <a:bodyPr/>
          <a:lstStyle/>
          <a:p>
            <a:pPr defTabSz="609630"/>
            <a:endParaRPr lang="en-US" sz="1200">
              <a:solidFill>
                <a:prstClr val="black"/>
              </a:solidFill>
              <a:latin typeface="Calibri"/>
            </a:endParaRPr>
          </a:p>
        </p:txBody>
      </p:sp>
      <p:sp>
        <p:nvSpPr>
          <p:cNvPr id="11" name="Freeform 11"/>
          <p:cNvSpPr/>
          <p:nvPr/>
        </p:nvSpPr>
        <p:spPr>
          <a:xfrm flipV="1">
            <a:off x="3884928" y="975925"/>
            <a:ext cx="4238090" cy="220185"/>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txBody>
          <a:bodyPr/>
          <a:lstStyle/>
          <a:p>
            <a:pPr defTabSz="609630"/>
            <a:endParaRPr lang="en-US" sz="1200">
              <a:solidFill>
                <a:prstClr val="black"/>
              </a:solidFill>
              <a:latin typeface="Calibri"/>
            </a:endParaRPr>
          </a:p>
        </p:txBody>
      </p:sp>
      <p:sp>
        <p:nvSpPr>
          <p:cNvPr id="12" name="Freeform 12"/>
          <p:cNvSpPr/>
          <p:nvPr/>
        </p:nvSpPr>
        <p:spPr>
          <a:xfrm flipV="1">
            <a:off x="7128862" y="975925"/>
            <a:ext cx="4238090" cy="220185"/>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8">
              <a:extLst>
                <a:ext uri="{96DAC541-7B7A-43D3-8B79-37D633B846F1}">
                  <asvg:svgBlip xmlns:asvg="http://schemas.microsoft.com/office/drawing/2016/SVG/main" r:embed="rId9"/>
                </a:ext>
              </a:extLst>
            </a:blip>
            <a:stretch>
              <a:fillRect t="-1145859"/>
            </a:stretch>
          </a:blipFill>
        </p:spPr>
        <p:txBody>
          <a:bodyPr/>
          <a:lstStyle/>
          <a:p>
            <a:pPr defTabSz="609630"/>
            <a:endParaRPr lang="en-US" sz="1200">
              <a:solidFill>
                <a:prstClr val="black"/>
              </a:solidFill>
              <a:latin typeface="Calibri"/>
            </a:endParaRPr>
          </a:p>
        </p:txBody>
      </p:sp>
      <p:sp>
        <p:nvSpPr>
          <p:cNvPr id="13" name="Freeform 13"/>
          <p:cNvSpPr/>
          <p:nvPr/>
        </p:nvSpPr>
        <p:spPr>
          <a:xfrm>
            <a:off x="7594902" y="633070"/>
            <a:ext cx="110720" cy="10546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495168">
            <a:off x="5468267" y="818615"/>
            <a:ext cx="2245465" cy="48992"/>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574972">
            <a:off x="7579985" y="818615"/>
            <a:ext cx="2245465" cy="48992"/>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22" name="Freeform 22"/>
          <p:cNvSpPr/>
          <p:nvPr/>
        </p:nvSpPr>
        <p:spPr>
          <a:xfrm>
            <a:off x="-1781281" y="5163477"/>
            <a:ext cx="5107993" cy="2776891"/>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23" name="Freeform 23"/>
          <p:cNvSpPr/>
          <p:nvPr/>
        </p:nvSpPr>
        <p:spPr>
          <a:xfrm>
            <a:off x="1561488" y="3682185"/>
            <a:ext cx="1178451" cy="1500343"/>
          </a:xfrm>
          <a:custGeom>
            <a:avLst/>
            <a:gdLst/>
            <a:ahLst/>
            <a:cxnLst/>
            <a:rect l="l" t="t" r="r" b="b"/>
            <a:pathLst>
              <a:path w="1767676" h="2250514">
                <a:moveTo>
                  <a:pt x="0" y="0"/>
                </a:moveTo>
                <a:lnTo>
                  <a:pt x="1767676" y="0"/>
                </a:lnTo>
                <a:lnTo>
                  <a:pt x="1767676" y="2250513"/>
                </a:lnTo>
                <a:lnTo>
                  <a:pt x="0" y="22505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595356" y="3415618"/>
            <a:ext cx="811610" cy="1778428"/>
          </a:xfrm>
          <a:custGeom>
            <a:avLst/>
            <a:gdLst/>
            <a:ahLst/>
            <a:cxnLst/>
            <a:rect l="l" t="t" r="r" b="b"/>
            <a:pathLst>
              <a:path w="1217415" h="2667642">
                <a:moveTo>
                  <a:pt x="0" y="0"/>
                </a:moveTo>
                <a:lnTo>
                  <a:pt x="1217415" y="0"/>
                </a:lnTo>
                <a:lnTo>
                  <a:pt x="1217415" y="2667642"/>
                </a:lnTo>
                <a:lnTo>
                  <a:pt x="0" y="266764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25" name="Freeform 25"/>
          <p:cNvSpPr/>
          <p:nvPr/>
        </p:nvSpPr>
        <p:spPr>
          <a:xfrm rot="-1727232">
            <a:off x="-126716" y="504723"/>
            <a:ext cx="2779838" cy="601456"/>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26" name="Freeform 26"/>
          <p:cNvSpPr/>
          <p:nvPr/>
        </p:nvSpPr>
        <p:spPr>
          <a:xfrm>
            <a:off x="1561488" y="1499379"/>
            <a:ext cx="1387541" cy="1395151"/>
          </a:xfrm>
          <a:custGeom>
            <a:avLst/>
            <a:gdLst/>
            <a:ahLst/>
            <a:cxnLst/>
            <a:rect l="l" t="t" r="r" b="b"/>
            <a:pathLst>
              <a:path w="2081312" h="2092727">
                <a:moveTo>
                  <a:pt x="0" y="0"/>
                </a:moveTo>
                <a:lnTo>
                  <a:pt x="2081311" y="0"/>
                </a:lnTo>
                <a:lnTo>
                  <a:pt x="2081311" y="2092727"/>
                </a:lnTo>
                <a:lnTo>
                  <a:pt x="0" y="209272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pic>
        <p:nvPicPr>
          <p:cNvPr id="27" name="Picture 26">
            <a:extLst>
              <a:ext uri="{FF2B5EF4-FFF2-40B4-BE49-F238E27FC236}">
                <a16:creationId xmlns:a16="http://schemas.microsoft.com/office/drawing/2014/main" id="{EF80A6C5-C32B-5A53-8862-7C71266A93DF}"/>
              </a:ext>
            </a:extLst>
          </p:cNvPr>
          <p:cNvPicPr>
            <a:picLocks noChangeAspect="1"/>
          </p:cNvPicPr>
          <p:nvPr/>
        </p:nvPicPr>
        <p:blipFill>
          <a:blip r:embed="rId24"/>
          <a:stretch>
            <a:fillRect/>
          </a:stretch>
        </p:blipFill>
        <p:spPr>
          <a:xfrm>
            <a:off x="3678866" y="2577798"/>
            <a:ext cx="7873762" cy="20367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42AB6B7-E1C4-4656-AEC3-207B20686F01}"/>
              </a:ext>
            </a:extLst>
          </p:cNvPr>
          <p:cNvPicPr>
            <a:picLocks noChangeAspect="1"/>
          </p:cNvPicPr>
          <p:nvPr/>
        </p:nvPicPr>
        <p:blipFill>
          <a:blip r:embed="rId2"/>
          <a:stretch>
            <a:fillRect/>
          </a:stretch>
        </p:blipFill>
        <p:spPr>
          <a:xfrm>
            <a:off x="7392499" y="4343400"/>
            <a:ext cx="4799501" cy="2514600"/>
          </a:xfrm>
          <a:prstGeom prst="rect">
            <a:avLst/>
          </a:prstGeom>
        </p:spPr>
      </p:pic>
      <p:sp>
        <p:nvSpPr>
          <p:cNvPr id="21" name="TextBox 20">
            <a:extLst>
              <a:ext uri="{FF2B5EF4-FFF2-40B4-BE49-F238E27FC236}">
                <a16:creationId xmlns:a16="http://schemas.microsoft.com/office/drawing/2014/main" id="{DA9B2C6A-5A93-4183-B9A4-DE8A90436014}"/>
              </a:ext>
            </a:extLst>
          </p:cNvPr>
          <p:cNvSpPr txBox="1"/>
          <p:nvPr/>
        </p:nvSpPr>
        <p:spPr>
          <a:xfrm>
            <a:off x="828675" y="1000125"/>
            <a:ext cx="4886325"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tờ</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giấy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trắng</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gấp</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cong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cong</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Thoắt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cái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xong</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Chiếc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thuyền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xinh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quá</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lvl="0">
              <a:defRPr/>
            </a:pP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Một</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tờ</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giấy</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đỏ</a:t>
            </a:r>
            <a:endPar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a:p>
            <a:pPr lvl="0">
              <a:defRPr/>
            </a:pP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Mềm</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mại</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tay</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cô</a:t>
            </a:r>
            <a:endPar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a:p>
            <a:pPr lvl="0">
              <a:defRPr/>
            </a:pP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Mặt</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trời</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đã</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phô</a:t>
            </a:r>
            <a:endPar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a:p>
            <a:pPr lvl="0">
              <a:defRPr/>
            </a:pP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Nhiều</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tia</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nắng</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28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tỏa</a:t>
            </a:r>
            <a:r>
              <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a:t>
            </a:r>
          </a:p>
        </p:txBody>
      </p:sp>
      <p:sp>
        <p:nvSpPr>
          <p:cNvPr id="22" name="TextBox 21">
            <a:extLst>
              <a:ext uri="{FF2B5EF4-FFF2-40B4-BE49-F238E27FC236}">
                <a16:creationId xmlns:a16="http://schemas.microsoft.com/office/drawing/2014/main" id="{7227ACB6-8CDD-4EC2-83C4-27076395D8BF}"/>
              </a:ext>
            </a:extLst>
          </p:cNvPr>
          <p:cNvSpPr txBox="1"/>
          <p:nvPr/>
        </p:nvSpPr>
        <p:spPr>
          <a:xfrm>
            <a:off x="4587949" y="1014906"/>
            <a:ext cx="4886325" cy="5693866"/>
          </a:xfrm>
          <a:prstGeom prst="rect">
            <a:avLst/>
          </a:prstGeom>
          <a:noFill/>
        </p:spPr>
        <p:txBody>
          <a:bodyPr wrap="square" rtlCol="0">
            <a:spAutoFit/>
          </a:bodyPr>
          <a:lstStyle/>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Thêm tờ xanh nữa</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Cô cắt rất nhanh</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Mặt nước dập dềnh</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Quanh thuyền sóng lượn.</a:t>
            </a:r>
            <a:endPar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a:p>
            <a:pPr lvl="0">
              <a:defRPr/>
            </a:pPr>
            <a:b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b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Như phép mầu nhiệm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Hiện trước mắt 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Biển biếc bình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Rì rào sóng vỗ…</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b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Biết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bao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điều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lạ</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bàn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tay</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cô</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Trọng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Hoàn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 name="Picture 1">
            <a:extLst>
              <a:ext uri="{FF2B5EF4-FFF2-40B4-BE49-F238E27FC236}">
                <a16:creationId xmlns:a16="http://schemas.microsoft.com/office/drawing/2014/main" id="{7613E88F-CD08-8087-27A5-CFCEA22306E1}"/>
              </a:ext>
            </a:extLst>
          </p:cNvPr>
          <p:cNvPicPr>
            <a:picLocks noChangeAspect="1"/>
          </p:cNvPicPr>
          <p:nvPr/>
        </p:nvPicPr>
        <p:blipFill rotWithShape="1">
          <a:blip r:embed="rId3"/>
          <a:srcRect l="21291" t="4547" r="18539" b="15282"/>
          <a:stretch/>
        </p:blipFill>
        <p:spPr>
          <a:xfrm>
            <a:off x="3673435" y="260094"/>
            <a:ext cx="3924244" cy="859092"/>
          </a:xfrm>
          <a:prstGeom prst="rect">
            <a:avLst/>
          </a:prstGeom>
        </p:spPr>
      </p:pic>
    </p:spTree>
    <p:extLst>
      <p:ext uri="{BB962C8B-B14F-4D97-AF65-F5344CB8AC3E}">
        <p14:creationId xmlns:p14="http://schemas.microsoft.com/office/powerpoint/2010/main" val="1612015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0E137F1-BA86-9BF1-107C-5C665601EF81}"/>
              </a:ext>
            </a:extLst>
          </p:cNvPr>
          <p:cNvGrpSpPr/>
          <p:nvPr/>
        </p:nvGrpSpPr>
        <p:grpSpPr>
          <a:xfrm>
            <a:off x="2191334" y="2172785"/>
            <a:ext cx="2607276" cy="718696"/>
            <a:chOff x="1779373" y="2432277"/>
            <a:chExt cx="2607276" cy="718696"/>
          </a:xfrm>
        </p:grpSpPr>
        <p:sp>
          <p:nvSpPr>
            <p:cNvPr id="25" name="Rectangle: Rounded Corners 24">
              <a:extLst>
                <a:ext uri="{FF2B5EF4-FFF2-40B4-BE49-F238E27FC236}">
                  <a16:creationId xmlns:a16="http://schemas.microsoft.com/office/drawing/2014/main" id="{069CD86C-05B2-EB60-99FA-5E7054A42D72}"/>
                </a:ext>
              </a:extLst>
            </p:cNvPr>
            <p:cNvSpPr/>
            <p:nvPr/>
          </p:nvSpPr>
          <p:spPr>
            <a:xfrm>
              <a:off x="1779373" y="2432277"/>
              <a:ext cx="2520779"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5B27EB8-CDDF-D202-69DF-B9214A439ADE}"/>
                </a:ext>
              </a:extLst>
            </p:cNvPr>
            <p:cNvSpPr txBox="1"/>
            <p:nvPr/>
          </p:nvSpPr>
          <p:spPr>
            <a:xfrm>
              <a:off x="1865870" y="2432277"/>
              <a:ext cx="2520779" cy="646331"/>
            </a:xfrm>
            <a:prstGeom prst="rect">
              <a:avLst/>
            </a:prstGeom>
            <a:noFill/>
          </p:spPr>
          <p:txBody>
            <a:bodyPr wrap="square">
              <a:spAutoFit/>
            </a:bodyPr>
            <a:lstStyle/>
            <a:p>
              <a:r>
                <a:rPr lang="vi-VN" sz="3600" b="1" i="0" dirty="0">
                  <a:effectLst/>
                  <a:latin typeface="Cambria" panose="02040503050406030204" pitchFamily="18" charset="0"/>
                </a:rPr>
                <a:t>giấy trắng</a:t>
              </a:r>
              <a:endParaRPr lang="en-US" sz="3600" b="1" dirty="0"/>
            </a:p>
          </p:txBody>
        </p:sp>
      </p:grpSp>
      <p:grpSp>
        <p:nvGrpSpPr>
          <p:cNvPr id="27" name="Group 26">
            <a:extLst>
              <a:ext uri="{FF2B5EF4-FFF2-40B4-BE49-F238E27FC236}">
                <a16:creationId xmlns:a16="http://schemas.microsoft.com/office/drawing/2014/main" id="{547ED2D2-5C31-4628-0E48-740BB2152405}"/>
              </a:ext>
            </a:extLst>
          </p:cNvPr>
          <p:cNvGrpSpPr/>
          <p:nvPr/>
        </p:nvGrpSpPr>
        <p:grpSpPr>
          <a:xfrm>
            <a:off x="6351270" y="2172785"/>
            <a:ext cx="2257238" cy="718696"/>
            <a:chOff x="2092340" y="2432277"/>
            <a:chExt cx="2257238" cy="718696"/>
          </a:xfrm>
        </p:grpSpPr>
        <p:sp>
          <p:nvSpPr>
            <p:cNvPr id="28" name="Rectangle: Rounded Corners 27">
              <a:extLst>
                <a:ext uri="{FF2B5EF4-FFF2-40B4-BE49-F238E27FC236}">
                  <a16:creationId xmlns:a16="http://schemas.microsoft.com/office/drawing/2014/main" id="{8E4D8886-BFCA-FEA4-9129-32A4160E61D6}"/>
                </a:ext>
              </a:extLst>
            </p:cNvPr>
            <p:cNvSpPr/>
            <p:nvPr/>
          </p:nvSpPr>
          <p:spPr>
            <a:xfrm>
              <a:off x="2129411" y="2432277"/>
              <a:ext cx="217074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857195E-C95C-3F2E-3D89-F4072DF07C33}"/>
                </a:ext>
              </a:extLst>
            </p:cNvPr>
            <p:cNvSpPr txBox="1"/>
            <p:nvPr/>
          </p:nvSpPr>
          <p:spPr>
            <a:xfrm>
              <a:off x="2092340" y="2456991"/>
              <a:ext cx="2257238" cy="646331"/>
            </a:xfrm>
            <a:prstGeom prst="rect">
              <a:avLst/>
            </a:prstGeom>
            <a:noFill/>
          </p:spPr>
          <p:txBody>
            <a:bodyPr wrap="square">
              <a:spAutoFit/>
            </a:bodyPr>
            <a:lstStyle/>
            <a:p>
              <a:pPr algn="ctr"/>
              <a:r>
                <a:rPr lang="en-US" sz="3600" b="1" dirty="0" err="1">
                  <a:latin typeface="Cambria" panose="02040503050406030204" pitchFamily="18" charset="0"/>
                </a:rPr>
                <a:t>nắng</a:t>
              </a:r>
              <a:r>
                <a:rPr lang="en-US" sz="3600" b="1" dirty="0">
                  <a:latin typeface="Cambria" panose="02040503050406030204" pitchFamily="18" charset="0"/>
                </a:rPr>
                <a:t> </a:t>
              </a:r>
              <a:r>
                <a:rPr lang="en-US" sz="3600" b="1" dirty="0" err="1">
                  <a:latin typeface="Cambria" panose="02040503050406030204" pitchFamily="18" charset="0"/>
                </a:rPr>
                <a:t>tỏa</a:t>
              </a:r>
              <a:endParaRPr lang="en-US" sz="3600" b="1" dirty="0"/>
            </a:p>
          </p:txBody>
        </p:sp>
      </p:grpSp>
      <p:grpSp>
        <p:nvGrpSpPr>
          <p:cNvPr id="30" name="Group 29">
            <a:extLst>
              <a:ext uri="{FF2B5EF4-FFF2-40B4-BE49-F238E27FC236}">
                <a16:creationId xmlns:a16="http://schemas.microsoft.com/office/drawing/2014/main" id="{004BA75B-EEE9-0284-F3B0-0204CA5EAC75}"/>
              </a:ext>
            </a:extLst>
          </p:cNvPr>
          <p:cNvGrpSpPr/>
          <p:nvPr/>
        </p:nvGrpSpPr>
        <p:grpSpPr>
          <a:xfrm>
            <a:off x="1850527" y="3406352"/>
            <a:ext cx="3288889" cy="718696"/>
            <a:chOff x="1395318" y="2405507"/>
            <a:chExt cx="3288889" cy="718696"/>
          </a:xfrm>
        </p:grpSpPr>
        <p:sp>
          <p:nvSpPr>
            <p:cNvPr id="31" name="Rectangle: Rounded Corners 30">
              <a:extLst>
                <a:ext uri="{FF2B5EF4-FFF2-40B4-BE49-F238E27FC236}">
                  <a16:creationId xmlns:a16="http://schemas.microsoft.com/office/drawing/2014/main" id="{A1DF9894-5E13-B8C1-8829-20C19C8F7434}"/>
                </a:ext>
              </a:extLst>
            </p:cNvPr>
            <p:cNvSpPr/>
            <p:nvPr/>
          </p:nvSpPr>
          <p:spPr>
            <a:xfrm>
              <a:off x="1395318" y="2405507"/>
              <a:ext cx="320239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51F6A58-9955-22A9-7503-295B4CA791A5}"/>
                </a:ext>
              </a:extLst>
            </p:cNvPr>
            <p:cNvSpPr txBox="1"/>
            <p:nvPr/>
          </p:nvSpPr>
          <p:spPr>
            <a:xfrm>
              <a:off x="1481815" y="2441689"/>
              <a:ext cx="3202392" cy="646331"/>
            </a:xfrm>
            <a:prstGeom prst="rect">
              <a:avLst/>
            </a:prstGeom>
            <a:noFill/>
          </p:spPr>
          <p:txBody>
            <a:bodyPr wrap="square">
              <a:spAutoFit/>
            </a:bodyPr>
            <a:lstStyle/>
            <a:p>
              <a:r>
                <a:rPr lang="en-US" sz="3600" b="1" i="0" dirty="0" err="1">
                  <a:effectLst/>
                  <a:latin typeface="Cambria" panose="02040503050406030204" pitchFamily="18" charset="0"/>
                </a:rPr>
                <a:t>quanh</a:t>
              </a:r>
              <a:r>
                <a:rPr lang="en-US" sz="3600" b="1" i="0" dirty="0">
                  <a:effectLst/>
                  <a:latin typeface="Cambria" panose="02040503050406030204" pitchFamily="18" charset="0"/>
                </a:rPr>
                <a:t> </a:t>
              </a:r>
              <a:r>
                <a:rPr lang="en-US" sz="3600" b="1" i="0" dirty="0" err="1">
                  <a:effectLst/>
                  <a:latin typeface="Cambria" panose="02040503050406030204" pitchFamily="18" charset="0"/>
                </a:rPr>
                <a:t>thuyền</a:t>
              </a:r>
              <a:endParaRPr lang="en-US" sz="3600" b="1" dirty="0"/>
            </a:p>
          </p:txBody>
        </p:sp>
      </p:grpSp>
      <p:grpSp>
        <p:nvGrpSpPr>
          <p:cNvPr id="33" name="Group 32">
            <a:extLst>
              <a:ext uri="{FF2B5EF4-FFF2-40B4-BE49-F238E27FC236}">
                <a16:creationId xmlns:a16="http://schemas.microsoft.com/office/drawing/2014/main" id="{7AB9F939-E239-8E10-81D0-83D3D5B350ED}"/>
              </a:ext>
            </a:extLst>
          </p:cNvPr>
          <p:cNvGrpSpPr/>
          <p:nvPr/>
        </p:nvGrpSpPr>
        <p:grpSpPr>
          <a:xfrm>
            <a:off x="6217939" y="3356872"/>
            <a:ext cx="2511543" cy="718696"/>
            <a:chOff x="1395318" y="2405507"/>
            <a:chExt cx="2511543" cy="718696"/>
          </a:xfrm>
        </p:grpSpPr>
        <p:sp>
          <p:nvSpPr>
            <p:cNvPr id="34" name="Rectangle: Rounded Corners 33">
              <a:extLst>
                <a:ext uri="{FF2B5EF4-FFF2-40B4-BE49-F238E27FC236}">
                  <a16:creationId xmlns:a16="http://schemas.microsoft.com/office/drawing/2014/main" id="{D59DADAD-1C06-084C-CA26-1E8AD8583548}"/>
                </a:ext>
              </a:extLst>
            </p:cNvPr>
            <p:cNvSpPr/>
            <p:nvPr/>
          </p:nvSpPr>
          <p:spPr>
            <a:xfrm>
              <a:off x="1395318" y="2405507"/>
              <a:ext cx="2511543"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417CF28-8993-6141-A5E5-A99256785C2D}"/>
                </a:ext>
              </a:extLst>
            </p:cNvPr>
            <p:cNvSpPr txBox="1"/>
            <p:nvPr/>
          </p:nvSpPr>
          <p:spPr>
            <a:xfrm>
              <a:off x="1481815" y="2441689"/>
              <a:ext cx="2425046" cy="646331"/>
            </a:xfrm>
            <a:prstGeom prst="rect">
              <a:avLst/>
            </a:prstGeom>
            <a:noFill/>
          </p:spPr>
          <p:txBody>
            <a:bodyPr wrap="square">
              <a:spAutoFit/>
            </a:bodyPr>
            <a:lstStyle/>
            <a:p>
              <a:r>
                <a:rPr lang="en-US" sz="3600" b="1" i="0" dirty="0" err="1">
                  <a:effectLst/>
                  <a:latin typeface="Cambria" panose="02040503050406030204" pitchFamily="18" charset="0"/>
                </a:rPr>
                <a:t>sóng</a:t>
              </a:r>
              <a:r>
                <a:rPr lang="en-US" sz="3600" b="1" i="0" dirty="0">
                  <a:effectLst/>
                  <a:latin typeface="Cambria" panose="02040503050406030204" pitchFamily="18" charset="0"/>
                </a:rPr>
                <a:t> </a:t>
              </a:r>
              <a:r>
                <a:rPr lang="en-US" sz="3600" b="1" i="0" dirty="0" err="1">
                  <a:effectLst/>
                  <a:latin typeface="Cambria" panose="02040503050406030204" pitchFamily="18" charset="0"/>
                </a:rPr>
                <a:t>lượn</a:t>
              </a:r>
              <a:endParaRPr lang="en-US" sz="3600" b="1" dirty="0"/>
            </a:p>
          </p:txBody>
        </p:sp>
      </p:grpSp>
      <p:grpSp>
        <p:nvGrpSpPr>
          <p:cNvPr id="36" name="Group 35">
            <a:extLst>
              <a:ext uri="{FF2B5EF4-FFF2-40B4-BE49-F238E27FC236}">
                <a16:creationId xmlns:a16="http://schemas.microsoft.com/office/drawing/2014/main" id="{A90FBA54-4F5F-9F23-C968-052BE23A66F6}"/>
              </a:ext>
            </a:extLst>
          </p:cNvPr>
          <p:cNvGrpSpPr/>
          <p:nvPr/>
        </p:nvGrpSpPr>
        <p:grpSpPr>
          <a:xfrm>
            <a:off x="2323103" y="4630506"/>
            <a:ext cx="2257238" cy="718696"/>
            <a:chOff x="2092340" y="2432277"/>
            <a:chExt cx="2257238" cy="718696"/>
          </a:xfrm>
        </p:grpSpPr>
        <p:sp>
          <p:nvSpPr>
            <p:cNvPr id="37" name="Rectangle: Rounded Corners 36">
              <a:extLst>
                <a:ext uri="{FF2B5EF4-FFF2-40B4-BE49-F238E27FC236}">
                  <a16:creationId xmlns:a16="http://schemas.microsoft.com/office/drawing/2014/main" id="{86D16D13-3020-CEE6-F4B0-97FB312784A8}"/>
                </a:ext>
              </a:extLst>
            </p:cNvPr>
            <p:cNvSpPr/>
            <p:nvPr/>
          </p:nvSpPr>
          <p:spPr>
            <a:xfrm>
              <a:off x="2129411" y="2432277"/>
              <a:ext cx="217074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F2608A3B-0DF0-E485-CA23-9DB83523C0C3}"/>
                </a:ext>
              </a:extLst>
            </p:cNvPr>
            <p:cNvSpPr txBox="1"/>
            <p:nvPr/>
          </p:nvSpPr>
          <p:spPr>
            <a:xfrm>
              <a:off x="2092340" y="2456991"/>
              <a:ext cx="2257238" cy="646331"/>
            </a:xfrm>
            <a:prstGeom prst="rect">
              <a:avLst/>
            </a:prstGeom>
            <a:noFill/>
          </p:spPr>
          <p:txBody>
            <a:bodyPr wrap="square">
              <a:spAutoFit/>
            </a:bodyPr>
            <a:lstStyle/>
            <a:p>
              <a:pPr algn="ctr"/>
              <a:r>
                <a:rPr lang="en-US" sz="3600" b="1" dirty="0" err="1">
                  <a:latin typeface="Cambria" panose="02040503050406030204" pitchFamily="18" charset="0"/>
                </a:rPr>
                <a:t>rì</a:t>
              </a:r>
              <a:r>
                <a:rPr lang="en-US" sz="3600" b="1" dirty="0">
                  <a:latin typeface="Cambria" panose="02040503050406030204" pitchFamily="18" charset="0"/>
                </a:rPr>
                <a:t> </a:t>
              </a:r>
              <a:r>
                <a:rPr lang="en-US" sz="3600" b="1" dirty="0" err="1">
                  <a:latin typeface="Cambria" panose="02040503050406030204" pitchFamily="18" charset="0"/>
                </a:rPr>
                <a:t>rào</a:t>
              </a:r>
              <a:endParaRPr lang="en-US" sz="3600" b="1" dirty="0"/>
            </a:p>
          </p:txBody>
        </p:sp>
      </p:grpSp>
      <p:grpSp>
        <p:nvGrpSpPr>
          <p:cNvPr id="39" name="Group 38">
            <a:extLst>
              <a:ext uri="{FF2B5EF4-FFF2-40B4-BE49-F238E27FC236}">
                <a16:creationId xmlns:a16="http://schemas.microsoft.com/office/drawing/2014/main" id="{19BB75EE-2195-F8F0-7C12-B9AB56162BB4}"/>
              </a:ext>
            </a:extLst>
          </p:cNvPr>
          <p:cNvGrpSpPr/>
          <p:nvPr/>
        </p:nvGrpSpPr>
        <p:grpSpPr>
          <a:xfrm>
            <a:off x="6345091" y="4619037"/>
            <a:ext cx="2257238" cy="718696"/>
            <a:chOff x="2092340" y="2432277"/>
            <a:chExt cx="2257238" cy="718696"/>
          </a:xfrm>
        </p:grpSpPr>
        <p:sp>
          <p:nvSpPr>
            <p:cNvPr id="40" name="Rectangle: Rounded Corners 39">
              <a:extLst>
                <a:ext uri="{FF2B5EF4-FFF2-40B4-BE49-F238E27FC236}">
                  <a16:creationId xmlns:a16="http://schemas.microsoft.com/office/drawing/2014/main" id="{199EC07A-C881-AF34-C454-A49E553B155E}"/>
                </a:ext>
              </a:extLst>
            </p:cNvPr>
            <p:cNvSpPr/>
            <p:nvPr/>
          </p:nvSpPr>
          <p:spPr>
            <a:xfrm>
              <a:off x="2129411" y="2432277"/>
              <a:ext cx="2170741" cy="718696"/>
            </a:xfrm>
            <a:prstGeom prst="roundRect">
              <a:avLst/>
            </a:prstGeom>
            <a:solidFill>
              <a:schemeClr val="bg1"/>
            </a:solidFill>
            <a:ln w="38100">
              <a:solidFill>
                <a:srgbClr val="979A1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54C2D1F3-455A-5AED-CAE1-A09E0D7CE344}"/>
                </a:ext>
              </a:extLst>
            </p:cNvPr>
            <p:cNvSpPr txBox="1"/>
            <p:nvPr/>
          </p:nvSpPr>
          <p:spPr>
            <a:xfrm>
              <a:off x="2092340" y="2456991"/>
              <a:ext cx="2257238" cy="646331"/>
            </a:xfrm>
            <a:prstGeom prst="rect">
              <a:avLst/>
            </a:prstGeom>
            <a:noFill/>
          </p:spPr>
          <p:txBody>
            <a:bodyPr wrap="square">
              <a:spAutoFit/>
            </a:bodyPr>
            <a:lstStyle/>
            <a:p>
              <a:pPr algn="ctr"/>
              <a:r>
                <a:rPr lang="en-US" sz="3600" b="1" dirty="0" err="1">
                  <a:latin typeface="Cambria" panose="02040503050406030204" pitchFamily="18" charset="0"/>
                </a:rPr>
                <a:t>sóng</a:t>
              </a:r>
              <a:r>
                <a:rPr lang="en-US" sz="3600" b="1" dirty="0">
                  <a:latin typeface="Cambria" panose="02040503050406030204" pitchFamily="18" charset="0"/>
                </a:rPr>
                <a:t> </a:t>
              </a:r>
              <a:r>
                <a:rPr lang="en-US" sz="3600" b="1" dirty="0" err="1">
                  <a:latin typeface="Cambria" panose="02040503050406030204" pitchFamily="18" charset="0"/>
                </a:rPr>
                <a:t>vỗ</a:t>
              </a:r>
              <a:endParaRPr lang="en-US" sz="3600" b="1" dirty="0"/>
            </a:p>
          </p:txBody>
        </p:sp>
      </p:grpSp>
      <p:pic>
        <p:nvPicPr>
          <p:cNvPr id="42" name="图片 24">
            <a:extLst>
              <a:ext uri="{FF2B5EF4-FFF2-40B4-BE49-F238E27FC236}">
                <a16:creationId xmlns:a16="http://schemas.microsoft.com/office/drawing/2014/main" id="{F0957975-0BBC-CAF5-0674-D9FBEF52C4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7534" y="2819116"/>
            <a:ext cx="3715036" cy="3715036"/>
          </a:xfrm>
          <a:prstGeom prst="rect">
            <a:avLst/>
          </a:prstGeom>
        </p:spPr>
      </p:pic>
      <p:pic>
        <p:nvPicPr>
          <p:cNvPr id="43" name="Picture 42">
            <a:extLst>
              <a:ext uri="{FF2B5EF4-FFF2-40B4-BE49-F238E27FC236}">
                <a16:creationId xmlns:a16="http://schemas.microsoft.com/office/drawing/2014/main" id="{EB91D601-0508-A22A-E329-BAB1B0F7091E}"/>
              </a:ext>
            </a:extLst>
          </p:cNvPr>
          <p:cNvPicPr>
            <a:picLocks noChangeAspect="1"/>
          </p:cNvPicPr>
          <p:nvPr/>
        </p:nvPicPr>
        <p:blipFill>
          <a:blip r:embed="rId3"/>
          <a:stretch>
            <a:fillRect/>
          </a:stretch>
        </p:blipFill>
        <p:spPr>
          <a:xfrm>
            <a:off x="1557173" y="579635"/>
            <a:ext cx="8193734" cy="1774090"/>
          </a:xfrm>
          <a:prstGeom prst="rect">
            <a:avLst/>
          </a:prstGeom>
        </p:spPr>
      </p:pic>
    </p:spTree>
    <p:extLst>
      <p:ext uri="{BB962C8B-B14F-4D97-AF65-F5344CB8AC3E}">
        <p14:creationId xmlns:p14="http://schemas.microsoft.com/office/powerpoint/2010/main" val="2547994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anim calcmode="lin" valueType="num">
                                      <p:cBhvr>
                                        <p:cTn id="34" dur="1000" fill="hold"/>
                                        <p:tgtEl>
                                          <p:spTgt spid="33"/>
                                        </p:tgtEl>
                                        <p:attrNameLst>
                                          <p:attrName>ppt_x</p:attrName>
                                        </p:attrNameLst>
                                      </p:cBhvr>
                                      <p:tavLst>
                                        <p:tav tm="0">
                                          <p:val>
                                            <p:strVal val="#ppt_x"/>
                                          </p:val>
                                        </p:tav>
                                        <p:tav tm="100000">
                                          <p:val>
                                            <p:strVal val="#ppt_x"/>
                                          </p:val>
                                        </p:tav>
                                      </p:tavLst>
                                    </p:anim>
                                    <p:anim calcmode="lin" valueType="num">
                                      <p:cBhvr>
                                        <p:cTn id="3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0"/>
                                        <p:tgtEl>
                                          <p:spTgt spid="36"/>
                                        </p:tgtEl>
                                      </p:cBhvr>
                                    </p:animEffect>
                                    <p:anim calcmode="lin" valueType="num">
                                      <p:cBhvr>
                                        <p:cTn id="41" dur="1000" fill="hold"/>
                                        <p:tgtEl>
                                          <p:spTgt spid="36"/>
                                        </p:tgtEl>
                                        <p:attrNameLst>
                                          <p:attrName>ppt_x</p:attrName>
                                        </p:attrNameLst>
                                      </p:cBhvr>
                                      <p:tavLst>
                                        <p:tav tm="0">
                                          <p:val>
                                            <p:strVal val="#ppt_x"/>
                                          </p:val>
                                        </p:tav>
                                        <p:tav tm="100000">
                                          <p:val>
                                            <p:strVal val="#ppt_x"/>
                                          </p:val>
                                        </p:tav>
                                      </p:tavLst>
                                    </p:anim>
                                    <p:anim calcmode="lin" valueType="num">
                                      <p:cBhvr>
                                        <p:cTn id="4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ags/tag2.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FILL_FORE_SCHEMECOLOR_INDEX_1_BRIGHTNESS" val="0.15"/>
  <p:tag name="KSO_WM_UNIT_FILL_FORE_SCHEMECOLOR_INDEX_1" val="5"/>
  <p:tag name="KSO_WM_UNIT_FILL_FORE_SCHEMECOLOR_INDEX_1_POS" val="0"/>
  <p:tag name="KSO_WM_UNIT_FILL_FORE_SCHEMECOLOR_INDEX_1_TRANS" val="0"/>
  <p:tag name="KSO_WM_UNIT_FILL_FORE_SCHEMECOLOR_INDEX_2_BRIGHTNESS" val="0.02"/>
  <p:tag name="KSO_WM_UNIT_FILL_FORE_SCHEMECOLOR_INDEX_2" val="5"/>
  <p:tag name="KSO_WM_UNIT_FILL_FORE_SCHEMECOLOR_INDEX_2_POS" val="0.53"/>
  <p:tag name="KSO_WM_UNIT_FILL_FORE_SCHEMECOLOR_INDEX_2_TRANS" val="0"/>
  <p:tag name="KSO_WM_UNIT_FILL_FORE_SCHEMECOLOR_INDEX_3_BRIGHTNESS" val="-0.15"/>
  <p:tag name="KSO_WM_UNIT_FILL_FORE_SCHEMECOLOR_INDEX_3" val="5"/>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FILL_TYPE" val="3"/>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 Digital Quick Grammar by Slidesgo">
  <a:themeElements>
    <a:clrScheme name="Simple Light">
      <a:dk1>
        <a:srgbClr val="431F5E"/>
      </a:dk1>
      <a:lt1>
        <a:srgbClr val="FFFFFF"/>
      </a:lt1>
      <a:dk2>
        <a:srgbClr val="004D61"/>
      </a:dk2>
      <a:lt2>
        <a:srgbClr val="FFE6F4"/>
      </a:lt2>
      <a:accent1>
        <a:srgbClr val="FF3577"/>
      </a:accent1>
      <a:accent2>
        <a:srgbClr val="7E529B"/>
      </a:accent2>
      <a:accent3>
        <a:srgbClr val="60C6DE"/>
      </a:accent3>
      <a:accent4>
        <a:srgbClr val="A6F9FB"/>
      </a:accent4>
      <a:accent5>
        <a:srgbClr val="00718D"/>
      </a:accent5>
      <a:accent6>
        <a:srgbClr val="EFD850"/>
      </a:accent6>
      <a:hlink>
        <a:srgbClr val="004D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888</Words>
  <Application>Microsoft Office PowerPoint</Application>
  <PresentationFormat>Widescreen</PresentationFormat>
  <Paragraphs>162</Paragraphs>
  <Slides>25</Slides>
  <Notes>1</Notes>
  <HiddenSlides>0</HiddenSlides>
  <MMClips>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25</vt:i4>
      </vt:variant>
    </vt:vector>
  </HeadingPairs>
  <TitlesOfParts>
    <vt:vector size="39" baseType="lpstr">
      <vt:lpstr>Arial</vt:lpstr>
      <vt:lpstr>Calibri</vt:lpstr>
      <vt:lpstr>Calibri Light</vt:lpstr>
      <vt:lpstr>Cambria</vt:lpstr>
      <vt:lpstr>Gochi Hand</vt:lpstr>
      <vt:lpstr>HP001 4 hàng</vt:lpstr>
      <vt:lpstr>Lobster</vt:lpstr>
      <vt:lpstr>Short Stack</vt:lpstr>
      <vt:lpstr>SVN-Genica Pro</vt:lpstr>
      <vt:lpstr>2_Office 主题</vt:lpstr>
      <vt:lpstr>The Digital Quick Grammar by Slidesgo</vt:lpstr>
      <vt:lpstr>Office Theme</vt:lpstr>
      <vt:lpstr>1_Office Theme</vt:lpstr>
      <vt:lpstr>2_Office Theme</vt:lpstr>
      <vt:lpstr>PowerPoint Presentation</vt:lpstr>
      <vt:lpstr>PowerPoint Presentation</vt:lpstr>
      <vt:lpstr>Bài đọc trước em học là bài gì?</vt:lpstr>
      <vt:lpstr>Bài tập làm văn nói về cậu bé nào?</vt:lpstr>
      <vt:lpstr>Mẹ cô-li-a nhờ cậu ấy giặt áo sơ mi và quần lót vào ngày thứ mấy?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 3530</cp:lastModifiedBy>
  <cp:revision>67</cp:revision>
  <dcterms:created xsi:type="dcterms:W3CDTF">2022-06-25T09:00:30Z</dcterms:created>
  <dcterms:modified xsi:type="dcterms:W3CDTF">2025-12-25T01:08:28Z</dcterms:modified>
</cp:coreProperties>
</file>