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4" r:id="rId2"/>
    <p:sldMasterId id="2147483756" r:id="rId3"/>
    <p:sldMasterId id="2147483783" r:id="rId4"/>
    <p:sldMasterId id="2147483785" r:id="rId5"/>
  </p:sldMasterIdLst>
  <p:notesMasterIdLst>
    <p:notesMasterId r:id="rId24"/>
  </p:notesMasterIdLst>
  <p:sldIdLst>
    <p:sldId id="7715" r:id="rId6"/>
    <p:sldId id="635" r:id="rId7"/>
    <p:sldId id="256" r:id="rId8"/>
    <p:sldId id="332" r:id="rId9"/>
    <p:sldId id="333" r:id="rId10"/>
    <p:sldId id="639" r:id="rId11"/>
    <p:sldId id="7714" r:id="rId12"/>
    <p:sldId id="341" r:id="rId13"/>
    <p:sldId id="340" r:id="rId14"/>
    <p:sldId id="7713" r:id="rId15"/>
    <p:sldId id="636" r:id="rId16"/>
    <p:sldId id="342" r:id="rId17"/>
    <p:sldId id="343" r:id="rId18"/>
    <p:sldId id="627" r:id="rId19"/>
    <p:sldId id="7710" r:id="rId20"/>
    <p:sldId id="7711" r:id="rId21"/>
    <p:sldId id="7712" r:id="rId22"/>
    <p:sldId id="63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E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340BB-BC22-4049-A7C9-1B602326C40B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8D335A-DEC2-4E04-9425-BA589F493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95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FF6C7-0868-420D-B257-8082F0DAB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864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FF6C7-0868-420D-B257-8082F0DAB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798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FF6C7-0868-420D-B257-8082F0DAB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30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10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209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46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205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415517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068004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672916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90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8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557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962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77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10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96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91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938807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3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418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27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xmlns="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327440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8692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2978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9317A44-04E1-4085-84BF-81100BEB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726B6AD-E5F5-48FA-AC0E-118A9A529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839B048-7977-4E79-92E4-87BB2D12A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F49C0DB-4EAA-49E2-A5BA-EEF260B6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9E1335D-FDBA-4DED-BFAC-D6B0E8E8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6B17F47-4DB7-488B-B897-C6B26CDC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9791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DC314F8-93E0-4B39-BCFA-DCA4C2E4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995C450-4251-49B8-B441-7EC0C3D05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CED7B19-7E6B-4EBB-808D-898304AE1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CAB14F7B-73A5-4084-8CEF-DA3DC28F1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F4C07B6-0DFA-4412-850E-902AE3F0F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39DE71C-2A9A-487B-8A0A-86EDFFA1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22D04BC-7FB5-4BE4-B989-4BBC967F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20FEE57-D1A6-49F4-8D4E-7C0147D8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5934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138562-B498-4E8B-92DA-BAF78106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F1F4988-DF9B-470D-9DEA-D5C3E8FD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13A7181-D18F-4035-AEA2-E23E32CA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9C9577C-7BD0-4E3F-AE5D-1188FCC4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8543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022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024732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B6BC2D12-EEDD-40D6-8AB0-409E861F6C33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开学行为规范</a:t>
            </a:r>
          </a:p>
        </p:txBody>
      </p:sp>
    </p:spTree>
    <p:extLst>
      <p:ext uri="{BB962C8B-B14F-4D97-AF65-F5344CB8AC3E}">
        <p14:creationId xmlns:p14="http://schemas.microsoft.com/office/powerpoint/2010/main" val="21254659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B2637D73-6C2C-40F0-BA81-9E2900AA5982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开学注意事项</a:t>
            </a:r>
          </a:p>
        </p:txBody>
      </p:sp>
    </p:spTree>
    <p:extLst>
      <p:ext uri="{BB962C8B-B14F-4D97-AF65-F5344CB8AC3E}">
        <p14:creationId xmlns:p14="http://schemas.microsoft.com/office/powerpoint/2010/main" val="3753681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434B67C3-C77A-42FD-8E29-31365341568C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开学学习目标</a:t>
            </a:r>
          </a:p>
        </p:txBody>
      </p:sp>
    </p:spTree>
    <p:extLst>
      <p:ext uri="{BB962C8B-B14F-4D97-AF65-F5344CB8AC3E}">
        <p14:creationId xmlns:p14="http://schemas.microsoft.com/office/powerpoint/2010/main" val="4285836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9D4EB656-6146-4B7E-892D-377D354AC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A4BB9BA-3777-4419-8920-84F1FA389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8F65649-5CC9-4D9D-A2A2-3A0DC405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08CF3E1-8015-4CE6-825E-2BE370F3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AAB29D-75C6-4F82-A50D-8E9F0904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26909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35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278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fade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05BEF24-7971-4037-BAD8-82CA6AC7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BE6C92-9679-4297-81EE-BF628D75C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BDE356A-A584-4068-8D7E-E498C4414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C78B-DFAA-46A6-8F04-A61BC481A71B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62F4A74-0C9B-4E2E-92C2-AF77E05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8F39AD7-72D4-4225-AE75-0478A711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BE9C-2193-4742-B43D-446A936EC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990325"/>
      </p:ext>
    </p:extLst>
  </p:cSld>
  <p:clrMapOvr>
    <a:masterClrMapping/>
  </p:clrMapOvr>
  <p:transition spd="slow" advClick="0" advTm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3"/>
          <a:stretch/>
        </p:blipFill>
        <p:spPr>
          <a:xfrm flipV="1">
            <a:off x="-50800" y="5005388"/>
            <a:ext cx="12242800" cy="1854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3"/>
          <a:stretch/>
        </p:blipFill>
        <p:spPr>
          <a:xfrm>
            <a:off x="-23884" y="-1588"/>
            <a:ext cx="12242800" cy="18542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AF3793-9B36-712C-BF40-32A4A3809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70AADDE-2116-DF94-3E7A-D09664855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3D19CA-56B8-C076-36C2-87018A8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EF8B41-CAC5-49DA-9156-65DCBE83682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8D77D8C-66D6-DCA2-DBB1-8FAE246D6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B836911-B9BB-D33E-1723-E5149F9B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31AD8-4DC2-4F0A-8757-37262589E78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圆角矩形 7"/>
          <p:cNvSpPr/>
          <p:nvPr userDrawn="1"/>
        </p:nvSpPr>
        <p:spPr>
          <a:xfrm>
            <a:off x="254000" y="279400"/>
            <a:ext cx="11582400" cy="6442075"/>
          </a:xfrm>
          <a:prstGeom prst="roundRect">
            <a:avLst>
              <a:gd name="adj" fmla="val 87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96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6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74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957355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22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9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09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03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21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18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20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79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375071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909316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5723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919306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210525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27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726" r:id="rId8"/>
    <p:sldLayoutId id="2147483727" r:id="rId9"/>
    <p:sldLayoutId id="2147483728" r:id="rId10"/>
    <p:sldLayoutId id="2147483729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D9361-1473-4700-8A4F-245186F3EF4A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CECA56D-D836-4252-90A1-20A36B05D3A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406" y="75339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56968E6-71F4-467B-ACB0-0B454B7E0B0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094" y="-713162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9AA3AE1-8222-4617-A801-C326217AEDC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494" y="10495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979E758-ED3D-4E97-825B-810931A3BA9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0" y="93172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063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AC9CE272-C411-425E-9375-7BDFFC21480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7134128-0F5E-4D68-B32F-2F0566F271C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1200EA6-E0D0-4355-B323-0E45C60EC1C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84458"/>
            <a:ext cx="11791950" cy="40109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70564B8-3D3B-4891-BE37-17765C5B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2" b="1"/>
          <a:stretch/>
        </p:blipFill>
        <p:spPr>
          <a:xfrm>
            <a:off x="200025" y="3671888"/>
            <a:ext cx="11791950" cy="300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65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A89D7EEF-62BC-DFC1-75B2-72D2079572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8081" y="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21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7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1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6.png"/><Relationship Id="rId12" Type="http://schemas.openxmlformats.org/officeDocument/2006/relationships/audio" Target="../media/audio3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audio" Target="../media/audio3.wav"/><Relationship Id="rId9" Type="http://schemas.openxmlformats.org/officeDocument/2006/relationships/image" Target="../media/image4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6.png"/><Relationship Id="rId12" Type="http://schemas.openxmlformats.org/officeDocument/2006/relationships/audio" Target="../media/audio3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audio" Target="../media/audio3.wav"/><Relationship Id="rId9" Type="http://schemas.openxmlformats.org/officeDocument/2006/relationships/image" Target="../media/image48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3600972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38: Biểu thức số. Tính giá</a:t>
            </a:r>
          </a:p>
          <a:p>
            <a:pPr algn="ctr"/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 của biểu thức số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T2)</a:t>
            </a:r>
            <a:endParaRPr lang="en-US" sz="4000" b="1" kern="10" dirty="0" smtClean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thực hiện: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Nhung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37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560529572744138004_v2">
            <a:hlinkClick r:id="" action="ppaction://media"/>
            <a:extLst>
              <a:ext uri="{FF2B5EF4-FFF2-40B4-BE49-F238E27FC236}">
                <a16:creationId xmlns:a16="http://schemas.microsoft.com/office/drawing/2014/main" xmlns="" id="{2E7672D8-9FFF-8D73-1F94-27A254E2D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4431" b="34431"/>
          <a:stretch/>
        </p:blipFill>
        <p:spPr>
          <a:xfrm>
            <a:off x="-1" y="0"/>
            <a:ext cx="12177365" cy="674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84434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FA5B14-B609-750C-22D6-AD640DEFB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EF94F7A-52A6-5F75-64AD-9BFEE1E07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CE20DE2-858A-33AE-E0D9-BAF6A92808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776FDF2-13FA-FF7B-A9E6-97D2CD0771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9F32D0A-85A1-3431-04D9-26E03817EF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xmlns="" id="{47333FFC-F46B-D164-FE76-DAC46D4B4E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6F762B5A-D99D-1A29-AC44-F25E3D7CA9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grpSp>
        <p:nvGrpSpPr>
          <p:cNvPr id="16" name="组合 30">
            <a:extLst>
              <a:ext uri="{FF2B5EF4-FFF2-40B4-BE49-F238E27FC236}">
                <a16:creationId xmlns:a16="http://schemas.microsoft.com/office/drawing/2014/main" xmlns="" id="{A49504B9-2E87-235D-EEF5-AB2461A910AF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7" name="圆角矩形 27">
              <a:extLst>
                <a:ext uri="{FF2B5EF4-FFF2-40B4-BE49-F238E27FC236}">
                  <a16:creationId xmlns:a16="http://schemas.microsoft.com/office/drawing/2014/main" xmlns="" id="{2E41AEB0-EB8C-5C3F-4AE7-0AE5CA808C47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8" name="圆角矩形 28">
              <a:extLst>
                <a:ext uri="{FF2B5EF4-FFF2-40B4-BE49-F238E27FC236}">
                  <a16:creationId xmlns:a16="http://schemas.microsoft.com/office/drawing/2014/main" xmlns="" id="{9E698D65-A25D-1BA9-376E-E991A847DD90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4" name="Picture 3" descr="A yellow and blue letters&#10;&#10;AI-generated content may be incorrect.">
            <a:extLst>
              <a:ext uri="{FF2B5EF4-FFF2-40B4-BE49-F238E27FC236}">
                <a16:creationId xmlns:a16="http://schemas.microsoft.com/office/drawing/2014/main" xmlns="" id="{BD8DE52C-CC87-9D36-7817-57CF19C28B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823" y="2207346"/>
            <a:ext cx="6581553" cy="229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106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274320"/>
            <a:ext cx="11858171" cy="618363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D89BBD-82C4-4A96-87D0-F13F37694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" y="452437"/>
            <a:ext cx="1657350" cy="71437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FC0245C-A53B-450B-9D1B-CA423D841764}"/>
              </a:ext>
            </a:extLst>
          </p:cNvPr>
          <p:cNvGrpSpPr/>
          <p:nvPr/>
        </p:nvGrpSpPr>
        <p:grpSpPr>
          <a:xfrm>
            <a:off x="2821843" y="546570"/>
            <a:ext cx="619044" cy="584775"/>
            <a:chOff x="621568" y="794220"/>
            <a:chExt cx="619044" cy="58477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02B1DEAA-72EE-4C2D-990A-16476C72A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74C6A793-8A08-4949-B3A2-7D30C2EF8B0A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D69E9FF-E741-4B94-951F-91AF124C3BC0}"/>
              </a:ext>
            </a:extLst>
          </p:cNvPr>
          <p:cNvSpPr txBox="1"/>
          <p:nvPr/>
        </p:nvSpPr>
        <p:spPr>
          <a:xfrm>
            <a:off x="3381374" y="533400"/>
            <a:ext cx="8277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trị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(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AC8E8C0-9936-4A1A-B6F3-957F0B091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762" y="1852612"/>
            <a:ext cx="4319035" cy="2224088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A7F61A01-D9BB-4C5A-8C0F-D90544B89B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401083"/>
              </p:ext>
            </p:extLst>
          </p:nvPr>
        </p:nvGraphicFramePr>
        <p:xfrm>
          <a:off x="5886450" y="1777492"/>
          <a:ext cx="3343275" cy="21271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3275">
                  <a:extLst>
                    <a:ext uri="{9D8B030D-6E8A-4147-A177-3AD203B41FA5}">
                      <a16:colId xmlns:a16="http://schemas.microsoft.com/office/drawing/2014/main" xmlns="" val="22023004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4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30 : 5 x 2</a:t>
                      </a:r>
                    </a:p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4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24 + 5 x 6 </a:t>
                      </a:r>
                    </a:p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4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30 – 18 : 3</a:t>
                      </a: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xmlns="" val="3391691318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7F81BBA-F8A4-4195-8B44-59FA0A1751E8}"/>
              </a:ext>
            </a:extLst>
          </p:cNvPr>
          <p:cNvSpPr txBox="1"/>
          <p:nvPr/>
        </p:nvSpPr>
        <p:spPr>
          <a:xfrm>
            <a:off x="127590" y="4024222"/>
            <a:ext cx="42814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30 : 5 x 2 = 6 x 2 </a:t>
            </a:r>
          </a:p>
          <a:p>
            <a:pPr algn="just"/>
            <a:r>
              <a:rPr lang="pt-BR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                         = 12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ED903C5-1D62-440B-811F-B911D1DEAE57}"/>
              </a:ext>
            </a:extLst>
          </p:cNvPr>
          <p:cNvSpPr txBox="1"/>
          <p:nvPr/>
        </p:nvSpPr>
        <p:spPr>
          <a:xfrm>
            <a:off x="3315475" y="5046056"/>
            <a:ext cx="42814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24 + 5 x 6 = 24 + 30 </a:t>
            </a:r>
          </a:p>
          <a:p>
            <a:pPr algn="just"/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      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</a:t>
            </a:r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54 </a:t>
            </a:r>
            <a:endParaRPr lang="pt-BR" sz="32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42BF782-00BB-496A-9CB6-FB62DCA07F8C}"/>
              </a:ext>
            </a:extLst>
          </p:cNvPr>
          <p:cNvSpPr txBox="1"/>
          <p:nvPr/>
        </p:nvSpPr>
        <p:spPr>
          <a:xfrm>
            <a:off x="7910513" y="5018588"/>
            <a:ext cx="42814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c) 30 – 18 : 3 = 30 – 6</a:t>
            </a:r>
          </a:p>
          <a:p>
            <a:pPr algn="just"/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       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</a:t>
            </a:r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24</a:t>
            </a:r>
            <a:endParaRPr lang="pt-BR" sz="32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253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85725"/>
            <a:ext cx="11858171" cy="6372225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D89BBD-82C4-4A96-87D0-F13F37694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229749"/>
            <a:ext cx="1466850" cy="6322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FC0245C-A53B-450B-9D1B-CA423D841764}"/>
              </a:ext>
            </a:extLst>
          </p:cNvPr>
          <p:cNvGrpSpPr/>
          <p:nvPr/>
        </p:nvGrpSpPr>
        <p:grpSpPr>
          <a:xfrm>
            <a:off x="2717068" y="127470"/>
            <a:ext cx="619044" cy="584775"/>
            <a:chOff x="621568" y="794220"/>
            <a:chExt cx="619044" cy="58477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02B1DEAA-72EE-4C2D-990A-16476C72A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74C6A793-8A08-4949-B3A2-7D30C2EF8B0A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D69E9FF-E741-4B94-951F-91AF124C3BC0}"/>
              </a:ext>
            </a:extLst>
          </p:cNvPr>
          <p:cNvSpPr txBox="1"/>
          <p:nvPr/>
        </p:nvSpPr>
        <p:spPr>
          <a:xfrm>
            <a:off x="3276599" y="114300"/>
            <a:ext cx="8277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B19BACD-18BA-42EF-A96A-C57DDE391E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114424"/>
            <a:ext cx="6858000" cy="52101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7AE0091-164A-493C-BD5B-40753BE50D44}"/>
              </a:ext>
            </a:extLst>
          </p:cNvPr>
          <p:cNvGrpSpPr/>
          <p:nvPr/>
        </p:nvGrpSpPr>
        <p:grpSpPr>
          <a:xfrm>
            <a:off x="4571692" y="2959436"/>
            <a:ext cx="1275158" cy="773171"/>
            <a:chOff x="4571692" y="2959436"/>
            <a:chExt cx="1275158" cy="7731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15EE4427-57A7-47BB-BCA3-5DFAF64CD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692" y="2959436"/>
              <a:ext cx="1275158" cy="77317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5BF0118-60BB-48A7-87B7-72B94F0C0AAD}"/>
                </a:ext>
              </a:extLst>
            </p:cNvPr>
            <p:cNvSpPr txBox="1"/>
            <p:nvPr/>
          </p:nvSpPr>
          <p:spPr>
            <a:xfrm flipH="1">
              <a:off x="4935563" y="3133403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48</a:t>
              </a:r>
              <a:endParaRPr lang="vi-VN" sz="32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C8C2A47-868F-4BDA-B46D-EFA26915A29D}"/>
              </a:ext>
            </a:extLst>
          </p:cNvPr>
          <p:cNvGrpSpPr/>
          <p:nvPr/>
        </p:nvGrpSpPr>
        <p:grpSpPr>
          <a:xfrm>
            <a:off x="6838642" y="2511761"/>
            <a:ext cx="1275158" cy="773171"/>
            <a:chOff x="4571692" y="2959436"/>
            <a:chExt cx="1275158" cy="77317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CCDAD075-2096-492E-ADE0-E0C443669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692" y="2959436"/>
              <a:ext cx="1275158" cy="77317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6D77CC03-FF98-4C32-BCB3-4B2DC94F06FF}"/>
                </a:ext>
              </a:extLst>
            </p:cNvPr>
            <p:cNvSpPr txBox="1"/>
            <p:nvPr/>
          </p:nvSpPr>
          <p:spPr>
            <a:xfrm flipH="1">
              <a:off x="4935563" y="3133403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46</a:t>
              </a:r>
              <a:endParaRPr lang="vi-VN" sz="32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5624713-E7C7-48F2-86F4-57A7B1AAE8F8}"/>
              </a:ext>
            </a:extLst>
          </p:cNvPr>
          <p:cNvGrpSpPr/>
          <p:nvPr/>
        </p:nvGrpSpPr>
        <p:grpSpPr>
          <a:xfrm>
            <a:off x="4485967" y="4169111"/>
            <a:ext cx="1275158" cy="773171"/>
            <a:chOff x="4571692" y="2959436"/>
            <a:chExt cx="1275158" cy="77317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0FB08385-C541-45C5-BCFB-D65D94E84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692" y="2959436"/>
              <a:ext cx="1275158" cy="77317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D436F9CC-9196-4D31-AF0E-06F1A57ABD15}"/>
                </a:ext>
              </a:extLst>
            </p:cNvPr>
            <p:cNvSpPr txBox="1"/>
            <p:nvPr/>
          </p:nvSpPr>
          <p:spPr>
            <a:xfrm flipH="1">
              <a:off x="4935563" y="3133403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47</a:t>
              </a:r>
              <a:endParaRPr lang="vi-VN" sz="32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01FEB48-A9F6-466D-ABBB-48B20B86F068}"/>
              </a:ext>
            </a:extLst>
          </p:cNvPr>
          <p:cNvGrpSpPr/>
          <p:nvPr/>
        </p:nvGrpSpPr>
        <p:grpSpPr>
          <a:xfrm>
            <a:off x="6686242" y="3873836"/>
            <a:ext cx="1275158" cy="773171"/>
            <a:chOff x="4571692" y="2959436"/>
            <a:chExt cx="1275158" cy="77317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A966C4AE-A0D8-4E8A-82CD-421E7B7BA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692" y="2959436"/>
              <a:ext cx="1275158" cy="77317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876669A5-E4F6-4478-A576-BEBD31E74AB3}"/>
                </a:ext>
              </a:extLst>
            </p:cNvPr>
            <p:cNvSpPr txBox="1"/>
            <p:nvPr/>
          </p:nvSpPr>
          <p:spPr>
            <a:xfrm flipH="1">
              <a:off x="4935563" y="3133403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45</a:t>
              </a:r>
              <a:endParaRPr lang="vi-VN" sz="32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22B64D29-ED16-4191-A4CF-298CCA8B84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403" y="709612"/>
            <a:ext cx="2492759" cy="1681163"/>
          </a:xfrm>
          <a:prstGeom prst="rect">
            <a:avLst/>
          </a:prstGeom>
        </p:spPr>
      </p:pic>
      <p:pic>
        <p:nvPicPr>
          <p:cNvPr id="25" name="Picture 2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xmlns="" id="{47BD7830-2D04-4015-8CBD-9A27FB585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4438650"/>
            <a:ext cx="3145154" cy="1919287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8A66E05-50B1-4D54-8EF7-B43828935C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162" y="607915"/>
            <a:ext cx="2224088" cy="2254348"/>
          </a:xfrm>
          <a:prstGeom prst="rect">
            <a:avLst/>
          </a:prstGeom>
        </p:spPr>
      </p:pic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ACAC3384-7B81-4E0C-AF67-5F755E47D1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863" y="4076700"/>
            <a:ext cx="2418291" cy="193994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D4BCCAE-F04E-4719-95C9-6681609C8F3C}"/>
              </a:ext>
            </a:extLst>
          </p:cNvPr>
          <p:cNvSpPr txBox="1"/>
          <p:nvPr/>
        </p:nvSpPr>
        <p:spPr>
          <a:xfrm>
            <a:off x="3657600" y="762000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96AFB11-F1FD-4DB2-9404-8ECD2C6DC298}"/>
              </a:ext>
            </a:extLst>
          </p:cNvPr>
          <p:cNvSpPr txBox="1"/>
          <p:nvPr/>
        </p:nvSpPr>
        <p:spPr>
          <a:xfrm>
            <a:off x="10734675" y="704850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9D79612-6FE2-430A-86C2-1717AC2C8C8D}"/>
              </a:ext>
            </a:extLst>
          </p:cNvPr>
          <p:cNvSpPr txBox="1"/>
          <p:nvPr/>
        </p:nvSpPr>
        <p:spPr>
          <a:xfrm>
            <a:off x="1304925" y="5372100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F72578C-556C-483E-8FC3-8BE3B122CCA7}"/>
              </a:ext>
            </a:extLst>
          </p:cNvPr>
          <p:cNvSpPr txBox="1"/>
          <p:nvPr/>
        </p:nvSpPr>
        <p:spPr>
          <a:xfrm>
            <a:off x="10887075" y="4905375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4071323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0.23581 -0.2377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97" y="-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10091 -0.0571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-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-0.08658 0.2594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6" y="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0.28841 0.0025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xmlns="" id="{DE161616-71A1-B6B1-9E7C-DB20159CFB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组合 30">
            <a:extLst>
              <a:ext uri="{FF2B5EF4-FFF2-40B4-BE49-F238E27FC236}">
                <a16:creationId xmlns:a16="http://schemas.microsoft.com/office/drawing/2014/main" xmlns="" id="{2D21BBCA-3511-D6D5-C49E-1E62184896A2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1" name="圆角矩形 27">
              <a:extLst>
                <a:ext uri="{FF2B5EF4-FFF2-40B4-BE49-F238E27FC236}">
                  <a16:creationId xmlns:a16="http://schemas.microsoft.com/office/drawing/2014/main" xmlns="" id="{6CB0DC85-D64B-41D7-F377-B92E1A2C355A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4" name="圆角矩形 28">
              <a:extLst>
                <a:ext uri="{FF2B5EF4-FFF2-40B4-BE49-F238E27FC236}">
                  <a16:creationId xmlns:a16="http://schemas.microsoft.com/office/drawing/2014/main" xmlns="" id="{5ABDC10A-7357-BD9A-AA72-7384F2C9BEED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39F5355-F048-8FE9-A93A-28EAB52B59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704" y="592660"/>
            <a:ext cx="6389162" cy="5371042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xmlns="" id="{65DA8093-9B45-3BCA-38A7-4263C35533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104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xmlns="" id="{3B54CCAC-3B26-4EC7-952E-A155BC0D68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1"/>
            <a:ext cx="12191999" cy="6858000"/>
          </a:xfrm>
          <a:prstGeom prst="rect">
            <a:avLst/>
          </a:prstGeom>
        </p:spPr>
      </p:pic>
      <p:sp>
        <p:nvSpPr>
          <p:cNvPr id="3" name="Rectangle: Rounded Corners 95">
            <a:extLst>
              <a:ext uri="{FF2B5EF4-FFF2-40B4-BE49-F238E27FC236}">
                <a16:creationId xmlns:a16="http://schemas.microsoft.com/office/drawing/2014/main" xmlns="" id="{89F77B59-AE28-4ACE-81B9-F318B50494FD}"/>
              </a:ext>
            </a:extLst>
          </p:cNvPr>
          <p:cNvSpPr/>
          <p:nvPr/>
        </p:nvSpPr>
        <p:spPr>
          <a:xfrm>
            <a:off x="2002773" y="4838700"/>
            <a:ext cx="2456961" cy="838200"/>
          </a:xfrm>
          <a:prstGeom prst="roundRect">
            <a:avLst/>
          </a:prstGeom>
          <a:solidFill>
            <a:srgbClr val="FF6699"/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12" tIns="45712" rIns="91412" bIns="45712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SimSun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720298-52FB-4076-9B3B-BC28BE8757E0}"/>
              </a:ext>
            </a:extLst>
          </p:cNvPr>
          <p:cNvSpPr txBox="1"/>
          <p:nvPr/>
        </p:nvSpPr>
        <p:spPr>
          <a:xfrm>
            <a:off x="2117034" y="4970413"/>
            <a:ext cx="2123979" cy="5747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Calibri" panose="020F0502020204030204" charset="0"/>
              </a:rPr>
              <a:t>BẮT ĐẦU</a:t>
            </a:r>
          </a:p>
        </p:txBody>
      </p:sp>
      <p:pic>
        <p:nvPicPr>
          <p:cNvPr id="5" name="ChuongCam - 9Slide.vn">
            <a:extLst>
              <a:ext uri="{FF2B5EF4-FFF2-40B4-BE49-F238E27FC236}">
                <a16:creationId xmlns:a16="http://schemas.microsoft.com/office/drawing/2014/main" xmlns="" id="{8FB7D0D0-4D9F-439E-809A-604EC20D0D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75" y="4761215"/>
            <a:ext cx="957532" cy="9558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13EC320-2343-4112-A6DC-1E22A0BB6E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832" y="0"/>
            <a:ext cx="6858000" cy="68580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9E207D44-9845-4254-8C44-E4A43318E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279400"/>
            <a:ext cx="65532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81265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23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1.11111E-6 L 0.26523 0.00278 " pathEditMode="relative" rAng="0" ptsTypes="AA" p14:bounceEnd="48000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55" y="13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23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1.11111E-6 L 0.26523 0.00278 " pathEditMode="relative" rAng="0" ptsTypes="AA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55" y="13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4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9386B93-64C3-4EB9-886A-DBD4FBDB04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4DB9001E-AF38-451D-A433-BC9003386926}"/>
              </a:ext>
            </a:extLst>
          </p:cNvPr>
          <p:cNvSpPr/>
          <p:nvPr/>
        </p:nvSpPr>
        <p:spPr>
          <a:xfrm>
            <a:off x="7543800" y="176208"/>
            <a:ext cx="4316056" cy="652939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B5CE87CB-B219-4F92-968D-0E7F88FA2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545BCBA-A1AB-4055-9D98-A392EA7C69E2}"/>
              </a:ext>
            </a:extLst>
          </p:cNvPr>
          <p:cNvGrpSpPr/>
          <p:nvPr/>
        </p:nvGrpSpPr>
        <p:grpSpPr>
          <a:xfrm>
            <a:off x="2305584" y="1498600"/>
            <a:ext cx="4685413" cy="1524000"/>
            <a:chOff x="1729187" y="117634"/>
            <a:chExt cx="3514060" cy="1143000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xmlns="" id="{B008212D-D431-42BA-8482-C102FE32A2F1}"/>
                </a:ext>
              </a:extLst>
            </p:cNvPr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7" name="ChuongCam - 9Slide.vn">
              <a:extLst>
                <a:ext uri="{FF2B5EF4-FFF2-40B4-BE49-F238E27FC236}">
                  <a16:creationId xmlns:a16="http://schemas.microsoft.com/office/drawing/2014/main" xmlns="" id="{72CA5504-C0BE-45F6-8B50-D6DB28170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31292B35-F47B-4458-AE76-DB443A504DCB}"/>
                </a:ext>
              </a:extLst>
            </p:cNvPr>
            <p:cNvSpPr txBox="1"/>
            <p:nvPr/>
          </p:nvSpPr>
          <p:spPr>
            <a:xfrm>
              <a:off x="2687375" y="302961"/>
              <a:ext cx="2525042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A. 64</a:t>
              </a:r>
              <a:endPara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1143FE6C-4CFA-454F-B6E5-D19095B2DC34}"/>
              </a:ext>
            </a:extLst>
          </p:cNvPr>
          <p:cNvGrpSpPr/>
          <p:nvPr/>
        </p:nvGrpSpPr>
        <p:grpSpPr>
          <a:xfrm>
            <a:off x="2369944" y="3264929"/>
            <a:ext cx="4632532" cy="1524000"/>
            <a:chOff x="1777458" y="1442381"/>
            <a:chExt cx="3474399" cy="1143000"/>
          </a:xfrm>
        </p:grpSpPr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xmlns="" id="{13433EB6-3D48-4E11-8032-A9A90231E73F}"/>
                </a:ext>
              </a:extLst>
            </p:cNvPr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11" name="ChuongCam - 9Slide.vn">
              <a:extLst>
                <a:ext uri="{FF2B5EF4-FFF2-40B4-BE49-F238E27FC236}">
                  <a16:creationId xmlns:a16="http://schemas.microsoft.com/office/drawing/2014/main" xmlns="" id="{AB2B5BDF-A836-4F23-A38A-C186D1DAC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88DD8B67-E741-45BB-9C48-2C2F0B44C67C}"/>
                </a:ext>
              </a:extLst>
            </p:cNvPr>
            <p:cNvSpPr txBox="1"/>
            <p:nvPr/>
          </p:nvSpPr>
          <p:spPr>
            <a:xfrm>
              <a:off x="2718204" y="1662478"/>
              <a:ext cx="2533653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B. 65</a:t>
              </a:r>
              <a:endPara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CB22E5C-FDC6-4396-B671-2E50BC6D3124}"/>
              </a:ext>
            </a:extLst>
          </p:cNvPr>
          <p:cNvGrpSpPr/>
          <p:nvPr/>
        </p:nvGrpSpPr>
        <p:grpSpPr>
          <a:xfrm>
            <a:off x="2403097" y="5075555"/>
            <a:ext cx="4658313" cy="1524000"/>
            <a:chOff x="1802318" y="2800350"/>
            <a:chExt cx="3493735" cy="1143000"/>
          </a:xfrm>
        </p:grpSpPr>
        <p:sp>
          <p:nvSpPr>
            <p:cNvPr id="14" name="Rounded Rectangle 11">
              <a:extLst>
                <a:ext uri="{FF2B5EF4-FFF2-40B4-BE49-F238E27FC236}">
                  <a16:creationId xmlns:a16="http://schemas.microsoft.com/office/drawing/2014/main" xmlns="" id="{2B76F47B-C1B8-4321-A707-5FF886EB3F51}"/>
                </a:ext>
              </a:extLst>
            </p:cNvPr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15" name="ChuongCam - 9Slide.vn">
              <a:extLst>
                <a:ext uri="{FF2B5EF4-FFF2-40B4-BE49-F238E27FC236}">
                  <a16:creationId xmlns:a16="http://schemas.microsoft.com/office/drawing/2014/main" xmlns="" id="{48F4D73D-E830-4BD8-97E0-090333A77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55CB1A7-3E58-4056-8443-8E6BCBB2F82B}"/>
                </a:ext>
              </a:extLst>
            </p:cNvPr>
            <p:cNvSpPr txBox="1"/>
            <p:nvPr/>
          </p:nvSpPr>
          <p:spPr>
            <a:xfrm>
              <a:off x="2687371" y="3008433"/>
              <a:ext cx="2608682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C. 66</a:t>
              </a:r>
              <a:endPara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4241086-8B32-4212-A254-186899DC6D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2806175-E2CC-4DE6-9CDD-7D73CEEA93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19" name="sadtrombone.swf.mp3">
            <a:hlinkClick r:id="" action="ppaction://media"/>
            <a:extLst>
              <a:ext uri="{FF2B5EF4-FFF2-40B4-BE49-F238E27FC236}">
                <a16:creationId xmlns:a16="http://schemas.microsoft.com/office/drawing/2014/main" xmlns="" id="{B2E94BCA-6E0E-466E-A5A1-3B4367E8F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20" name="Text Box 4">
            <a:extLst>
              <a:ext uri="{FF2B5EF4-FFF2-40B4-BE49-F238E27FC236}">
                <a16:creationId xmlns:a16="http://schemas.microsoft.com/office/drawing/2014/main" xmlns="" id="{3FF8604C-0090-4A1D-8632-1365E5B787CE}"/>
              </a:ext>
            </a:extLst>
          </p:cNvPr>
          <p:cNvSpPr txBox="1"/>
          <p:nvPr/>
        </p:nvSpPr>
        <p:spPr>
          <a:xfrm>
            <a:off x="7838831" y="2221567"/>
            <a:ext cx="3641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80 - 2 x 7 = ?</a:t>
            </a:r>
            <a:endParaRPr kumimoji="0" lang="vi-V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68658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9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2C3E0F1-C075-4C1F-9529-B4675E2CAB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0FFC4145-0C22-4667-ACD4-F5712515215F}"/>
              </a:ext>
            </a:extLst>
          </p:cNvPr>
          <p:cNvSpPr/>
          <p:nvPr/>
        </p:nvSpPr>
        <p:spPr>
          <a:xfrm>
            <a:off x="7543800" y="176208"/>
            <a:ext cx="4316056" cy="652939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7FA70D49-A600-4355-9151-1796F8F88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1D6BF14-FD8C-4C5C-8000-E024A2338A91}"/>
              </a:ext>
            </a:extLst>
          </p:cNvPr>
          <p:cNvGrpSpPr/>
          <p:nvPr/>
        </p:nvGrpSpPr>
        <p:grpSpPr>
          <a:xfrm>
            <a:off x="2305584" y="1498600"/>
            <a:ext cx="4685413" cy="1524000"/>
            <a:chOff x="1729187" y="117634"/>
            <a:chExt cx="3514060" cy="1143000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xmlns="" id="{13DF6B2E-60F0-4E80-A1F7-A8E8CB75E6F0}"/>
                </a:ext>
              </a:extLst>
            </p:cNvPr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7" name="ChuongCam - 9Slide.vn">
              <a:extLst>
                <a:ext uri="{FF2B5EF4-FFF2-40B4-BE49-F238E27FC236}">
                  <a16:creationId xmlns:a16="http://schemas.microsoft.com/office/drawing/2014/main" xmlns="" id="{CD6FB423-F85C-46D8-9903-8F41C8DED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5BE63F47-8BAE-4D89-8395-03624CB983CB}"/>
                </a:ext>
              </a:extLst>
            </p:cNvPr>
            <p:cNvSpPr txBox="1"/>
            <p:nvPr/>
          </p:nvSpPr>
          <p:spPr>
            <a:xfrm>
              <a:off x="2625704" y="346317"/>
              <a:ext cx="236220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A. 43</a:t>
              </a:r>
              <a:endPara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AA196BE-83CD-413A-8BFB-DA5E030BE0A6}"/>
              </a:ext>
            </a:extLst>
          </p:cNvPr>
          <p:cNvGrpSpPr/>
          <p:nvPr/>
        </p:nvGrpSpPr>
        <p:grpSpPr>
          <a:xfrm>
            <a:off x="2369944" y="5054600"/>
            <a:ext cx="4621051" cy="1524000"/>
            <a:chOff x="1777458" y="1442381"/>
            <a:chExt cx="3465788" cy="1143000"/>
          </a:xfrm>
        </p:grpSpPr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xmlns="" id="{B00FA075-D14F-49BA-8721-F7EAA2CEE7AE}"/>
                </a:ext>
              </a:extLst>
            </p:cNvPr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11" name="ChuongCam - 9Slide.vn">
              <a:extLst>
                <a:ext uri="{FF2B5EF4-FFF2-40B4-BE49-F238E27FC236}">
                  <a16:creationId xmlns:a16="http://schemas.microsoft.com/office/drawing/2014/main" xmlns="" id="{1B9C9D14-8E98-4247-8FA4-FBFE231EA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46B0155-6ED8-4929-85AD-01931E609D68}"/>
                </a:ext>
              </a:extLst>
            </p:cNvPr>
            <p:cNvSpPr txBox="1"/>
            <p:nvPr/>
          </p:nvSpPr>
          <p:spPr>
            <a:xfrm>
              <a:off x="2707236" y="1702828"/>
              <a:ext cx="236220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C. 42</a:t>
              </a:r>
              <a:endPara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759480E-D3A2-40FF-951A-B1F1B8FEA5EE}"/>
              </a:ext>
            </a:extLst>
          </p:cNvPr>
          <p:cNvGrpSpPr/>
          <p:nvPr/>
        </p:nvGrpSpPr>
        <p:grpSpPr>
          <a:xfrm>
            <a:off x="2369952" y="3327400"/>
            <a:ext cx="4587905" cy="1524000"/>
            <a:chOff x="1802318" y="2800350"/>
            <a:chExt cx="3440929" cy="1143000"/>
          </a:xfrm>
        </p:grpSpPr>
        <p:sp>
          <p:nvSpPr>
            <p:cNvPr id="14" name="Rounded Rectangle 11">
              <a:extLst>
                <a:ext uri="{FF2B5EF4-FFF2-40B4-BE49-F238E27FC236}">
                  <a16:creationId xmlns:a16="http://schemas.microsoft.com/office/drawing/2014/main" xmlns="" id="{26B69064-CAA9-48DD-B6F9-656B07A73DAF}"/>
                </a:ext>
              </a:extLst>
            </p:cNvPr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15" name="ChuongCam - 9Slide.vn">
              <a:extLst>
                <a:ext uri="{FF2B5EF4-FFF2-40B4-BE49-F238E27FC236}">
                  <a16:creationId xmlns:a16="http://schemas.microsoft.com/office/drawing/2014/main" xmlns="" id="{B8F2EE49-3A68-4301-BB47-E6FB0F295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87AA28C-A2ED-4EC2-AFE4-D10A05E1551D}"/>
                </a:ext>
              </a:extLst>
            </p:cNvPr>
            <p:cNvSpPr txBox="1"/>
            <p:nvPr/>
          </p:nvSpPr>
          <p:spPr>
            <a:xfrm>
              <a:off x="2838301" y="3042810"/>
              <a:ext cx="201215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B. 41</a:t>
              </a:r>
              <a:endPara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E714D38-CFAA-4F22-9457-9E02A1018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9BB2449-38BA-499B-BEBD-FAE3491810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19" name="sadtrombone.swf.mp3">
            <a:hlinkClick r:id="" action="ppaction://media"/>
            <a:extLst>
              <a:ext uri="{FF2B5EF4-FFF2-40B4-BE49-F238E27FC236}">
                <a16:creationId xmlns:a16="http://schemas.microsoft.com/office/drawing/2014/main" xmlns="" id="{961CC519-DC4D-4F9D-93C8-EE61A108F5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20" name="Text Box 4">
            <a:extLst>
              <a:ext uri="{FF2B5EF4-FFF2-40B4-BE49-F238E27FC236}">
                <a16:creationId xmlns:a16="http://schemas.microsoft.com/office/drawing/2014/main" xmlns="" id="{FD1A3D40-B38C-4D45-882B-6421A788DE72}"/>
              </a:ext>
            </a:extLst>
          </p:cNvPr>
          <p:cNvSpPr txBox="1"/>
          <p:nvPr/>
        </p:nvSpPr>
        <p:spPr>
          <a:xfrm>
            <a:off x="7890904" y="2446924"/>
            <a:ext cx="41453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35 + 12 : 2 = ?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89666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2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3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48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2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3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48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4D6F0FE-F0F0-0E52-73DC-C03D0DE79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DDF6BB4-117E-2357-F044-EC6F94746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D1CCB88D-DAD4-1C14-5A83-89049459E5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3E1EE6DE-90B5-CA76-F1B2-553C42142F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710404E-4053-259A-3157-1DCD7DB354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xmlns="" id="{36108099-2318-35A3-1A28-D245D0521B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50B97F82-60A7-10B0-6859-AB83CD6E49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27B7617-967B-8C3E-6303-09094D5474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7266" y="1560979"/>
            <a:ext cx="8954734" cy="421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240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D29715-383D-4C46-1413-7747BECF4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F867C7D-6D2B-DB36-99DB-91DEDE66D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A5889C82-81EA-1FBB-F708-A2515A201D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6CA9E07-F5EC-31DB-2040-042EA65415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C7D4D1D9-D7E1-2088-F42D-F6241CABFE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xmlns="" id="{FC6847EE-D1AF-CFA6-49BD-99E181B98D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372C0E2B-92C6-76B2-9958-096DEE5BDD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grpSp>
        <p:nvGrpSpPr>
          <p:cNvPr id="16" name="组合 30">
            <a:extLst>
              <a:ext uri="{FF2B5EF4-FFF2-40B4-BE49-F238E27FC236}">
                <a16:creationId xmlns:a16="http://schemas.microsoft.com/office/drawing/2014/main" xmlns="" id="{611C84B7-590D-1188-1EA1-54FA27BFA90C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7" name="圆角矩形 27">
              <a:extLst>
                <a:ext uri="{FF2B5EF4-FFF2-40B4-BE49-F238E27FC236}">
                  <a16:creationId xmlns:a16="http://schemas.microsoft.com/office/drawing/2014/main" xmlns="" id="{C87F2369-2221-92E9-BDF6-2EDBA9EAFAD0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8" name="圆角矩形 28">
              <a:extLst>
                <a:ext uri="{FF2B5EF4-FFF2-40B4-BE49-F238E27FC236}">
                  <a16:creationId xmlns:a16="http://schemas.microsoft.com/office/drawing/2014/main" xmlns="" id="{54145DA4-C47B-8C03-26EF-5C1555095466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83A9DFF-F871-221E-F7C4-A2C644FFB6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6336" y="2413591"/>
            <a:ext cx="6989662" cy="214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32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03980"/>
            <a:ext cx="12192002" cy="84867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6535" y="-27408"/>
            <a:ext cx="12192002" cy="8486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535" y="1652652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0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5666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4599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04265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83198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02864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490885" y="2307065"/>
            <a:ext cx="9197162" cy="2159006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46633" y="4165396"/>
            <a:ext cx="368299" cy="1311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269062"/>
            <a:ext cx="12192000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5" y="177794"/>
            <a:ext cx="6712262" cy="2159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26" y="668957"/>
            <a:ext cx="2099542" cy="2099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2603135" y="820670"/>
            <a:ext cx="210312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6873984" y="-86703"/>
            <a:ext cx="210312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41" y="559644"/>
            <a:ext cx="2103120" cy="210312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382232" y="4581808"/>
            <a:ext cx="9537405" cy="940978"/>
          </a:xfrm>
          <a:prstGeom prst="snip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42 + 8 – 15 = ?</a:t>
            </a:r>
          </a:p>
        </p:txBody>
      </p:sp>
      <p:sp>
        <p:nvSpPr>
          <p:cNvPr id="25" name="Pentagon 24"/>
          <p:cNvSpPr/>
          <p:nvPr/>
        </p:nvSpPr>
        <p:spPr>
          <a:xfrm>
            <a:off x="1084880" y="5706395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35</a:t>
            </a:r>
          </a:p>
        </p:txBody>
      </p:sp>
      <p:sp>
        <p:nvSpPr>
          <p:cNvPr id="26" name="Pentagon 25"/>
          <p:cNvSpPr/>
          <p:nvPr/>
        </p:nvSpPr>
        <p:spPr>
          <a:xfrm>
            <a:off x="1084879" y="6248552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25</a:t>
            </a:r>
          </a:p>
        </p:txBody>
      </p:sp>
      <p:sp>
        <p:nvSpPr>
          <p:cNvPr id="27" name="Pentagon 26"/>
          <p:cNvSpPr/>
          <p:nvPr/>
        </p:nvSpPr>
        <p:spPr>
          <a:xfrm>
            <a:off x="6794566" y="5695177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36</a:t>
            </a:r>
          </a:p>
        </p:txBody>
      </p:sp>
      <p:sp>
        <p:nvSpPr>
          <p:cNvPr id="28" name="Pentagon 27"/>
          <p:cNvSpPr/>
          <p:nvPr/>
        </p:nvSpPr>
        <p:spPr>
          <a:xfrm>
            <a:off x="6794565" y="6237334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26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9" b="28589"/>
          <a:stretch/>
        </p:blipFill>
        <p:spPr>
          <a:xfrm>
            <a:off x="4814201" y="2603976"/>
            <a:ext cx="2277715" cy="188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17696 -0.2919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0.00416 -0.29977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1797 -0.49908 " pathEditMode="relative" rAng="0" ptsTypes="AA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0886 -0.29028 " pathEditMode="relative" rAng="0" ptsTypes="AA"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6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03980"/>
            <a:ext cx="12192002" cy="84867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6535" y="-27408"/>
            <a:ext cx="12192002" cy="8486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535" y="1652652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0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5666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4599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04265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83198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02864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490885" y="2307065"/>
            <a:ext cx="9197162" cy="2159006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46633" y="4165396"/>
            <a:ext cx="368299" cy="1311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269062"/>
            <a:ext cx="12192000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5" y="177794"/>
            <a:ext cx="6712262" cy="2159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26" y="668957"/>
            <a:ext cx="2099542" cy="2099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2603135" y="820670"/>
            <a:ext cx="210312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6873984" y="-86703"/>
            <a:ext cx="210312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41" y="559644"/>
            <a:ext cx="2103120" cy="210312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382232" y="4581808"/>
            <a:ext cx="9537405" cy="940978"/>
          </a:xfrm>
          <a:prstGeom prst="snip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x 8 = ?</a:t>
            </a:r>
          </a:p>
        </p:txBody>
      </p:sp>
      <p:sp>
        <p:nvSpPr>
          <p:cNvPr id="25" name="Pentagon 24"/>
          <p:cNvSpPr/>
          <p:nvPr/>
        </p:nvSpPr>
        <p:spPr>
          <a:xfrm>
            <a:off x="6480550" y="5881598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56</a:t>
            </a:r>
          </a:p>
        </p:txBody>
      </p:sp>
      <p:sp>
        <p:nvSpPr>
          <p:cNvPr id="26" name="Pentagon 25"/>
          <p:cNvSpPr/>
          <p:nvPr/>
        </p:nvSpPr>
        <p:spPr>
          <a:xfrm>
            <a:off x="1514808" y="5878654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54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9" b="28589"/>
          <a:stretch/>
        </p:blipFill>
        <p:spPr>
          <a:xfrm>
            <a:off x="4814201" y="2603976"/>
            <a:ext cx="2277715" cy="188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17696 -0.2919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1797 -0.49908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03980"/>
            <a:ext cx="12192002" cy="84867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6535" y="-27408"/>
            <a:ext cx="12192002" cy="8486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535" y="1652652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0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5666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4599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04265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83198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02864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490885" y="2307065"/>
            <a:ext cx="9197162" cy="2159006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46633" y="4165396"/>
            <a:ext cx="368299" cy="1311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269062"/>
            <a:ext cx="12192000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5" y="177794"/>
            <a:ext cx="6712262" cy="2159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26" y="668957"/>
            <a:ext cx="2099542" cy="2099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2603135" y="820670"/>
            <a:ext cx="210312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6873984" y="-86703"/>
            <a:ext cx="210312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41" y="559644"/>
            <a:ext cx="2103120" cy="210312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382232" y="4581808"/>
            <a:ext cx="9537405" cy="940978"/>
          </a:xfrm>
          <a:prstGeom prst="snip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 : 9 + 10 = ?</a:t>
            </a:r>
          </a:p>
        </p:txBody>
      </p:sp>
      <p:sp>
        <p:nvSpPr>
          <p:cNvPr id="25" name="Pentagon 24"/>
          <p:cNvSpPr/>
          <p:nvPr/>
        </p:nvSpPr>
        <p:spPr>
          <a:xfrm>
            <a:off x="1552019" y="6193413"/>
            <a:ext cx="4581189" cy="445926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17</a:t>
            </a:r>
          </a:p>
        </p:txBody>
      </p:sp>
      <p:sp>
        <p:nvSpPr>
          <p:cNvPr id="26" name="Pentagon 25"/>
          <p:cNvSpPr/>
          <p:nvPr/>
        </p:nvSpPr>
        <p:spPr>
          <a:xfrm>
            <a:off x="1651409" y="5672082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16</a:t>
            </a:r>
          </a:p>
        </p:txBody>
      </p:sp>
      <p:sp>
        <p:nvSpPr>
          <p:cNvPr id="27" name="Pentagon 26"/>
          <p:cNvSpPr/>
          <p:nvPr/>
        </p:nvSpPr>
        <p:spPr>
          <a:xfrm>
            <a:off x="6794566" y="5695177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15</a:t>
            </a:r>
          </a:p>
        </p:txBody>
      </p:sp>
      <p:sp>
        <p:nvSpPr>
          <p:cNvPr id="28" name="Pentagon 27"/>
          <p:cNvSpPr/>
          <p:nvPr/>
        </p:nvSpPr>
        <p:spPr>
          <a:xfrm>
            <a:off x="6794565" y="6237334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9" b="28589"/>
          <a:stretch/>
        </p:blipFill>
        <p:spPr>
          <a:xfrm>
            <a:off x="4814201" y="2603976"/>
            <a:ext cx="2277715" cy="188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17696 -0.2919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0.00416 -0.29977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1797 -0.49908 " pathEditMode="relative" rAng="0" ptsTypes="AA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0886 -0.29028 " pathEditMode="relative" rAng="0" ptsTypes="AA"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7C90985-08D2-E83F-FEA8-66937AAC0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3FCFB06-E29E-59E0-B517-28AE78ADD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4F69AFE-21AA-97A3-097C-FCA10FD90A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EDF7CEA-F0CF-F1B5-E853-7C6BA089C9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B83B5AF7-1567-5F8A-380F-BC9054B7E2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xmlns="" id="{9D9549DC-D406-85FB-A3A4-C027B60026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F44F7B04-3482-1467-0FD8-D413E2B5FA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grpSp>
        <p:nvGrpSpPr>
          <p:cNvPr id="16" name="组合 30">
            <a:extLst>
              <a:ext uri="{FF2B5EF4-FFF2-40B4-BE49-F238E27FC236}">
                <a16:creationId xmlns:a16="http://schemas.microsoft.com/office/drawing/2014/main" xmlns="" id="{E7C24B33-DAD9-26F4-5284-351ABCAFDEED}"/>
              </a:ext>
            </a:extLst>
          </p:cNvPr>
          <p:cNvGrpSpPr/>
          <p:nvPr/>
        </p:nvGrpSpPr>
        <p:grpSpPr>
          <a:xfrm>
            <a:off x="3778331" y="857268"/>
            <a:ext cx="8108869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7" name="圆角矩形 27">
              <a:extLst>
                <a:ext uri="{FF2B5EF4-FFF2-40B4-BE49-F238E27FC236}">
                  <a16:creationId xmlns:a16="http://schemas.microsoft.com/office/drawing/2014/main" xmlns="" id="{17686AD5-EA2D-8C82-7EC7-F5D783DB174C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8" name="圆角矩形 28">
              <a:extLst>
                <a:ext uri="{FF2B5EF4-FFF2-40B4-BE49-F238E27FC236}">
                  <a16:creationId xmlns:a16="http://schemas.microsoft.com/office/drawing/2014/main" xmlns="" id="{1B0D3054-61FA-4761-C725-D5B8A8947326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700719-CAD4-C9C8-9785-CD158B4785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0614" y="1836413"/>
            <a:ext cx="7394890" cy="27781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960365-8F43-06C7-F689-2CE0E5F259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4625" y="94244"/>
            <a:ext cx="2682472" cy="12558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F489CD4-5EBA-541B-7F03-AC4E4CAC2F55}"/>
              </a:ext>
            </a:extLst>
          </p:cNvPr>
          <p:cNvSpPr txBox="1"/>
          <p:nvPr/>
        </p:nvSpPr>
        <p:spPr>
          <a:xfrm>
            <a:off x="7187609" y="4380614"/>
            <a:ext cx="2488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4265754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0922D6-71E3-52EA-6432-138A15AC93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E8BEE23-229D-EEF0-31E7-D5FA0AF583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xmlns="" id="{6186F545-8A4F-52DE-0BCD-62C43418C7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1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274320"/>
            <a:ext cx="11858171" cy="618363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E097A9-E1A5-4E27-8085-D418A8723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91" y="513315"/>
            <a:ext cx="1666875" cy="6762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F1645CD-7B9A-43E1-A2CA-5ECF813AD6FD}"/>
              </a:ext>
            </a:extLst>
          </p:cNvPr>
          <p:cNvSpPr txBox="1"/>
          <p:nvPr/>
        </p:nvSpPr>
        <p:spPr>
          <a:xfrm>
            <a:off x="4295775" y="428625"/>
            <a:ext cx="603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DCE39A2-347D-4630-8C17-0B3744CA9853}"/>
              </a:ext>
            </a:extLst>
          </p:cNvPr>
          <p:cNvSpPr txBox="1"/>
          <p:nvPr/>
        </p:nvSpPr>
        <p:spPr>
          <a:xfrm>
            <a:off x="523875" y="1143000"/>
            <a:ext cx="11220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Rót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sang 3 ca,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ca 2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5AA1C7D-DFD3-4F7C-811B-B65AAF1EE0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959" y="3990976"/>
            <a:ext cx="2526366" cy="238601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5D96DD8-7747-424C-A5A7-4C5F64695772}"/>
              </a:ext>
            </a:extLst>
          </p:cNvPr>
          <p:cNvGrpSpPr/>
          <p:nvPr/>
        </p:nvGrpSpPr>
        <p:grpSpPr>
          <a:xfrm>
            <a:off x="6591300" y="5257800"/>
            <a:ext cx="1419224" cy="1419224"/>
            <a:chOff x="6638925" y="5010150"/>
            <a:chExt cx="1419224" cy="1419224"/>
          </a:xfrm>
        </p:grpSpPr>
        <p:pic>
          <p:nvPicPr>
            <p:cNvPr id="12" name="Picture 11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xmlns="" id="{3D55EB91-82F7-46F7-ADE6-D2FCE1D46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8925" y="5010150"/>
              <a:ext cx="1419224" cy="141922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16A85178-A7F2-4206-A68C-D5E6DFAE51A8}"/>
                </a:ext>
              </a:extLst>
            </p:cNvPr>
            <p:cNvSpPr txBox="1"/>
            <p:nvPr/>
          </p:nvSpPr>
          <p:spPr>
            <a:xfrm>
              <a:off x="7200900" y="5505450"/>
              <a:ext cx="6000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2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1A61022-0D3F-4488-BAA6-12138FD6E43D}"/>
              </a:ext>
            </a:extLst>
          </p:cNvPr>
          <p:cNvGrpSpPr/>
          <p:nvPr/>
        </p:nvGrpSpPr>
        <p:grpSpPr>
          <a:xfrm>
            <a:off x="5419725" y="5229225"/>
            <a:ext cx="1419224" cy="1419224"/>
            <a:chOff x="6638925" y="5010150"/>
            <a:chExt cx="1419224" cy="1419224"/>
          </a:xfrm>
        </p:grpSpPr>
        <p:pic>
          <p:nvPicPr>
            <p:cNvPr id="17" name="Picture 16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xmlns="" id="{3107757D-7839-48AE-9475-DC5F0FA83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8925" y="5010150"/>
              <a:ext cx="1419224" cy="141922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6C409B56-5B38-4F42-81E4-32DB344A85F5}"/>
                </a:ext>
              </a:extLst>
            </p:cNvPr>
            <p:cNvSpPr txBox="1"/>
            <p:nvPr/>
          </p:nvSpPr>
          <p:spPr>
            <a:xfrm>
              <a:off x="7200900" y="5505450"/>
              <a:ext cx="6000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2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3FDDBD6-C5AF-47BC-B896-3A47C9413C0E}"/>
              </a:ext>
            </a:extLst>
          </p:cNvPr>
          <p:cNvGrpSpPr/>
          <p:nvPr/>
        </p:nvGrpSpPr>
        <p:grpSpPr>
          <a:xfrm>
            <a:off x="4181475" y="5238750"/>
            <a:ext cx="1419224" cy="1419224"/>
            <a:chOff x="6638925" y="5010150"/>
            <a:chExt cx="1419224" cy="1419224"/>
          </a:xfrm>
        </p:grpSpPr>
        <p:pic>
          <p:nvPicPr>
            <p:cNvPr id="21" name="Picture 20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xmlns="" id="{80807178-8344-42CF-A29B-F9AAC6E7F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8925" y="5010150"/>
              <a:ext cx="1419224" cy="141922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B3CF8155-0ABB-42A3-9C40-2C38ADC35613}"/>
                </a:ext>
              </a:extLst>
            </p:cNvPr>
            <p:cNvSpPr txBox="1"/>
            <p:nvPr/>
          </p:nvSpPr>
          <p:spPr>
            <a:xfrm>
              <a:off x="7200900" y="5505450"/>
              <a:ext cx="6000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2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A679D8A-59CD-41F1-A763-594F8C7D69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625" y="4033504"/>
            <a:ext cx="1247776" cy="2205371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xmlns="" id="{AF8461E0-4862-4131-87A7-F8979B4055D5}"/>
              </a:ext>
            </a:extLst>
          </p:cNvPr>
          <p:cNvSpPr/>
          <p:nvPr/>
        </p:nvSpPr>
        <p:spPr>
          <a:xfrm>
            <a:off x="1447800" y="2581275"/>
            <a:ext cx="4105275" cy="1276350"/>
          </a:xfrm>
          <a:prstGeom prst="wedgeRoundRectCallout">
            <a:avLst>
              <a:gd name="adj1" fmla="val -34058"/>
              <a:gd name="adj2" fmla="val 69216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ở 3 ca,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xmlns="" id="{2C8BAC76-ABA4-42DB-A9FA-23791EA4738D}"/>
              </a:ext>
            </a:extLst>
          </p:cNvPr>
          <p:cNvSpPr/>
          <p:nvPr/>
        </p:nvSpPr>
        <p:spPr>
          <a:xfrm>
            <a:off x="7315200" y="1828800"/>
            <a:ext cx="4762501" cy="1619249"/>
          </a:xfrm>
          <a:prstGeom prst="wedgeRoundRectCallout">
            <a:avLst>
              <a:gd name="adj1" fmla="val -12241"/>
              <a:gd name="adj2" fmla="val 7593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. Ta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gộp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10 – 2 x 3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can.</a:t>
            </a:r>
          </a:p>
        </p:txBody>
      </p:sp>
    </p:spTree>
    <p:extLst>
      <p:ext uri="{BB962C8B-B14F-4D97-AF65-F5344CB8AC3E}">
        <p14:creationId xmlns:p14="http://schemas.microsoft.com/office/powerpoint/2010/main" val="1539958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409575"/>
            <a:ext cx="11858171" cy="5838825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743B731-AC56-4698-8C5C-FF55BE1EBD55}"/>
              </a:ext>
            </a:extLst>
          </p:cNvPr>
          <p:cNvSpPr txBox="1"/>
          <p:nvPr/>
        </p:nvSpPr>
        <p:spPr>
          <a:xfrm>
            <a:off x="419100" y="809625"/>
            <a:ext cx="11220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trị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10 – 2 x 3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CC0FB98-E646-4A94-B40C-99A99BECA9AA}"/>
              </a:ext>
            </a:extLst>
          </p:cNvPr>
          <p:cNvSpPr txBox="1"/>
          <p:nvPr/>
        </p:nvSpPr>
        <p:spPr>
          <a:xfrm>
            <a:off x="3810000" y="1447800"/>
            <a:ext cx="7629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– 2 x 3 = 10 - 6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CEEA757-628D-4C99-B8EA-FB9B1015385B}"/>
              </a:ext>
            </a:extLst>
          </p:cNvPr>
          <p:cNvSpPr txBox="1"/>
          <p:nvPr/>
        </p:nvSpPr>
        <p:spPr>
          <a:xfrm>
            <a:off x="5863856" y="2046768"/>
            <a:ext cx="2943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4D0A9EB-33D7-4EF3-83E2-D4F9F0E09EBA}"/>
              </a:ext>
            </a:extLst>
          </p:cNvPr>
          <p:cNvSpPr/>
          <p:nvPr/>
        </p:nvSpPr>
        <p:spPr>
          <a:xfrm>
            <a:off x="285750" y="2933700"/>
            <a:ext cx="11582400" cy="3126858"/>
          </a:xfrm>
          <a:prstGeom prst="rect">
            <a:avLst/>
          </a:prstGeom>
          <a:solidFill>
            <a:srgbClr val="BAE9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91A0887-83BD-4080-A024-A51493C1E6F1}"/>
              </a:ext>
            </a:extLst>
          </p:cNvPr>
          <p:cNvSpPr txBox="1"/>
          <p:nvPr/>
        </p:nvSpPr>
        <p:spPr>
          <a:xfrm>
            <a:off x="238125" y="3152775"/>
            <a:ext cx="11468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chia ta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chia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trước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rồi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B51C083-5D7B-4521-8256-E58BD746DB19}"/>
              </a:ext>
            </a:extLst>
          </p:cNvPr>
          <p:cNvSpPr txBox="1"/>
          <p:nvPr/>
        </p:nvSpPr>
        <p:spPr>
          <a:xfrm>
            <a:off x="190500" y="4584404"/>
            <a:ext cx="11468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chia, ta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sang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phải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1441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1" grpId="0"/>
    </p:bld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22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C7FF"/>
      </a:accent1>
      <a:accent2>
        <a:srgbClr val="4CC7FF"/>
      </a:accent2>
      <a:accent3>
        <a:srgbClr val="4CC7FF"/>
      </a:accent3>
      <a:accent4>
        <a:srgbClr val="4CC7FF"/>
      </a:accent4>
      <a:accent5>
        <a:srgbClr val="4CC7FF"/>
      </a:accent5>
      <a:accent6>
        <a:srgbClr val="4CC7FF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416</Words>
  <Application>Microsoft Office PowerPoint</Application>
  <PresentationFormat>Custom</PresentationFormat>
  <Paragraphs>70</Paragraphs>
  <Slides>18</Slides>
  <Notes>7</Notes>
  <HiddenSlides>0</HiddenSlides>
  <MMClips>4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千图网拥有20W+精美PPT模板 更多PPT模板下载至：www.58pic.com/office/ppt​​</vt:lpstr>
      <vt:lpstr>1_Office Theme</vt:lpstr>
      <vt:lpstr>2_Office 主题​​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42</cp:revision>
  <dcterms:created xsi:type="dcterms:W3CDTF">2022-09-23T03:25:59Z</dcterms:created>
  <dcterms:modified xsi:type="dcterms:W3CDTF">2025-12-25T08:10:03Z</dcterms:modified>
</cp:coreProperties>
</file>