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0" r:id="rId3"/>
  </p:sldMasterIdLst>
  <p:notesMasterIdLst>
    <p:notesMasterId r:id="rId22"/>
  </p:notesMasterIdLst>
  <p:sldIdLst>
    <p:sldId id="7763" r:id="rId4"/>
    <p:sldId id="7759" r:id="rId5"/>
    <p:sldId id="260" r:id="rId6"/>
    <p:sldId id="7761" r:id="rId7"/>
    <p:sldId id="259" r:id="rId8"/>
    <p:sldId id="284" r:id="rId9"/>
    <p:sldId id="283" r:id="rId10"/>
    <p:sldId id="285" r:id="rId11"/>
    <p:sldId id="286" r:id="rId12"/>
    <p:sldId id="287" r:id="rId13"/>
    <p:sldId id="288" r:id="rId14"/>
    <p:sldId id="262" r:id="rId15"/>
    <p:sldId id="7760" r:id="rId16"/>
    <p:sldId id="290" r:id="rId17"/>
    <p:sldId id="291" r:id="rId18"/>
    <p:sldId id="261" r:id="rId19"/>
    <p:sldId id="7758" r:id="rId20"/>
    <p:sldId id="32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8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020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5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848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252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583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49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69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53277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33519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07183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10945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6020D24-D6D8-8E62-AA79-B69A3A733957}"/>
              </a:ext>
            </a:extLst>
          </p:cNvPr>
          <p:cNvSpPr>
            <a:spLocks noGrp="1"/>
          </p:cNvSpPr>
          <p:nvPr>
            <p:ph type="dt" sz="half" idx="10"/>
          </p:nvPr>
        </p:nvSpPr>
        <p:spPr>
          <a:xfrm>
            <a:off x="838200" y="6356350"/>
            <a:ext cx="2743200" cy="365125"/>
          </a:xfrm>
          <a:prstGeom prst="rect">
            <a:avLst/>
          </a:prstGeom>
        </p:spPr>
        <p:txBody>
          <a:bodyPr/>
          <a:lstStyle/>
          <a:p>
            <a:fld id="{CE80C75E-5FEA-4B56-89D8-84CDA87236AE}" type="datetimeFigureOut">
              <a:rPr lang="vi-VN" smtClean="0"/>
              <a:t>26/12/2025</a:t>
            </a:fld>
            <a:endParaRPr lang="vi-VN"/>
          </a:p>
        </p:txBody>
      </p:sp>
      <p:sp>
        <p:nvSpPr>
          <p:cNvPr id="3" name="Footer Placeholder 2">
            <a:extLst>
              <a:ext uri="{FF2B5EF4-FFF2-40B4-BE49-F238E27FC236}">
                <a16:creationId xmlns:a16="http://schemas.microsoft.com/office/drawing/2014/main" xmlns="" id="{B4F0415C-C244-E57F-0CF6-7ECD703A0B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F2859A9E-5736-6552-6B91-78E3AD6D1DCC}"/>
              </a:ext>
            </a:extLst>
          </p:cNvPr>
          <p:cNvSpPr>
            <a:spLocks noGrp="1"/>
          </p:cNvSpPr>
          <p:nvPr>
            <p:ph type="sldNum" sz="quarter" idx="12"/>
          </p:nvPr>
        </p:nvSpPr>
        <p:spPr>
          <a:xfrm>
            <a:off x="8610600" y="6356350"/>
            <a:ext cx="2743200" cy="365125"/>
          </a:xfrm>
          <a:prstGeom prst="rect">
            <a:avLst/>
          </a:prstGeom>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93457549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F2E2489-9E2F-4DE3-82B7-B9CDD26255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20A6D7B2-3609-45A3-B1B5-CAFC66B3F2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E46F1AA7-5B30-4A43-8EBD-E17CBEA3952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46915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A4EB4ED-C11B-4DB3-9E20-FC3445E864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F5A000A1-17D7-48F4-BA3E-28ACBD11C9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84359981-2180-4807-881D-34FF7F68C6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0724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F1AD23CE-E1A0-4D67-8C21-BF01C0641B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CA92EFB-8128-4C4E-B04E-45505347E2E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4651F58B-2E39-48E1-AB74-F0D04E2877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8848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B5C382-9F1D-4FBE-B429-E68644DF23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8F41380A-95E6-4444-A32C-EC515CE0D2E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A362374A-4F97-48E7-8CA4-37CEA0F332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29105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2C3521E-85D2-4DBB-9DBD-06438C1989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80E3EAF3-FE00-4A3E-831A-9C22C66766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A6C286E7-8C10-4BCB-8870-1F48E651DE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88496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0B61B07-F14C-4AF6-AE04-D9005A5989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8743E8C1-D86C-48E8-A64A-BA663821B3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AB5A6FE8-778C-4A16-876B-AACD46C17F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91128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5755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5475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7239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25243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118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544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69739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3413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72626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0951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06370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81665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9532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7848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3483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4317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6622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3631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4133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8459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0537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42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5037AE-6E07-4C8D-A045-9C8D85B690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3396F7EF-453E-432F-8C87-7507D1E3175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36C7CB9F-FF50-4F4B-9C7E-14ABD095A0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2927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6E52F8A-A585-45ED-9E9F-C1558D4E1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28DFCD9D-2E95-4902-8588-DA41ADEC2E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91C613A5-C8CF-4927-8177-925D4A10FA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4908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94987AC-644A-4845-8884-63462D00EE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19A6903-1365-4D24-A348-B7EF01DFDDB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372E0D2A-411F-4EBE-8D03-4E5D14AC059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7812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0536831-4349-488A-9D68-DD64BFD356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5ABCCD8-310C-4D0A-97CE-B19E4738B9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EEF0CD79-7944-48EC-A354-C38EB572D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4654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image" Target="../media/image3.jpe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image" Target="../media/image2.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image" Target="../media/image4.png"/><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xmlns="" id="{D7B57350-20FA-E4E5-8B21-A014397AD3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5" name="Picture 4" descr="A round pink circle with white text and a black background&#10;&#10;AI-generated content may be incorrect.">
            <a:extLst>
              <a:ext uri="{FF2B5EF4-FFF2-40B4-BE49-F238E27FC236}">
                <a16:creationId xmlns:a16="http://schemas.microsoft.com/office/drawing/2014/main" xmlns="" id="{18C52C9C-F96E-3088-CCDD-C60D7AFCE7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6704914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713"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1" name="组合 9">
            <a:extLst>
              <a:ext uri="{FF2B5EF4-FFF2-40B4-BE49-F238E27FC236}">
                <a16:creationId xmlns:a16="http://schemas.microsoft.com/office/drawing/2014/main" xmlns="" id="{73534EC1-010B-AA4C-F7B2-B1D96E4CEC0D}"/>
              </a:ext>
            </a:extLst>
          </p:cNvPr>
          <p:cNvGrpSpPr/>
          <p:nvPr userDrawn="1"/>
        </p:nvGrpSpPr>
        <p:grpSpPr>
          <a:xfrm>
            <a:off x="0" y="-28721"/>
            <a:ext cx="12192000" cy="6886721"/>
            <a:chOff x="0" y="-28721"/>
            <a:chExt cx="12192000" cy="6886721"/>
          </a:xfrm>
        </p:grpSpPr>
        <p:pic>
          <p:nvPicPr>
            <p:cNvPr id="22" name="图片 1">
              <a:extLst>
                <a:ext uri="{FF2B5EF4-FFF2-40B4-BE49-F238E27FC236}">
                  <a16:creationId xmlns:a16="http://schemas.microsoft.com/office/drawing/2014/main" xmlns="" id="{004BE442-A965-90C5-796A-D2F191BD3EC6}"/>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23" name="图片 2">
              <a:extLst>
                <a:ext uri="{FF2B5EF4-FFF2-40B4-BE49-F238E27FC236}">
                  <a16:creationId xmlns:a16="http://schemas.microsoft.com/office/drawing/2014/main" xmlns="" id="{FBC64436-C074-5E0A-2C32-62E92C8FB1C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24" name="组合 11">
            <a:extLst>
              <a:ext uri="{FF2B5EF4-FFF2-40B4-BE49-F238E27FC236}">
                <a16:creationId xmlns:a16="http://schemas.microsoft.com/office/drawing/2014/main" xmlns="" id="{7E97954B-B1C3-3634-D22F-CF6C9C507B0F}"/>
              </a:ext>
            </a:extLst>
          </p:cNvPr>
          <p:cNvGrpSpPr/>
          <p:nvPr userDrawn="1"/>
        </p:nvGrpSpPr>
        <p:grpSpPr>
          <a:xfrm>
            <a:off x="339458" y="189186"/>
            <a:ext cx="11513083" cy="6371271"/>
            <a:chOff x="375986" y="819150"/>
            <a:chExt cx="9865870" cy="5334000"/>
          </a:xfrm>
        </p:grpSpPr>
        <p:sp>
          <p:nvSpPr>
            <p:cNvPr id="25" name="圆角矩形 14">
              <a:extLst>
                <a:ext uri="{FF2B5EF4-FFF2-40B4-BE49-F238E27FC236}">
                  <a16:creationId xmlns:a16="http://schemas.microsoft.com/office/drawing/2014/main" xmlns="" id="{4750AE74-031A-13E9-4C0B-92A30090196C}"/>
                </a:ext>
              </a:extLst>
            </p:cNvPr>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26" name="圆角矩形 15">
              <a:extLst>
                <a:ext uri="{FF2B5EF4-FFF2-40B4-BE49-F238E27FC236}">
                  <a16:creationId xmlns:a16="http://schemas.microsoft.com/office/drawing/2014/main" xmlns="" id="{8A857928-696A-7676-6A85-D1F8F7B81DEC}"/>
                </a:ext>
              </a:extLst>
            </p:cNvPr>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2" name="Picture 1" descr="A round pink circle with white text and a black background&#10;&#10;AI-generated content may be incorrect.">
            <a:extLst>
              <a:ext uri="{FF2B5EF4-FFF2-40B4-BE49-F238E27FC236}">
                <a16:creationId xmlns:a16="http://schemas.microsoft.com/office/drawing/2014/main" xmlns="" id="{D1BD1056-75D3-CC78-1E31-425E100F92B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396715157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3.xml"/><Relationship Id="rId5" Type="http://schemas.openxmlformats.org/officeDocument/2006/relationships/image" Target="../media/image2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2679968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xmlns=""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xmlns=""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xmlns=""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xmlns="" id="{26BC8C43-3762-471F-961A-A5FBD363BB8E}"/>
              </a:ext>
            </a:extLst>
          </p:cNvPr>
          <p:cNvSpPr/>
          <p:nvPr/>
        </p:nvSpPr>
        <p:spPr>
          <a:xfrm>
            <a:off x="1518003" y="4527926"/>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xmlns="" id="{902F907E-80C1-4F68-8630-618515348FFF}"/>
              </a:ext>
            </a:extLst>
          </p:cNvPr>
          <p:cNvSpPr/>
          <p:nvPr/>
        </p:nvSpPr>
        <p:spPr>
          <a:xfrm>
            <a:off x="5248664" y="4542459"/>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xmlns=""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xmlns=""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xmlns=""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xmlns="" id="{902F907E-80C1-4F68-8630-618515348FFF}"/>
              </a:ext>
            </a:extLst>
          </p:cNvPr>
          <p:cNvSpPr/>
          <p:nvPr/>
        </p:nvSpPr>
        <p:spPr>
          <a:xfrm>
            <a:off x="9087044" y="45450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193202" y="1650821"/>
            <a:ext cx="1199879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55859" y="3047853"/>
            <a:ext cx="10880282" cy="1323439"/>
          </a:xfrm>
          <a:prstGeom prst="rect">
            <a:avLst/>
          </a:prstGeom>
          <a:solidFill>
            <a:schemeClr val="accent2">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 Tớ dùng keo gắn bút đỏ vào bên cạnh tớ để bạn nhìn được ra ngoài hộp bút.</a:t>
            </a:r>
          </a:p>
        </p:txBody>
      </p:sp>
      <p:sp>
        <p:nvSpPr>
          <p:cNvPr id="10" name="Oval 9"/>
          <p:cNvSpPr/>
          <p:nvPr/>
        </p:nvSpPr>
        <p:spPr>
          <a:xfrm>
            <a:off x="631780" y="4609435"/>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360960" y="4603974"/>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8191895" y="46120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300622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4"/>
                                        </p:tgtEl>
                                        <p:attrNameLst>
                                          <p:attrName>style.color</p:attrName>
                                        </p:attrNameLst>
                                      </p:cBhvr>
                                      <p:by>
                                        <p:hsl h="-7200000" s="0" l="0"/>
                                      </p:by>
                                    </p:animClr>
                                    <p:animClr clrSpc="hsl" dir="cw">
                                      <p:cBhvr>
                                        <p:cTn id="33" dur="500" fill="hold"/>
                                        <p:tgtEl>
                                          <p:spTgt spid="24"/>
                                        </p:tgtEl>
                                        <p:attrNameLst>
                                          <p:attrName>fillcolor</p:attrName>
                                        </p:attrNameLst>
                                      </p:cBhvr>
                                      <p:by>
                                        <p:hsl h="-7200000" s="0" l="0"/>
                                      </p:by>
                                    </p:animClr>
                                    <p:animClr clrSpc="hsl" dir="cw">
                                      <p:cBhvr>
                                        <p:cTn id="34" dur="500" fill="hold"/>
                                        <p:tgtEl>
                                          <p:spTgt spid="24"/>
                                        </p:tgtEl>
                                        <p:attrNameLst>
                                          <p:attrName>stroke.color</p:attrName>
                                        </p:attrNameLst>
                                      </p:cBhvr>
                                      <p:by>
                                        <p:hsl h="-7200000" s="0" l="0"/>
                                      </p:by>
                                    </p:animClr>
                                    <p:set>
                                      <p:cBhvr>
                                        <p:cTn id="35" dur="500" fill="hold"/>
                                        <p:tgtEl>
                                          <p:spTgt spid="24"/>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4"/>
                                        </p:tgtEl>
                                        <p:attrNameLst>
                                          <p:attrName>style.color</p:attrName>
                                        </p:attrNameLst>
                                      </p:cBhvr>
                                      <p:by>
                                        <p:hsl h="-7200000" s="0" l="0"/>
                                      </p:by>
                                    </p:animClr>
                                    <p:animClr clrSpc="hsl" dir="cw">
                                      <p:cBhvr>
                                        <p:cTn id="38" dur="500" fill="hold"/>
                                        <p:tgtEl>
                                          <p:spTgt spid="14"/>
                                        </p:tgtEl>
                                        <p:attrNameLst>
                                          <p:attrName>fillcolor</p:attrName>
                                        </p:attrNameLst>
                                      </p:cBhvr>
                                      <p:by>
                                        <p:hsl h="-7200000" s="0" l="0"/>
                                      </p:by>
                                    </p:animClr>
                                    <p:animClr clrSpc="hsl" dir="cw">
                                      <p:cBhvr>
                                        <p:cTn id="39" dur="500" fill="hold"/>
                                        <p:tgtEl>
                                          <p:spTgt spid="14"/>
                                        </p:tgtEl>
                                        <p:attrNameLst>
                                          <p:attrName>stroke.color</p:attrName>
                                        </p:attrNameLst>
                                      </p:cBhvr>
                                      <p:by>
                                        <p:hsl h="-7200000" s="0" l="0"/>
                                      </p:by>
                                    </p:animClr>
                                    <p:set>
                                      <p:cBhvr>
                                        <p:cTn id="40" dur="500" fill="hold"/>
                                        <p:tgtEl>
                                          <p:spTgt spid="14"/>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4" grpId="0" animBg="1"/>
      <p:bldP spid="14" grpId="1" animBg="1"/>
      <p:bldP spid="9" grpId="0" animBg="1"/>
      <p:bldP spid="5" grpId="0" animBg="1"/>
      <p:bldP spid="10" grpId="0" animBg="1"/>
      <p:bldP spid="22" grpId="0" animBg="1"/>
      <p:bldP spid="24" grpId="0" animBg="1"/>
      <p:bldP spid="2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xmlns=""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xmlns="" id="{02BDCA54-3D71-4C72-A84C-F420417B3D3F}"/>
                </a:ext>
              </a:extLst>
            </p:cNvPr>
            <p:cNvPicPr>
              <a:picLocks noChangeAspect="1"/>
            </p:cNvPicPr>
            <p:nvPr/>
          </p:nvPicPr>
          <p:blipFill>
            <a:blip r:embed="rId3"/>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xmlns=""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xmlns="" id="{26BC8C43-3762-471F-961A-A5FBD363BB8E}"/>
              </a:ext>
            </a:extLst>
          </p:cNvPr>
          <p:cNvSpPr/>
          <p:nvPr/>
        </p:nvSpPr>
        <p:spPr>
          <a:xfrm>
            <a:off x="805664" y="4705095"/>
            <a:ext cx="4422828"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 (3)</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xmlns="" id="{902F907E-80C1-4F68-8630-618515348FFF}"/>
              </a:ext>
            </a:extLst>
          </p:cNvPr>
          <p:cNvSpPr/>
          <p:nvPr/>
        </p:nvSpPr>
        <p:spPr>
          <a:xfrm>
            <a:off x="6169836" y="4705095"/>
            <a:ext cx="4889601"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 (4) </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xmlns=""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xmlns=""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xmlns=""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xmlns="" id="{902F907E-80C1-4F68-8630-618515348FFF}"/>
              </a:ext>
            </a:extLst>
          </p:cNvPr>
          <p:cNvSpPr/>
          <p:nvPr/>
        </p:nvSpPr>
        <p:spPr>
          <a:xfrm>
            <a:off x="3472745" y="5781547"/>
            <a:ext cx="4151479"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(5)</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5" name="TextBox 14">
            <a:extLst>
              <a:ext uri="{FF2B5EF4-FFF2-40B4-BE49-F238E27FC236}">
                <a16:creationId xmlns:a16="http://schemas.microsoft.com/office/drawing/2014/main" xmlns="" id="{F0E52632-629D-4EB3-8135-AF50704BC82C}"/>
              </a:ext>
            </a:extLst>
          </p:cNvPr>
          <p:cNvSpPr txBox="1"/>
          <p:nvPr/>
        </p:nvSpPr>
        <p:spPr>
          <a:xfrm>
            <a:off x="256572" y="1708894"/>
            <a:ext cx="11678855" cy="2862322"/>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Nguyễn Trà)</a:t>
            </a:r>
          </a:p>
        </p:txBody>
      </p:sp>
    </p:spTree>
    <p:extLst>
      <p:ext uri="{BB962C8B-B14F-4D97-AF65-F5344CB8AC3E}">
        <p14:creationId xmlns:p14="http://schemas.microsoft.com/office/powerpoint/2010/main" val="243983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24">
            <a:extLst>
              <a:ext uri="{FF2B5EF4-FFF2-40B4-BE49-F238E27FC236}">
                <a16:creationId xmlns:a16="http://schemas.microsoft.com/office/drawing/2014/main" xmlns="" id="{26BC8C43-3762-471F-961A-A5FBD363BB8E}"/>
              </a:ext>
            </a:extLst>
          </p:cNvPr>
          <p:cNvSpPr/>
          <p:nvPr/>
        </p:nvSpPr>
        <p:spPr>
          <a:xfrm>
            <a:off x="2598403" y="1553850"/>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Dùng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tả</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giới</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thiệu</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5" name="矩形 26">
            <a:extLst>
              <a:ext uri="{FF2B5EF4-FFF2-40B4-BE49-F238E27FC236}">
                <a16:creationId xmlns:a16="http://schemas.microsoft.com/office/drawing/2014/main" xmlns="" id="{902F907E-80C1-4F68-8630-618515348FFF}"/>
              </a:ext>
            </a:extLst>
          </p:cNvPr>
          <p:cNvSpPr/>
          <p:nvPr/>
        </p:nvSpPr>
        <p:spPr>
          <a:xfrm>
            <a:off x="2598403" y="2906718"/>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Dùng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hỏi</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6" name="TextBox 15">
            <a:extLst>
              <a:ext uri="{FF2B5EF4-FFF2-40B4-BE49-F238E27FC236}">
                <a16:creationId xmlns:a16="http://schemas.microsoft.com/office/drawing/2014/main" xmlns="" id="{C25133DE-CDA0-45CC-8B57-DA29957F6AEF}"/>
              </a:ext>
            </a:extLst>
          </p:cNvPr>
          <p:cNvSpPr txBox="1"/>
          <p:nvPr/>
        </p:nvSpPr>
        <p:spPr>
          <a:xfrm>
            <a:off x="1157354" y="475773"/>
            <a:ext cx="105441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Chọn</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thông</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đúng</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kể</a:t>
            </a:r>
            <a:endParaRPr kumimoji="0" lang="vi-VN"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矩形 26">
            <a:extLst>
              <a:ext uri="{FF2B5EF4-FFF2-40B4-BE49-F238E27FC236}">
                <a16:creationId xmlns:a16="http://schemas.microsoft.com/office/drawing/2014/main" xmlns="" id="{902F907E-80C1-4F68-8630-618515348FFF}"/>
              </a:ext>
            </a:extLst>
          </p:cNvPr>
          <p:cNvSpPr/>
          <p:nvPr/>
        </p:nvSpPr>
        <p:spPr>
          <a:xfrm>
            <a:off x="2543000" y="4247771"/>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Kết</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thúc</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bằng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dấu</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chấm</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8" name="矩形 26">
            <a:extLst>
              <a:ext uri="{FF2B5EF4-FFF2-40B4-BE49-F238E27FC236}">
                <a16:creationId xmlns:a16="http://schemas.microsoft.com/office/drawing/2014/main" xmlns="" id="{902F907E-80C1-4F68-8630-618515348FFF}"/>
              </a:ext>
            </a:extLst>
          </p:cNvPr>
          <p:cNvSpPr/>
          <p:nvPr/>
        </p:nvSpPr>
        <p:spPr>
          <a:xfrm>
            <a:off x="2543000" y="5588660"/>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Kết</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thúc</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bằng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dấu</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chấm</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than</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pic>
        <p:nvPicPr>
          <p:cNvPr id="19" name="Picture 2" descr="Premium Vector | Check mark icon in flat style ok accept vector  illustration on white isolated background tick business concep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860493"/>
            <a:ext cx="2255106" cy="2255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remium Vector | Check mark icon in flat style ok accept vector  illustration on white isolated background tick business concep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3577418"/>
            <a:ext cx="2255106" cy="22551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84248" y="-241373"/>
            <a:ext cx="2517213" cy="2517213"/>
            <a:chOff x="-284248" y="-241373"/>
            <a:chExt cx="2517213" cy="2517213"/>
          </a:xfrm>
        </p:grpSpPr>
        <p:pic>
          <p:nvPicPr>
            <p:cNvPr id="21" name="图片 9">
              <a:extLst>
                <a:ext uri="{FF2B5EF4-FFF2-40B4-BE49-F238E27FC236}">
                  <a16:creationId xmlns:a16="http://schemas.microsoft.com/office/drawing/2014/main" xmlns="" id="{1037F9BB-933B-4BF7-B5C8-512BD4E0E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248" y="-241373"/>
              <a:ext cx="2517213" cy="2517213"/>
            </a:xfrm>
            <a:prstGeom prst="rect">
              <a:avLst/>
            </a:prstGeom>
          </p:spPr>
        </p:pic>
        <p:sp>
          <p:nvSpPr>
            <p:cNvPr id="3" name="TextBox 2"/>
            <p:cNvSpPr txBox="1"/>
            <p:nvPr/>
          </p:nvSpPr>
          <p:spPr>
            <a:xfrm>
              <a:off x="667745" y="538187"/>
              <a:ext cx="5495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7 SVNDessert Menu Scrip" panose="00000500000000000000" pitchFamily="2" charset="0"/>
                  <a:ea typeface="+mn-ea"/>
                  <a:cs typeface="+mn-cs"/>
                </a:rPr>
                <a:t>2</a:t>
              </a:r>
            </a:p>
          </p:txBody>
        </p:sp>
      </p:grpSp>
    </p:spTree>
    <p:extLst>
      <p:ext uri="{BB962C8B-B14F-4D97-AF65-F5344CB8AC3E}">
        <p14:creationId xmlns:p14="http://schemas.microsoft.com/office/powerpoint/2010/main" val="4018694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80">
                                          <p:stCondLst>
                                            <p:cond delay="0"/>
                                          </p:stCondLst>
                                        </p:cTn>
                                        <p:tgtEl>
                                          <p:spTgt spid="19"/>
                                        </p:tgtEl>
                                      </p:cBhvr>
                                    </p:animEffect>
                                    <p:anim calcmode="lin" valueType="num">
                                      <p:cBhvr>
                                        <p:cTn id="3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1" dur="26">
                                          <p:stCondLst>
                                            <p:cond delay="650"/>
                                          </p:stCondLst>
                                        </p:cTn>
                                        <p:tgtEl>
                                          <p:spTgt spid="19"/>
                                        </p:tgtEl>
                                      </p:cBhvr>
                                      <p:to x="100000" y="60000"/>
                                    </p:animScale>
                                    <p:animScale>
                                      <p:cBhvr>
                                        <p:cTn id="42" dur="166" decel="50000">
                                          <p:stCondLst>
                                            <p:cond delay="676"/>
                                          </p:stCondLst>
                                        </p:cTn>
                                        <p:tgtEl>
                                          <p:spTgt spid="19"/>
                                        </p:tgtEl>
                                      </p:cBhvr>
                                      <p:to x="100000" y="100000"/>
                                    </p:animScale>
                                    <p:animScale>
                                      <p:cBhvr>
                                        <p:cTn id="43" dur="26">
                                          <p:stCondLst>
                                            <p:cond delay="1312"/>
                                          </p:stCondLst>
                                        </p:cTn>
                                        <p:tgtEl>
                                          <p:spTgt spid="19"/>
                                        </p:tgtEl>
                                      </p:cBhvr>
                                      <p:to x="100000" y="80000"/>
                                    </p:animScale>
                                    <p:animScale>
                                      <p:cBhvr>
                                        <p:cTn id="44" dur="166" decel="50000">
                                          <p:stCondLst>
                                            <p:cond delay="1338"/>
                                          </p:stCondLst>
                                        </p:cTn>
                                        <p:tgtEl>
                                          <p:spTgt spid="19"/>
                                        </p:tgtEl>
                                      </p:cBhvr>
                                      <p:to x="100000" y="100000"/>
                                    </p:animScale>
                                    <p:animScale>
                                      <p:cBhvr>
                                        <p:cTn id="45" dur="26">
                                          <p:stCondLst>
                                            <p:cond delay="1642"/>
                                          </p:stCondLst>
                                        </p:cTn>
                                        <p:tgtEl>
                                          <p:spTgt spid="19"/>
                                        </p:tgtEl>
                                      </p:cBhvr>
                                      <p:to x="100000" y="90000"/>
                                    </p:animScale>
                                    <p:animScale>
                                      <p:cBhvr>
                                        <p:cTn id="46" dur="166" decel="50000">
                                          <p:stCondLst>
                                            <p:cond delay="1668"/>
                                          </p:stCondLst>
                                        </p:cTn>
                                        <p:tgtEl>
                                          <p:spTgt spid="19"/>
                                        </p:tgtEl>
                                      </p:cBhvr>
                                      <p:to x="100000" y="100000"/>
                                    </p:animScale>
                                    <p:animScale>
                                      <p:cBhvr>
                                        <p:cTn id="47" dur="26">
                                          <p:stCondLst>
                                            <p:cond delay="1808"/>
                                          </p:stCondLst>
                                        </p:cTn>
                                        <p:tgtEl>
                                          <p:spTgt spid="19"/>
                                        </p:tgtEl>
                                      </p:cBhvr>
                                      <p:to x="100000" y="95000"/>
                                    </p:animScale>
                                    <p:animScale>
                                      <p:cBhvr>
                                        <p:cTn id="48" dur="166" decel="50000">
                                          <p:stCondLst>
                                            <p:cond delay="1834"/>
                                          </p:stCondLst>
                                        </p:cTn>
                                        <p:tgtEl>
                                          <p:spTgt spid="19"/>
                                        </p:tgtEl>
                                      </p:cBhvr>
                                      <p:to x="100000" y="100000"/>
                                    </p:animScale>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80">
                                          <p:stCondLst>
                                            <p:cond delay="0"/>
                                          </p:stCondLst>
                                        </p:cTn>
                                        <p:tgtEl>
                                          <p:spTgt spid="20"/>
                                        </p:tgtEl>
                                      </p:cBhvr>
                                    </p:animEffect>
                                    <p:anim calcmode="lin" valueType="num">
                                      <p:cBhvr>
                                        <p:cTn id="5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0" dur="26">
                                          <p:stCondLst>
                                            <p:cond delay="650"/>
                                          </p:stCondLst>
                                        </p:cTn>
                                        <p:tgtEl>
                                          <p:spTgt spid="20"/>
                                        </p:tgtEl>
                                      </p:cBhvr>
                                      <p:to x="100000" y="60000"/>
                                    </p:animScale>
                                    <p:animScale>
                                      <p:cBhvr>
                                        <p:cTn id="61" dur="166" decel="50000">
                                          <p:stCondLst>
                                            <p:cond delay="676"/>
                                          </p:stCondLst>
                                        </p:cTn>
                                        <p:tgtEl>
                                          <p:spTgt spid="20"/>
                                        </p:tgtEl>
                                      </p:cBhvr>
                                      <p:to x="100000" y="100000"/>
                                    </p:animScale>
                                    <p:animScale>
                                      <p:cBhvr>
                                        <p:cTn id="62" dur="26">
                                          <p:stCondLst>
                                            <p:cond delay="1312"/>
                                          </p:stCondLst>
                                        </p:cTn>
                                        <p:tgtEl>
                                          <p:spTgt spid="20"/>
                                        </p:tgtEl>
                                      </p:cBhvr>
                                      <p:to x="100000" y="80000"/>
                                    </p:animScale>
                                    <p:animScale>
                                      <p:cBhvr>
                                        <p:cTn id="63" dur="166" decel="50000">
                                          <p:stCondLst>
                                            <p:cond delay="1338"/>
                                          </p:stCondLst>
                                        </p:cTn>
                                        <p:tgtEl>
                                          <p:spTgt spid="20"/>
                                        </p:tgtEl>
                                      </p:cBhvr>
                                      <p:to x="100000" y="100000"/>
                                    </p:animScale>
                                    <p:animScale>
                                      <p:cBhvr>
                                        <p:cTn id="64" dur="26">
                                          <p:stCondLst>
                                            <p:cond delay="1642"/>
                                          </p:stCondLst>
                                        </p:cTn>
                                        <p:tgtEl>
                                          <p:spTgt spid="20"/>
                                        </p:tgtEl>
                                      </p:cBhvr>
                                      <p:to x="100000" y="90000"/>
                                    </p:animScale>
                                    <p:animScale>
                                      <p:cBhvr>
                                        <p:cTn id="65" dur="166" decel="50000">
                                          <p:stCondLst>
                                            <p:cond delay="1668"/>
                                          </p:stCondLst>
                                        </p:cTn>
                                        <p:tgtEl>
                                          <p:spTgt spid="20"/>
                                        </p:tgtEl>
                                      </p:cBhvr>
                                      <p:to x="100000" y="100000"/>
                                    </p:animScale>
                                    <p:animScale>
                                      <p:cBhvr>
                                        <p:cTn id="66" dur="26">
                                          <p:stCondLst>
                                            <p:cond delay="1808"/>
                                          </p:stCondLst>
                                        </p:cTn>
                                        <p:tgtEl>
                                          <p:spTgt spid="20"/>
                                        </p:tgtEl>
                                      </p:cBhvr>
                                      <p:to x="100000" y="95000"/>
                                    </p:animScale>
                                    <p:animScale>
                                      <p:cBhvr>
                                        <p:cTn id="67" dur="166" decel="50000">
                                          <p:stCondLst>
                                            <p:cond delay="1834"/>
                                          </p:stCondLst>
                                        </p:cTn>
                                        <p:tgtEl>
                                          <p:spTgt spid="20"/>
                                        </p:tgtEl>
                                      </p:cBhvr>
                                      <p:to x="100000" y="100000"/>
                                    </p:animScale>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7"/>
                  </p:tgtEl>
                </p:cond>
              </p:nextCondLst>
            </p:seq>
          </p:childTnLst>
        </p:cTn>
      </p:par>
    </p:tnLst>
    <p:bldLst>
      <p:bldP spid="14" grpId="0" animBg="1"/>
      <p:bldP spid="15" grpId="0" animBg="1"/>
      <p:bldP spid="16" grpId="0"/>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xmlns="" id="{BC931DF1-8D69-43CF-9343-745949037EAB}"/>
              </a:ext>
            </a:extLst>
          </p:cNvPr>
          <p:cNvPicPr>
            <a:picLocks noChangeAspect="1"/>
          </p:cNvPicPr>
          <p:nvPr/>
        </p:nvPicPr>
        <p:blipFill>
          <a:blip r:embed="rId2"/>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a:extLst>
              <a:ext uri="{FF2B5EF4-FFF2-40B4-BE49-F238E27FC236}">
                <a16:creationId xmlns:a16="http://schemas.microsoft.com/office/drawing/2014/main" xmlns="" id="{75C01CC4-6FDF-408A-9B7E-E06091668D27}"/>
              </a:ext>
            </a:extLst>
          </p:cNvPr>
          <p:cNvSpPr txBox="1"/>
          <p:nvPr/>
        </p:nvSpPr>
        <p:spPr>
          <a:xfrm>
            <a:off x="3002068" y="2723629"/>
            <a:ext cx="570905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là</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dùng</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tả</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Cuối</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có</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1" u="none" strike="noStrike" kern="1200" cap="none" spc="0" normalizeH="0" baseline="0" noProof="0" dirty="0" err="1">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a:t>
            </a:r>
            <a:r>
              <a:rPr kumimoji="0" lang="en-US" altLang="zh-CN" sz="5400" b="0" i="1"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1" u="none" strike="noStrike" kern="1200" cap="none" spc="0" normalizeH="0" baseline="0" noProof="0" dirty="0" err="1">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chấm</a:t>
            </a:r>
            <a:r>
              <a:rPr kumimoji="0" lang="en-US" altLang="zh-CN" sz="5400" b="0" i="1"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t>
            </a:r>
            <a:r>
              <a:rPr kumimoji="0" lang="en-US" altLang="zh-CN"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15号-刀刀体" panose="00000500000000000000" pitchFamily="2" charset="-122"/>
              <a:cs typeface="+mn-cs"/>
            </a:endParaRPr>
          </a:p>
        </p:txBody>
      </p:sp>
      <p:pic>
        <p:nvPicPr>
          <p:cNvPr id="3" name="Picture 2"/>
          <p:cNvPicPr>
            <a:picLocks noChangeAspect="1"/>
          </p:cNvPicPr>
          <p:nvPr/>
        </p:nvPicPr>
        <p:blipFill>
          <a:blip r:embed="rId3"/>
          <a:stretch>
            <a:fillRect/>
          </a:stretch>
        </p:blipFill>
        <p:spPr>
          <a:xfrm>
            <a:off x="3417982" y="1266559"/>
            <a:ext cx="4877223" cy="1457070"/>
          </a:xfrm>
          <a:prstGeom prst="rect">
            <a:avLst/>
          </a:prstGeom>
        </p:spPr>
      </p:pic>
      <p:pic>
        <p:nvPicPr>
          <p:cNvPr id="11" name="图片 6">
            <a:extLst>
              <a:ext uri="{FF2B5EF4-FFF2-40B4-BE49-F238E27FC236}">
                <a16:creationId xmlns:a16="http://schemas.microsoft.com/office/drawing/2014/main" xmlns="" id="{245EE5CF-164A-4243-BC1A-2F58699E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940298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xmlns="" id="{E34CA79B-7D8A-4A34-A19B-260981D1BF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xmlns=""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p:cNvSpPr/>
          <p:nvPr/>
        </p:nvSpPr>
        <p:spPr>
          <a:xfrm>
            <a:off x="781929" y="297256"/>
            <a:ext cx="8637418" cy="1323439"/>
          </a:xfrm>
          <a:prstGeom prst="rect">
            <a:avLst/>
          </a:prstGeom>
          <a:solidFill>
            <a:srgbClr val="BEEEFF"/>
          </a:solidFill>
          <a:ln w="19050">
            <a:solidFill>
              <a:schemeClr val="tx1"/>
            </a:solidFill>
            <a:prstDash val="dash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Xếp các câu dưới đây vào </a:t>
            </a:r>
            <a:r>
              <a:rPr kumimoji="0" lang="nl-NL" sz="4000" b="1"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thích hợp và nêu lý do</a:t>
            </a:r>
            <a:endParaRPr kumimoji="0" 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endParaRPr>
          </a:p>
        </p:txBody>
      </p:sp>
      <p:grpSp>
        <p:nvGrpSpPr>
          <p:cNvPr id="13" name="Group 12"/>
          <p:cNvGrpSpPr/>
          <p:nvPr/>
        </p:nvGrpSpPr>
        <p:grpSpPr>
          <a:xfrm>
            <a:off x="1521654" y="1917951"/>
            <a:ext cx="2862777" cy="1093177"/>
            <a:chOff x="1521654" y="1917951"/>
            <a:chExt cx="2862777" cy="109317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kể</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grpSp>
        <p:nvGrpSpPr>
          <p:cNvPr id="14" name="Group 13"/>
          <p:cNvGrpSpPr/>
          <p:nvPr/>
        </p:nvGrpSpPr>
        <p:grpSpPr>
          <a:xfrm>
            <a:off x="5239335" y="1917950"/>
            <a:ext cx="2862777" cy="1093177"/>
            <a:chOff x="1521654" y="1917951"/>
            <a:chExt cx="2862777" cy="1093177"/>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hỏi</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sp>
        <p:nvSpPr>
          <p:cNvPr id="17" name="Rectangle 16"/>
          <p:cNvSpPr/>
          <p:nvPr/>
        </p:nvSpPr>
        <p:spPr>
          <a:xfrm>
            <a:off x="1024099" y="3162805"/>
            <a:ext cx="5071901"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Bút nâu trông thế nào?</a:t>
            </a:r>
          </a:p>
        </p:txBody>
      </p:sp>
      <p:sp>
        <p:nvSpPr>
          <p:cNvPr id="18" name="Rectangle 17"/>
          <p:cNvSpPr/>
          <p:nvPr/>
        </p:nvSpPr>
        <p:spPr>
          <a:xfrm>
            <a:off x="1024099" y="4086703"/>
            <a:ext cx="6372065"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Bút nâu là một người bạn tốt.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p:cNvSpPr/>
          <p:nvPr/>
        </p:nvSpPr>
        <p:spPr>
          <a:xfrm>
            <a:off x="1024099" y="4998046"/>
            <a:ext cx="10638938" cy="62889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Bút nâu nhảy với  bút vàng, lắng nghe ước mơ của bút tím.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19"/>
          <p:cNvSpPr/>
          <p:nvPr/>
        </p:nvSpPr>
        <p:spPr>
          <a:xfrm>
            <a:off x="1024099" y="5759705"/>
            <a:ext cx="9423734"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Bút nâu gắn bút đỏ bên cạnh mình để làm gì?</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06043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xmlns="" id="{E34CA79B-7D8A-4A34-A19B-260981D1B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xmlns=""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p:cNvSpPr/>
          <p:nvPr/>
        </p:nvSpPr>
        <p:spPr>
          <a:xfrm>
            <a:off x="781929" y="297256"/>
            <a:ext cx="8637418" cy="1323439"/>
          </a:xfrm>
          <a:prstGeom prst="rect">
            <a:avLst/>
          </a:prstGeom>
          <a:solidFill>
            <a:srgbClr val="BEEEFF"/>
          </a:solidFill>
          <a:ln w="19050">
            <a:solidFill>
              <a:schemeClr val="tx1"/>
            </a:solidFill>
            <a:prstDash val="dash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Xếp các câu dưới đây vào </a:t>
            </a:r>
            <a:r>
              <a:rPr kumimoji="0" lang="nl-NL" sz="4000" b="1"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thích hợp và nêu lý do</a:t>
            </a:r>
            <a:endParaRPr kumimoji="0" 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endParaRPr>
          </a:p>
        </p:txBody>
      </p:sp>
      <p:grpSp>
        <p:nvGrpSpPr>
          <p:cNvPr id="13" name="Group 12"/>
          <p:cNvGrpSpPr/>
          <p:nvPr/>
        </p:nvGrpSpPr>
        <p:grpSpPr>
          <a:xfrm>
            <a:off x="1521654" y="1917951"/>
            <a:ext cx="2862777" cy="1093177"/>
            <a:chOff x="1521654" y="1917951"/>
            <a:chExt cx="2862777" cy="109317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kể</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grpSp>
        <p:nvGrpSpPr>
          <p:cNvPr id="14" name="Group 13"/>
          <p:cNvGrpSpPr/>
          <p:nvPr/>
        </p:nvGrpSpPr>
        <p:grpSpPr>
          <a:xfrm>
            <a:off x="7585056" y="1897015"/>
            <a:ext cx="2862777" cy="1093177"/>
            <a:chOff x="1521654" y="1917951"/>
            <a:chExt cx="2862777" cy="109317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hỏi</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sp>
        <p:nvSpPr>
          <p:cNvPr id="17" name="Rectangle 16"/>
          <p:cNvSpPr/>
          <p:nvPr/>
        </p:nvSpPr>
        <p:spPr>
          <a:xfrm>
            <a:off x="6297848" y="3195301"/>
            <a:ext cx="5132152" cy="757130"/>
          </a:xfrm>
          <a:prstGeom prst="rect">
            <a:avLst/>
          </a:prstGeom>
          <a:solidFill>
            <a:schemeClr val="accent1">
              <a:lumMod val="40000"/>
              <a:lumOff val="6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Bút nâu trông thế nào?</a:t>
            </a:r>
          </a:p>
        </p:txBody>
      </p:sp>
      <p:sp>
        <p:nvSpPr>
          <p:cNvPr id="18" name="Rectangle 17"/>
          <p:cNvSpPr/>
          <p:nvPr/>
        </p:nvSpPr>
        <p:spPr>
          <a:xfrm>
            <a:off x="781929" y="3257175"/>
            <a:ext cx="4963551" cy="1421928"/>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Bút nâu là một người bạn tốt.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p:cNvSpPr/>
          <p:nvPr/>
        </p:nvSpPr>
        <p:spPr>
          <a:xfrm>
            <a:off x="781929" y="4736822"/>
            <a:ext cx="4963551" cy="1865126"/>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Bút nâu nhảy với  bút vàng, lắng nghe ước mơ của bút tím.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19"/>
          <p:cNvSpPr/>
          <p:nvPr/>
        </p:nvSpPr>
        <p:spPr>
          <a:xfrm>
            <a:off x="6297848" y="4177464"/>
            <a:ext cx="5132152" cy="1421928"/>
          </a:xfrm>
          <a:prstGeom prst="rect">
            <a:avLst/>
          </a:prstGeom>
          <a:solidFill>
            <a:schemeClr val="accent1">
              <a:lumMod val="40000"/>
              <a:lumOff val="6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Bút nâu gắn bút đỏ bên cạnh mình để làm gì?</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444643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2778033" cy="2021477"/>
            <a:chOff x="-112938" y="-136900"/>
            <a:chExt cx="2778033" cy="2021477"/>
          </a:xfrm>
        </p:grpSpPr>
        <p:pic>
          <p:nvPicPr>
            <p:cNvPr id="4" name="图片 3">
              <a:extLst>
                <a:ext uri="{FF2B5EF4-FFF2-40B4-BE49-F238E27FC236}">
                  <a16:creationId xmlns:a16="http://schemas.microsoft.com/office/drawing/2014/main" xmlns="" id="{B7A0E323-DE29-4FD5-8BC8-518F12A68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79" y="-136900"/>
              <a:ext cx="2021477" cy="2021477"/>
            </a:xfrm>
            <a:prstGeom prst="rect">
              <a:avLst/>
            </a:prstGeom>
            <a:effectLst>
              <a:outerShdw blurRad="63500" algn="ctr" rotWithShape="0">
                <a:prstClr val="black">
                  <a:alpha val="40000"/>
                </a:prstClr>
              </a:outerShdw>
            </a:effectLst>
          </p:spPr>
        </p:pic>
        <p:sp>
          <p:nvSpPr>
            <p:cNvPr id="8" name="文本框 7">
              <a:extLst>
                <a:ext uri="{FF2B5EF4-FFF2-40B4-BE49-F238E27FC236}">
                  <a16:creationId xmlns:a16="http://schemas.microsoft.com/office/drawing/2014/main" xmlns="" id="{1D6364E0-59CB-4101-AE19-2F2E2D506119}"/>
                </a:ext>
              </a:extLst>
            </p:cNvPr>
            <p:cNvSpPr txBox="1"/>
            <p:nvPr/>
          </p:nvSpPr>
          <p:spPr>
            <a:xfrm>
              <a:off x="-112938" y="483585"/>
              <a:ext cx="27780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cs typeface="+mn-cs"/>
                </a:rPr>
                <a:t>4</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cs typeface="+mn-cs"/>
              </a:endParaRPr>
            </a:p>
          </p:txBody>
        </p:sp>
      </p:grpSp>
      <p:sp>
        <p:nvSpPr>
          <p:cNvPr id="5" name="Rectangle 4"/>
          <p:cNvSpPr/>
          <p:nvPr/>
        </p:nvSpPr>
        <p:spPr>
          <a:xfrm>
            <a:off x="2053319" y="483585"/>
            <a:ext cx="9471931"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than)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ô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vuông</a:t>
            </a:r>
            <a:endPar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p:cNvSpPr/>
          <p:nvPr/>
        </p:nvSpPr>
        <p:spPr>
          <a:xfrm>
            <a:off x="1188720" y="1841242"/>
            <a:ext cx="1014984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Minh là thành viên mới của lớp 3A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Minh vừa chuyển từ trường khác đến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ấy vui vẻ giới thiệu: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Tớ tên là Tuệ Minh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Tớ thích chơi cờ vua và múa ba lê</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Các bạn xôn xao đáp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Tên của cậu đẹp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Tớ cũng thích chơi cờ vua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Cậu có muốn tham gia câu lạc bộ cờ vua cùng chúng tớ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Việt Phương)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7330440" y="190611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p:cNvSpPr/>
          <p:nvPr/>
        </p:nvSpPr>
        <p:spPr>
          <a:xfrm>
            <a:off x="4221480" y="239379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983480"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p:cNvSpPr/>
          <p:nvPr/>
        </p:nvSpPr>
        <p:spPr>
          <a:xfrm>
            <a:off x="11287125"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p:cNvSpPr/>
          <p:nvPr/>
        </p:nvSpPr>
        <p:spPr>
          <a:xfrm>
            <a:off x="5048250" y="3886868"/>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Rectangle 15"/>
          <p:cNvSpPr/>
          <p:nvPr/>
        </p:nvSpPr>
        <p:spPr>
          <a:xfrm>
            <a:off x="6705464" y="433751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16"/>
          <p:cNvSpPr/>
          <p:nvPr/>
        </p:nvSpPr>
        <p:spPr>
          <a:xfrm>
            <a:off x="2397033" y="535859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17"/>
          <p:cNvSpPr/>
          <p:nvPr/>
        </p:nvSpPr>
        <p:spPr>
          <a:xfrm>
            <a:off x="7330440" y="19061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9" name="Rectangle 18"/>
          <p:cNvSpPr/>
          <p:nvPr/>
        </p:nvSpPr>
        <p:spPr>
          <a:xfrm>
            <a:off x="4221480" y="239379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0" name="Rectangle 19"/>
          <p:cNvSpPr/>
          <p:nvPr/>
        </p:nvSpPr>
        <p:spPr>
          <a:xfrm>
            <a:off x="4983480" y="288317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1" name="Rectangle 20"/>
          <p:cNvSpPr/>
          <p:nvPr/>
        </p:nvSpPr>
        <p:spPr>
          <a:xfrm>
            <a:off x="11291888" y="28754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2" name="Rectangle 21"/>
          <p:cNvSpPr/>
          <p:nvPr/>
        </p:nvSpPr>
        <p:spPr>
          <a:xfrm>
            <a:off x="5048250" y="388111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3" name="Rectangle 22"/>
          <p:cNvSpPr/>
          <p:nvPr/>
        </p:nvSpPr>
        <p:spPr>
          <a:xfrm>
            <a:off x="6698211" y="4337512"/>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4" name="Rectangle 23"/>
          <p:cNvSpPr/>
          <p:nvPr/>
        </p:nvSpPr>
        <p:spPr>
          <a:xfrm>
            <a:off x="2397033" y="5345544"/>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94426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2" name="whoosh.wav"/>
                                        </p:tgtEl>
                                      </p:cMediaNode>
                                    </p:audio>
                                  </p:sub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500"/>
                                        <p:tgtEl>
                                          <p:spTgt spid="21"/>
                                        </p:tgtEl>
                                      </p:cBhvr>
                                    </p:animEffect>
                                  </p:childTnLst>
                                  <p:subTnLst>
                                    <p:audio>
                                      <p:cMediaNode>
                                        <p:cTn display="0" masterRel="sameClick">
                                          <p:stCondLst>
                                            <p:cond evt="begin" delay="0">
                                              <p:tn val="52"/>
                                            </p:cond>
                                          </p:stCondLst>
                                          <p:endCondLst>
                                            <p:cond evt="onStopAudio" delay="0">
                                              <p:tgtEl>
                                                <p:sldTgt/>
                                              </p:tgtEl>
                                            </p:cond>
                                          </p:endCondLst>
                                        </p:cTn>
                                        <p:tgtEl>
                                          <p:sndTgt r:embed="rId2" name="whoosh.wav"/>
                                        </p:tgtEl>
                                      </p:cMediaNode>
                                    </p:audio>
                                  </p:sub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randombar(horizontal)">
                                      <p:cBhvr>
                                        <p:cTn id="59" dur="500"/>
                                        <p:tgtEl>
                                          <p:spTgt spid="22"/>
                                        </p:tgtEl>
                                      </p:cBhvr>
                                    </p:animEffect>
                                  </p:childTnLst>
                                  <p:subTnLst>
                                    <p:audio>
                                      <p:cMediaNode>
                                        <p:cTn display="0" masterRel="sameClick">
                                          <p:stCondLst>
                                            <p:cond evt="begin" delay="0">
                                              <p:tn val="57"/>
                                            </p:cond>
                                          </p:stCondLst>
                                          <p:endCondLst>
                                            <p:cond evt="onStopAudio" delay="0">
                                              <p:tgtEl>
                                                <p:sldTgt/>
                                              </p:tgtEl>
                                            </p:cond>
                                          </p:endCondLst>
                                        </p:cTn>
                                        <p:tgtEl>
                                          <p:sndTgt r:embed="rId2" name="whoosh.wav"/>
                                        </p:tgtEl>
                                      </p:cMediaNode>
                                    </p:audio>
                                  </p:sub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randombar(horizontal)">
                                      <p:cBhvr>
                                        <p:cTn id="64" dur="500"/>
                                        <p:tgtEl>
                                          <p:spTgt spid="23"/>
                                        </p:tgtEl>
                                      </p:cBhvr>
                                    </p:animEffect>
                                  </p:childTnLst>
                                  <p:subTnLst>
                                    <p:audio>
                                      <p:cMediaNode>
                                        <p:cTn display="0" masterRel="sameClick">
                                          <p:stCondLst>
                                            <p:cond evt="begin" delay="0">
                                              <p:tn val="62"/>
                                            </p:cond>
                                          </p:stCondLst>
                                          <p:endCondLst>
                                            <p:cond evt="onStopAudio" delay="0">
                                              <p:tgtEl>
                                                <p:sldTgt/>
                                              </p:tgtEl>
                                            </p:cond>
                                          </p:endCondLst>
                                        </p:cTn>
                                        <p:tgtEl>
                                          <p:sndTgt r:embed="rId2" name="whoosh.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randombar(horizontal)">
                                      <p:cBhvr>
                                        <p:cTn id="69" dur="500"/>
                                        <p:tgtEl>
                                          <p:spTgt spid="24"/>
                                        </p:tgtEl>
                                      </p:cBhvr>
                                    </p:animEffect>
                                  </p:childTnLst>
                                  <p:subTnLst>
                                    <p:audio>
                                      <p:cMediaNode>
                                        <p:cTn display="0" masterRel="sameClick">
                                          <p:stCondLst>
                                            <p:cond evt="begin" delay="0">
                                              <p:tn val="6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Nội</a:t>
            </a:r>
            <a:r>
              <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a:t>
            </a: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học</a:t>
            </a:r>
            <a:endPar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5" name="Left Brace 4">
            <a:extLst>
              <a:ext uri="{FF2B5EF4-FFF2-40B4-BE49-F238E27FC236}">
                <a16:creationId xmlns:a16="http://schemas.microsoft.com/office/drawing/2014/main" xmlns=""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Dấu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câu</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xmlns=""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Câu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kể</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xmlns=""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xmlns=""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Dấu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chấm</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xmlns=""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xmlns=""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Dấu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chấm</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xmlns=""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xmlns=""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Đặt</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được</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câu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kể</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xmlns=""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xmlns=""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Dấm</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chấm</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hỏi</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xmlns=""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xmlns=""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Đặt</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câu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nêu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hoạt</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34807" y="375298"/>
            <a:ext cx="2725087" cy="2119513"/>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893116" y="1402"/>
            <a:ext cx="8999540" cy="6100496"/>
            <a:chOff x="1295400" y="132653"/>
            <a:chExt cx="6898608" cy="4429761"/>
          </a:xfrm>
        </p:grpSpPr>
        <p:grpSp>
          <p:nvGrpSpPr>
            <p:cNvPr id="12" name="组合 11"/>
            <p:cNvGrpSpPr/>
            <p:nvPr/>
          </p:nvGrpSpPr>
          <p:grpSpPr>
            <a:xfrm>
              <a:off x="1295400" y="912554"/>
              <a:ext cx="6898608" cy="3649860"/>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41" name="图片 4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85096" y="4983286"/>
            <a:ext cx="2235200" cy="2006600"/>
          </a:xfrm>
          <a:prstGeom prst="rect">
            <a:avLst/>
          </a:prstGeom>
        </p:spPr>
      </p:pic>
      <p:pic>
        <p:nvPicPr>
          <p:cNvPr id="42" name="图片 41"/>
          <p:cNvPicPr>
            <a:picLocks noChangeAspect="1"/>
          </p:cNvPicPr>
          <p:nvPr/>
        </p:nvPicPr>
        <p:blipFill rotWithShape="1">
          <a:blip r:embed="rId9" cstate="print">
            <a:extLst>
              <a:ext uri="{28A0092B-C50C-407E-A947-70E740481C1C}">
                <a14:useLocalDpi xmlns:a14="http://schemas.microsoft.com/office/drawing/2010/main" val="0"/>
              </a:ext>
            </a:extLst>
          </a:blip>
          <a:srcRect r="-18453"/>
          <a:stretch/>
        </p:blipFill>
        <p:spPr>
          <a:xfrm rot="924036">
            <a:off x="9998883" y="826326"/>
            <a:ext cx="2305227" cy="2069465"/>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xmlns="" id="{691F9E52-15F1-DFBA-E999-C1492B0DF89C}"/>
              </a:ext>
            </a:extLst>
          </p:cNvPr>
          <p:cNvPicPr>
            <a:picLocks noChangeAspect="1"/>
          </p:cNvPicPr>
          <p:nvPr/>
        </p:nvPicPr>
        <p:blipFill>
          <a:blip r:embed="rId10"/>
          <a:stretch>
            <a:fillRect/>
          </a:stretch>
        </p:blipFill>
        <p:spPr>
          <a:xfrm>
            <a:off x="2286874" y="2084272"/>
            <a:ext cx="8212024" cy="2969009"/>
          </a:xfrm>
          <a:prstGeom prst="rect">
            <a:avLst/>
          </a:prstGeom>
        </p:spPr>
      </p:pic>
      <p:pic>
        <p:nvPicPr>
          <p:cNvPr id="6" name="Picture 5">
            <a:extLst>
              <a:ext uri="{FF2B5EF4-FFF2-40B4-BE49-F238E27FC236}">
                <a16:creationId xmlns:a16="http://schemas.microsoft.com/office/drawing/2014/main" xmlns="" id="{DEC54D08-BA3E-35C0-A50A-956C7C024789}"/>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327150471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79325" y="922235"/>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41" name="图片 4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363909" y="4771818"/>
            <a:ext cx="2064497" cy="1853356"/>
          </a:xfrm>
          <a:prstGeom prst="rect">
            <a:avLst/>
          </a:prstGeom>
        </p:spPr>
      </p:pic>
      <p:pic>
        <p:nvPicPr>
          <p:cNvPr id="14" name="Picture 13">
            <a:extLst>
              <a:ext uri="{FF2B5EF4-FFF2-40B4-BE49-F238E27FC236}">
                <a16:creationId xmlns:a16="http://schemas.microsoft.com/office/drawing/2014/main" xmlns="" id="{3B03CD82-7293-7379-E5E0-304D3AE50454}"/>
              </a:ext>
            </a:extLst>
          </p:cNvPr>
          <p:cNvPicPr>
            <a:picLocks noChangeAspect="1"/>
          </p:cNvPicPr>
          <p:nvPr/>
        </p:nvPicPr>
        <p:blipFill>
          <a:blip r:embed="rId10">
            <a:biLevel thresh="75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4" name="Picture 3" descr="A red and green text on a black background&#10;&#10;AI-generated content may be incorrect.">
            <a:extLst>
              <a:ext uri="{FF2B5EF4-FFF2-40B4-BE49-F238E27FC236}">
                <a16:creationId xmlns:a16="http://schemas.microsoft.com/office/drawing/2014/main" xmlns="" id="{0E5F52D5-D252-9AA4-4EBB-EF81B05974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96631" y="2077599"/>
            <a:ext cx="5464243" cy="4210382"/>
          </a:xfrm>
          <a:prstGeom prst="rect">
            <a:avLst/>
          </a:prstGeom>
        </p:spPr>
      </p:pic>
    </p:spTree>
    <p:extLst>
      <p:ext uri="{BB962C8B-B14F-4D97-AF65-F5344CB8AC3E}">
        <p14:creationId xmlns:p14="http://schemas.microsoft.com/office/powerpoint/2010/main" val="1429203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34807" y="375298"/>
            <a:ext cx="2725087" cy="2119513"/>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928508" y="27243"/>
            <a:ext cx="8999540" cy="6100496"/>
            <a:chOff x="1295400" y="132653"/>
            <a:chExt cx="6898608" cy="4429761"/>
          </a:xfrm>
        </p:grpSpPr>
        <p:grpSp>
          <p:nvGrpSpPr>
            <p:cNvPr id="12" name="组合 11"/>
            <p:cNvGrpSpPr/>
            <p:nvPr/>
          </p:nvGrpSpPr>
          <p:grpSpPr>
            <a:xfrm>
              <a:off x="1295400" y="912554"/>
              <a:ext cx="6898608" cy="3649860"/>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41" name="图片 4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85096" y="4983286"/>
            <a:ext cx="2235200" cy="2006600"/>
          </a:xfrm>
          <a:prstGeom prst="rect">
            <a:avLst/>
          </a:prstGeom>
        </p:spPr>
      </p:pic>
      <p:pic>
        <p:nvPicPr>
          <p:cNvPr id="42" name="图片 41"/>
          <p:cNvPicPr>
            <a:picLocks noChangeAspect="1"/>
          </p:cNvPicPr>
          <p:nvPr/>
        </p:nvPicPr>
        <p:blipFill rotWithShape="1">
          <a:blip r:embed="rId9" cstate="print">
            <a:extLst>
              <a:ext uri="{28A0092B-C50C-407E-A947-70E740481C1C}">
                <a14:useLocalDpi xmlns:a14="http://schemas.microsoft.com/office/drawing/2010/main" val="0"/>
              </a:ext>
            </a:extLst>
          </a:blip>
          <a:srcRect r="-18453"/>
          <a:stretch/>
        </p:blipFill>
        <p:spPr>
          <a:xfrm rot="924036">
            <a:off x="9998883" y="826326"/>
            <a:ext cx="2305227" cy="206946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xmlns="" id="{0589D471-9202-FAFE-6E16-28F8B8407FFC}"/>
              </a:ext>
            </a:extLst>
          </p:cNvPr>
          <p:cNvPicPr>
            <a:picLocks noChangeAspect="1"/>
          </p:cNvPicPr>
          <p:nvPr/>
        </p:nvPicPr>
        <p:blipFill>
          <a:blip r:embed="rId10"/>
          <a:stretch>
            <a:fillRect/>
          </a:stretch>
        </p:blipFill>
        <p:spPr>
          <a:xfrm>
            <a:off x="4930796" y="0"/>
            <a:ext cx="3670110" cy="1286367"/>
          </a:xfrm>
          <a:prstGeom prst="rect">
            <a:avLst/>
          </a:prstGeom>
        </p:spPr>
      </p:pic>
      <p:pic>
        <p:nvPicPr>
          <p:cNvPr id="13" name="Picture 12">
            <a:extLst>
              <a:ext uri="{FF2B5EF4-FFF2-40B4-BE49-F238E27FC236}">
                <a16:creationId xmlns:a16="http://schemas.microsoft.com/office/drawing/2014/main" xmlns="" id="{78D34BA5-D18B-0C69-64E5-12535335107D}"/>
              </a:ext>
            </a:extLst>
          </p:cNvPr>
          <p:cNvPicPr>
            <a:picLocks noChangeAspect="1"/>
          </p:cNvPicPr>
          <p:nvPr/>
        </p:nvPicPr>
        <p:blipFill>
          <a:blip r:embed="rId11"/>
          <a:stretch>
            <a:fillRect/>
          </a:stretch>
        </p:blipFill>
        <p:spPr>
          <a:xfrm>
            <a:off x="2283745" y="1485913"/>
            <a:ext cx="7858425" cy="3779848"/>
          </a:xfrm>
          <a:prstGeom prst="rect">
            <a:avLst/>
          </a:prstGeom>
        </p:spPr>
      </p:pic>
    </p:spTree>
    <p:extLst>
      <p:ext uri="{BB962C8B-B14F-4D97-AF65-F5344CB8AC3E}">
        <p14:creationId xmlns:p14="http://schemas.microsoft.com/office/powerpoint/2010/main" val="1243094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1458E4-4278-FD7D-FF1D-2622DF034A1B}"/>
            </a:ext>
          </a:extLst>
        </p:cNvPr>
        <p:cNvGrpSpPr/>
        <p:nvPr/>
      </p:nvGrpSpPr>
      <p:grpSpPr>
        <a:xfrm>
          <a:off x="0" y="0"/>
          <a:ext cx="0" cy="0"/>
          <a:chOff x="0" y="0"/>
          <a:chExt cx="0" cy="0"/>
        </a:xfrm>
      </p:grpSpPr>
      <p:pic>
        <p:nvPicPr>
          <p:cNvPr id="44" name="图片 43">
            <a:extLst>
              <a:ext uri="{FF2B5EF4-FFF2-40B4-BE49-F238E27FC236}">
                <a16:creationId xmlns:a16="http://schemas.microsoft.com/office/drawing/2014/main" xmlns="" id="{1D4392B2-A123-54BB-1CE0-9FD2FEC588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1" name="图片 30">
            <a:extLst>
              <a:ext uri="{FF2B5EF4-FFF2-40B4-BE49-F238E27FC236}">
                <a16:creationId xmlns:a16="http://schemas.microsoft.com/office/drawing/2014/main" xmlns="" id="{3DF2095F-202B-5407-5147-5C17EF8815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a:extLst>
              <a:ext uri="{FF2B5EF4-FFF2-40B4-BE49-F238E27FC236}">
                <a16:creationId xmlns:a16="http://schemas.microsoft.com/office/drawing/2014/main" xmlns="" id="{590EC84E-4528-D5D1-3373-52F639076B2C}"/>
              </a:ext>
            </a:extLst>
          </p:cNvPr>
          <p:cNvGrpSpPr/>
          <p:nvPr/>
        </p:nvGrpSpPr>
        <p:grpSpPr>
          <a:xfrm>
            <a:off x="1179325" y="922235"/>
            <a:ext cx="7456676" cy="4908608"/>
            <a:chOff x="1295400" y="132653"/>
            <a:chExt cx="7031276" cy="4429761"/>
          </a:xfrm>
        </p:grpSpPr>
        <p:grpSp>
          <p:nvGrpSpPr>
            <p:cNvPr id="12" name="组合 11">
              <a:extLst>
                <a:ext uri="{FF2B5EF4-FFF2-40B4-BE49-F238E27FC236}">
                  <a16:creationId xmlns:a16="http://schemas.microsoft.com/office/drawing/2014/main" xmlns="" id="{B97B61BC-A748-35EE-5CC4-698CE343B03D}"/>
                </a:ext>
              </a:extLst>
            </p:cNvPr>
            <p:cNvGrpSpPr/>
            <p:nvPr/>
          </p:nvGrpSpPr>
          <p:grpSpPr>
            <a:xfrm>
              <a:off x="1295400" y="912554"/>
              <a:ext cx="7031276" cy="3649860"/>
              <a:chOff x="375986" y="819150"/>
              <a:chExt cx="9708177" cy="5334000"/>
            </a:xfrm>
          </p:grpSpPr>
          <p:sp>
            <p:nvSpPr>
              <p:cNvPr id="11" name="圆角矩形 10">
                <a:extLst>
                  <a:ext uri="{FF2B5EF4-FFF2-40B4-BE49-F238E27FC236}">
                    <a16:creationId xmlns:a16="http://schemas.microsoft.com/office/drawing/2014/main" xmlns="" id="{12549733-08BF-C36D-11C0-A38278533537}"/>
                  </a:ext>
                </a:extLst>
              </p:cNvPr>
              <p:cNvSpPr/>
              <p:nvPr/>
            </p:nvSpPr>
            <p:spPr>
              <a:xfrm>
                <a:off x="375986" y="819150"/>
                <a:ext cx="9708177"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xmlns="" id="{88DD8A04-1009-DDED-FEB5-DAA94A2A74D5}"/>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a:extLst>
                <a:ext uri="{FF2B5EF4-FFF2-40B4-BE49-F238E27FC236}">
                  <a16:creationId xmlns:a16="http://schemas.microsoft.com/office/drawing/2014/main" xmlns="" id="{BA7C94D9-4D8C-BED9-FDFB-CEFE5D33F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a:extLst>
                <a:ext uri="{FF2B5EF4-FFF2-40B4-BE49-F238E27FC236}">
                  <a16:creationId xmlns:a16="http://schemas.microsoft.com/office/drawing/2014/main" xmlns="" id="{AC4A2681-C788-D4F9-C108-870CFDAF7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a:extLst>
              <a:ext uri="{FF2B5EF4-FFF2-40B4-BE49-F238E27FC236}">
                <a16:creationId xmlns:a16="http://schemas.microsoft.com/office/drawing/2014/main" xmlns="" id="{E6E94726-78F0-6FA0-136D-71DECB4D06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6" name="图片 25">
            <a:extLst>
              <a:ext uri="{FF2B5EF4-FFF2-40B4-BE49-F238E27FC236}">
                <a16:creationId xmlns:a16="http://schemas.microsoft.com/office/drawing/2014/main" xmlns="" id="{BD18D826-63D3-BE02-16AC-5CB7EDDBF5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a:extLst>
              <a:ext uri="{FF2B5EF4-FFF2-40B4-BE49-F238E27FC236}">
                <a16:creationId xmlns:a16="http://schemas.microsoft.com/office/drawing/2014/main" xmlns="" id="{23E82498-B7A1-E8F6-4CE2-85C3DD26E906}"/>
              </a:ext>
            </a:extLst>
          </p:cNvPr>
          <p:cNvGrpSpPr/>
          <p:nvPr/>
        </p:nvGrpSpPr>
        <p:grpSpPr>
          <a:xfrm>
            <a:off x="8201566" y="1786441"/>
            <a:ext cx="3816457" cy="5041072"/>
            <a:chOff x="5680682" y="694672"/>
            <a:chExt cx="3588441" cy="4739890"/>
          </a:xfrm>
        </p:grpSpPr>
        <p:pic>
          <p:nvPicPr>
            <p:cNvPr id="7" name="图片 6">
              <a:extLst>
                <a:ext uri="{FF2B5EF4-FFF2-40B4-BE49-F238E27FC236}">
                  <a16:creationId xmlns:a16="http://schemas.microsoft.com/office/drawing/2014/main" xmlns="" id="{6BA894C1-0B23-55DE-17F0-8A6F8B07E8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a:extLst>
                <a:ext uri="{FF2B5EF4-FFF2-40B4-BE49-F238E27FC236}">
                  <a16:creationId xmlns:a16="http://schemas.microsoft.com/office/drawing/2014/main" xmlns="" id="{A0D3A961-88EF-5A0A-F9F5-3BBB505CE6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41" name="图片 40">
            <a:extLst>
              <a:ext uri="{FF2B5EF4-FFF2-40B4-BE49-F238E27FC236}">
                <a16:creationId xmlns:a16="http://schemas.microsoft.com/office/drawing/2014/main" xmlns="" id="{8FC20E92-E9D8-E752-0583-5BD8080694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363909" y="4771818"/>
            <a:ext cx="2064497" cy="1853356"/>
          </a:xfrm>
          <a:prstGeom prst="rect">
            <a:avLst/>
          </a:prstGeom>
        </p:spPr>
      </p:pic>
      <p:pic>
        <p:nvPicPr>
          <p:cNvPr id="14" name="Picture 13">
            <a:extLst>
              <a:ext uri="{FF2B5EF4-FFF2-40B4-BE49-F238E27FC236}">
                <a16:creationId xmlns:a16="http://schemas.microsoft.com/office/drawing/2014/main" xmlns="" id="{AD5F2D52-893B-6404-3174-3374951D491B}"/>
              </a:ext>
            </a:extLst>
          </p:cNvPr>
          <p:cNvPicPr>
            <a:picLocks noChangeAspect="1"/>
          </p:cNvPicPr>
          <p:nvPr/>
        </p:nvPicPr>
        <p:blipFill>
          <a:blip r:embed="rId10">
            <a:biLevel thresh="75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descr="A red and green text&#10;&#10;AI-generated content may be incorrect.">
            <a:extLst>
              <a:ext uri="{FF2B5EF4-FFF2-40B4-BE49-F238E27FC236}">
                <a16:creationId xmlns:a16="http://schemas.microsoft.com/office/drawing/2014/main" xmlns="" id="{450F506D-31D3-E909-11E3-F9F3861CE3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0139" y="1998921"/>
            <a:ext cx="4526977" cy="3711344"/>
          </a:xfrm>
          <a:prstGeom prst="rect">
            <a:avLst/>
          </a:prstGeom>
        </p:spPr>
      </p:pic>
    </p:spTree>
    <p:extLst>
      <p:ext uri="{BB962C8B-B14F-4D97-AF65-F5344CB8AC3E}">
        <p14:creationId xmlns:p14="http://schemas.microsoft.com/office/powerpoint/2010/main" val="4147267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xmlns=""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xmlns="" id="{02BDCA54-3D71-4C72-A84C-F420417B3D3F}"/>
                </a:ext>
              </a:extLst>
            </p:cNvPr>
            <p:cNvPicPr>
              <a:picLocks noChangeAspect="1"/>
            </p:cNvPicPr>
            <p:nvPr/>
          </p:nvPicPr>
          <p:blipFill>
            <a:blip r:embed="rId3"/>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xmlns=""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xmlns="" id="{26BC8C43-3762-471F-961A-A5FBD363BB8E}"/>
              </a:ext>
            </a:extLst>
          </p:cNvPr>
          <p:cNvSpPr/>
          <p:nvPr/>
        </p:nvSpPr>
        <p:spPr>
          <a:xfrm>
            <a:off x="14590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xmlns="" id="{902F907E-80C1-4F68-8630-618515348FFF}"/>
              </a:ext>
            </a:extLst>
          </p:cNvPr>
          <p:cNvSpPr/>
          <p:nvPr/>
        </p:nvSpPr>
        <p:spPr>
          <a:xfrm>
            <a:off x="51166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xmlns=""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xmlns=""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xmlns=""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xmlns="" id="{902F907E-80C1-4F68-8630-618515348FFF}"/>
              </a:ext>
            </a:extLst>
          </p:cNvPr>
          <p:cNvSpPr/>
          <p:nvPr/>
        </p:nvSpPr>
        <p:spPr>
          <a:xfrm>
            <a:off x="8549893" y="183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5" name="TextBox 14">
            <a:extLst>
              <a:ext uri="{FF2B5EF4-FFF2-40B4-BE49-F238E27FC236}">
                <a16:creationId xmlns:a16="http://schemas.microsoft.com/office/drawing/2014/main" xmlns="" id="{F0E52632-629D-4EB3-8135-AF50704BC82C}"/>
              </a:ext>
            </a:extLst>
          </p:cNvPr>
          <p:cNvSpPr txBox="1"/>
          <p:nvPr/>
        </p:nvSpPr>
        <p:spPr>
          <a:xfrm>
            <a:off x="176589" y="3053627"/>
            <a:ext cx="11678855" cy="2862322"/>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Nguyễn Trà)</a:t>
            </a:r>
          </a:p>
        </p:txBody>
      </p:sp>
    </p:spTree>
    <p:extLst>
      <p:ext uri="{BB962C8B-B14F-4D97-AF65-F5344CB8AC3E}">
        <p14:creationId xmlns:p14="http://schemas.microsoft.com/office/powerpoint/2010/main" val="2446323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4" presetClass="entr" presetSubtype="1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12" grpId="0"/>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xmlns=""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xmlns=""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xmlns=""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xmlns=""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xmlns=""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xmlns=""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xmlns=""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xmlns=""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xmlns=""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593128" y="1628540"/>
            <a:ext cx="10958406"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3484732" y="2901424"/>
            <a:ext cx="5175199" cy="830997"/>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(1) Tớ là bút nâu. </a:t>
            </a:r>
            <a:endParaRPr kumimoji="0" lang="en-US" sz="48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3023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7200000" s="0" l="0"/>
                                      </p:by>
                                    </p:animClr>
                                    <p:animClr clrSpc="hsl" dir="cw">
                                      <p:cBhvr>
                                        <p:cTn id="33" dur="500" fill="hold"/>
                                        <p:tgtEl>
                                          <p:spTgt spid="25"/>
                                        </p:tgtEl>
                                        <p:attrNameLst>
                                          <p:attrName>fillcolor</p:attrName>
                                        </p:attrNameLst>
                                      </p:cBhvr>
                                      <p:by>
                                        <p:hsl h="-7200000" s="0" l="0"/>
                                      </p:by>
                                    </p:animClr>
                                    <p:animClr clrSpc="hsl" dir="cw">
                                      <p:cBhvr>
                                        <p:cTn id="34" dur="500" fill="hold"/>
                                        <p:tgtEl>
                                          <p:spTgt spid="25"/>
                                        </p:tgtEl>
                                        <p:attrNameLst>
                                          <p:attrName>stroke.color</p:attrName>
                                        </p:attrNameLst>
                                      </p:cBhvr>
                                      <p:by>
                                        <p:hsl h="-7200000" s="0" l="0"/>
                                      </p:by>
                                    </p:animClr>
                                    <p:set>
                                      <p:cBhvr>
                                        <p:cTn id="35" dur="500" fill="hold"/>
                                        <p:tgtEl>
                                          <p:spTgt spid="25"/>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14" grpId="0" animBg="1"/>
      <p:bldP spid="9" grpId="0" animBg="1"/>
      <p:bldP spid="5" grpId="0" animBg="1"/>
      <p:bldP spid="10" grpId="0" animBg="1"/>
      <p:bldP spid="10" grpId="1"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xmlns=""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xmlns=""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xmlns=""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xmlns=""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xmlns=""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xmlns=""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xmlns=""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xmlns=""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xmlns=""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193202" y="1650821"/>
            <a:ext cx="1199879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193202" y="2876201"/>
            <a:ext cx="11998798" cy="830997"/>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(2) Tớ cao nhất hộp bút vì hiếm khi được gọt.</a:t>
            </a:r>
            <a:endParaRPr kumimoji="0" lang="en-US" sz="48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3598221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2"/>
                                        </p:tgtEl>
                                        <p:attrNameLst>
                                          <p:attrName>style.color</p:attrName>
                                        </p:attrNameLst>
                                      </p:cBhvr>
                                      <p:by>
                                        <p:hsl h="10842353" s="0" l="0"/>
                                      </p:by>
                                    </p:animClr>
                                    <p:animClr clrSpc="hsl" dir="cw">
                                      <p:cBhvr>
                                        <p:cTn id="33" dur="500" fill="hold"/>
                                        <p:tgtEl>
                                          <p:spTgt spid="22"/>
                                        </p:tgtEl>
                                        <p:attrNameLst>
                                          <p:attrName>fillcolor</p:attrName>
                                        </p:attrNameLst>
                                      </p:cBhvr>
                                      <p:by>
                                        <p:hsl h="10842353" s="0" l="0"/>
                                      </p:by>
                                    </p:animClr>
                                    <p:animClr clrSpc="hsl" dir="cw">
                                      <p:cBhvr>
                                        <p:cTn id="34" dur="500" fill="hold"/>
                                        <p:tgtEl>
                                          <p:spTgt spid="22"/>
                                        </p:tgtEl>
                                        <p:attrNameLst>
                                          <p:attrName>stroke.color</p:attrName>
                                        </p:attrNameLst>
                                      </p:cBhvr>
                                      <p:by>
                                        <p:hsl h="10842353" s="0" l="0"/>
                                      </p:by>
                                    </p:animClr>
                                    <p:set>
                                      <p:cBhvr>
                                        <p:cTn id="35" dur="500" fill="hold"/>
                                        <p:tgtEl>
                                          <p:spTgt spid="22"/>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3" presetClass="emph" presetSubtype="0" fill="hold" grpId="1" nodeType="withEffect">
                                  <p:stCondLst>
                                    <p:cond delay="0"/>
                                  </p:stCondLst>
                                  <p:childTnLst>
                                    <p:animClr clrSpc="hsl" dir="cw">
                                      <p:cBhvr override="childStyle">
                                        <p:cTn id="37" dur="500" fill="hold"/>
                                        <p:tgtEl>
                                          <p:spTgt spid="27"/>
                                        </p:tgtEl>
                                        <p:attrNameLst>
                                          <p:attrName>style.color</p:attrName>
                                        </p:attrNameLst>
                                      </p:cBhvr>
                                      <p:by>
                                        <p:hsl h="10842353" s="0" l="0"/>
                                      </p:by>
                                    </p:animClr>
                                    <p:animClr clrSpc="hsl" dir="cw">
                                      <p:cBhvr>
                                        <p:cTn id="38" dur="500" fill="hold"/>
                                        <p:tgtEl>
                                          <p:spTgt spid="27"/>
                                        </p:tgtEl>
                                        <p:attrNameLst>
                                          <p:attrName>fillcolor</p:attrName>
                                        </p:attrNameLst>
                                      </p:cBhvr>
                                      <p:by>
                                        <p:hsl h="10842353" s="0" l="0"/>
                                      </p:by>
                                    </p:animClr>
                                    <p:animClr clrSpc="hsl" dir="cw">
                                      <p:cBhvr>
                                        <p:cTn id="39" dur="500" fill="hold"/>
                                        <p:tgtEl>
                                          <p:spTgt spid="27"/>
                                        </p:tgtEl>
                                        <p:attrNameLst>
                                          <p:attrName>stroke.color</p:attrName>
                                        </p:attrNameLst>
                                      </p:cBhvr>
                                      <p:by>
                                        <p:hsl h="10842353" s="0" l="0"/>
                                      </p:by>
                                    </p:animClr>
                                    <p:set>
                                      <p:cBhvr>
                                        <p:cTn id="40" dur="500" fill="hold"/>
                                        <p:tgtEl>
                                          <p:spTgt spid="2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7" grpId="1" animBg="1"/>
      <p:bldP spid="14" grpId="0" animBg="1"/>
      <p:bldP spid="9" grpId="0" animBg="1"/>
      <p:bldP spid="5" grpId="0" animBg="1"/>
      <p:bldP spid="10" grpId="0" animBg="1"/>
      <p:bldP spid="22" grpId="0" animBg="1"/>
      <p:bldP spid="22" grpId="1"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xmlns=""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xmlns=""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xmlns=""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xmlns=""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xmlns=""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xmlns=""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xmlns=""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xmlns=""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xmlns=""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593128" y="1628540"/>
            <a:ext cx="10958406"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2237498" y="2907063"/>
            <a:ext cx="7669664" cy="830997"/>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(3) Đây là bút đỏ, bạn của tớ.</a:t>
            </a:r>
            <a:endParaRPr kumimoji="0" lang="en-US" sz="48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1416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7200000" s="0" l="0"/>
                                      </p:by>
                                    </p:animClr>
                                    <p:animClr clrSpc="hsl" dir="cw">
                                      <p:cBhvr>
                                        <p:cTn id="33" dur="500" fill="hold"/>
                                        <p:tgtEl>
                                          <p:spTgt spid="25"/>
                                        </p:tgtEl>
                                        <p:attrNameLst>
                                          <p:attrName>fillcolor</p:attrName>
                                        </p:attrNameLst>
                                      </p:cBhvr>
                                      <p:by>
                                        <p:hsl h="-7200000" s="0" l="0"/>
                                      </p:by>
                                    </p:animClr>
                                    <p:animClr clrSpc="hsl" dir="cw">
                                      <p:cBhvr>
                                        <p:cTn id="34" dur="500" fill="hold"/>
                                        <p:tgtEl>
                                          <p:spTgt spid="25"/>
                                        </p:tgtEl>
                                        <p:attrNameLst>
                                          <p:attrName>stroke.color</p:attrName>
                                        </p:attrNameLst>
                                      </p:cBhvr>
                                      <p:by>
                                        <p:hsl h="-7200000" s="0" l="0"/>
                                      </p:by>
                                    </p:animClr>
                                    <p:set>
                                      <p:cBhvr>
                                        <p:cTn id="35" dur="500" fill="hold"/>
                                        <p:tgtEl>
                                          <p:spTgt spid="25"/>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14" grpId="0" animBg="1"/>
      <p:bldP spid="9" grpId="0" animBg="1"/>
      <p:bldP spid="5" grpId="0" animBg="1"/>
      <p:bldP spid="10" grpId="0" animBg="1"/>
      <p:bldP spid="10" grpId="1" animBg="1"/>
      <p:bldP spid="22"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xmlns=""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xmlns=""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xmlns=""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xmlns=""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xmlns=""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xmlns=""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xmlns=""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xmlns=""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xmlns=""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193202" y="1650821"/>
            <a:ext cx="1199879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451432" y="2899751"/>
            <a:ext cx="11241795" cy="707886"/>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(4) Bút đỏ thì thấp một mẩu vì được gọt quá nhiều.</a:t>
            </a:r>
            <a:endParaRPr kumimoji="0" lang="en-US" sz="40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3875615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2"/>
                                        </p:tgtEl>
                                        <p:attrNameLst>
                                          <p:attrName>style.color</p:attrName>
                                        </p:attrNameLst>
                                      </p:cBhvr>
                                      <p:by>
                                        <p:hsl h="10842353" s="0" l="0"/>
                                      </p:by>
                                    </p:animClr>
                                    <p:animClr clrSpc="hsl" dir="cw">
                                      <p:cBhvr>
                                        <p:cTn id="33" dur="500" fill="hold"/>
                                        <p:tgtEl>
                                          <p:spTgt spid="22"/>
                                        </p:tgtEl>
                                        <p:attrNameLst>
                                          <p:attrName>fillcolor</p:attrName>
                                        </p:attrNameLst>
                                      </p:cBhvr>
                                      <p:by>
                                        <p:hsl h="10842353" s="0" l="0"/>
                                      </p:by>
                                    </p:animClr>
                                    <p:animClr clrSpc="hsl" dir="cw">
                                      <p:cBhvr>
                                        <p:cTn id="34" dur="500" fill="hold"/>
                                        <p:tgtEl>
                                          <p:spTgt spid="22"/>
                                        </p:tgtEl>
                                        <p:attrNameLst>
                                          <p:attrName>stroke.color</p:attrName>
                                        </p:attrNameLst>
                                      </p:cBhvr>
                                      <p:by>
                                        <p:hsl h="10842353" s="0" l="0"/>
                                      </p:by>
                                    </p:animClr>
                                    <p:set>
                                      <p:cBhvr>
                                        <p:cTn id="35" dur="500" fill="hold"/>
                                        <p:tgtEl>
                                          <p:spTgt spid="22"/>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3" presetClass="emph" presetSubtype="0" fill="hold" grpId="1" nodeType="withEffect">
                                  <p:stCondLst>
                                    <p:cond delay="0"/>
                                  </p:stCondLst>
                                  <p:childTnLst>
                                    <p:animClr clrSpc="hsl" dir="cw">
                                      <p:cBhvr override="childStyle">
                                        <p:cTn id="37" dur="500" fill="hold"/>
                                        <p:tgtEl>
                                          <p:spTgt spid="27"/>
                                        </p:tgtEl>
                                        <p:attrNameLst>
                                          <p:attrName>style.color</p:attrName>
                                        </p:attrNameLst>
                                      </p:cBhvr>
                                      <p:by>
                                        <p:hsl h="10842353" s="0" l="0"/>
                                      </p:by>
                                    </p:animClr>
                                    <p:animClr clrSpc="hsl" dir="cw">
                                      <p:cBhvr>
                                        <p:cTn id="38" dur="500" fill="hold"/>
                                        <p:tgtEl>
                                          <p:spTgt spid="27"/>
                                        </p:tgtEl>
                                        <p:attrNameLst>
                                          <p:attrName>fillcolor</p:attrName>
                                        </p:attrNameLst>
                                      </p:cBhvr>
                                      <p:by>
                                        <p:hsl h="10842353" s="0" l="0"/>
                                      </p:by>
                                    </p:animClr>
                                    <p:animClr clrSpc="hsl" dir="cw">
                                      <p:cBhvr>
                                        <p:cTn id="39" dur="500" fill="hold"/>
                                        <p:tgtEl>
                                          <p:spTgt spid="27"/>
                                        </p:tgtEl>
                                        <p:attrNameLst>
                                          <p:attrName>stroke.color</p:attrName>
                                        </p:attrNameLst>
                                      </p:cBhvr>
                                      <p:by>
                                        <p:hsl h="10842353" s="0" l="0"/>
                                      </p:by>
                                    </p:animClr>
                                    <p:set>
                                      <p:cBhvr>
                                        <p:cTn id="40" dur="500" fill="hold"/>
                                        <p:tgtEl>
                                          <p:spTgt spid="2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7" grpId="1" animBg="1"/>
      <p:bldP spid="14" grpId="0" animBg="1"/>
      <p:bldP spid="9" grpId="0" animBg="1"/>
      <p:bldP spid="5" grpId="0" animBg="1"/>
      <p:bldP spid="10" grpId="0" animBg="1"/>
      <p:bldP spid="22" grpId="0" animBg="1"/>
      <p:bldP spid="22" grpId="1"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771</Words>
  <Application>Microsoft Office PowerPoint</Application>
  <PresentationFormat>Widescreen</PresentationFormat>
  <Paragraphs>138</Paragraphs>
  <Slides>18</Slides>
  <Notes>7</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18</vt:i4>
      </vt:variant>
    </vt:vector>
  </HeadingPairs>
  <TitlesOfParts>
    <vt:vector size="38" baseType="lpstr">
      <vt:lpstr>微软雅黑</vt:lpstr>
      <vt:lpstr>#9Slide07 FS North Land Sans</vt:lpstr>
      <vt:lpstr>#9Slide07 SVNDessert Menu Scrip</vt:lpstr>
      <vt:lpstr>Arial</vt:lpstr>
      <vt:lpstr>Arial-Rounded</vt:lpstr>
      <vt:lpstr>Calibri</vt:lpstr>
      <vt:lpstr>Cambria</vt:lpstr>
      <vt:lpstr>HP001 4 hàng</vt:lpstr>
      <vt:lpstr>Lobster</vt:lpstr>
      <vt:lpstr>SVN-Genica Pro</vt:lpstr>
      <vt:lpstr>Times New Roman</vt:lpstr>
      <vt:lpstr>字魂115号-刀刀体</vt:lpstr>
      <vt:lpstr>思源黑体 CN</vt:lpstr>
      <vt:lpstr>思源黑体 CN Bold</vt:lpstr>
      <vt:lpstr>思源黑体 CN Medium</vt:lpstr>
      <vt:lpstr>等线</vt:lpstr>
      <vt:lpstr>等线 Light</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38</cp:revision>
  <dcterms:created xsi:type="dcterms:W3CDTF">2022-06-26T08:15:33Z</dcterms:created>
  <dcterms:modified xsi:type="dcterms:W3CDTF">2025-12-26T02:36:02Z</dcterms:modified>
</cp:coreProperties>
</file>