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 id="2147483712" r:id="rId4"/>
  </p:sldMasterIdLst>
  <p:notesMasterIdLst>
    <p:notesMasterId r:id="rId26"/>
  </p:notesMasterIdLst>
  <p:sldIdLst>
    <p:sldId id="368" r:id="rId5"/>
    <p:sldId id="361" r:id="rId6"/>
    <p:sldId id="262" r:id="rId7"/>
    <p:sldId id="353" r:id="rId8"/>
    <p:sldId id="364" r:id="rId9"/>
    <p:sldId id="358" r:id="rId10"/>
    <p:sldId id="363" r:id="rId11"/>
    <p:sldId id="352" r:id="rId12"/>
    <p:sldId id="315" r:id="rId13"/>
    <p:sldId id="328" r:id="rId14"/>
    <p:sldId id="362" r:id="rId15"/>
    <p:sldId id="365" r:id="rId16"/>
    <p:sldId id="333" r:id="rId17"/>
    <p:sldId id="334" r:id="rId18"/>
    <p:sldId id="337" r:id="rId19"/>
    <p:sldId id="356" r:id="rId20"/>
    <p:sldId id="357" r:id="rId21"/>
    <p:sldId id="265" r:id="rId22"/>
    <p:sldId id="263" r:id="rId23"/>
    <p:sldId id="35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4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744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9291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2270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6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947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465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743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450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068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700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CF8D5A-C0D0-404A-A484-7B7C5C4903C4}"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1096569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1818871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CF8D5A-C0D0-404A-A484-7B7C5C4903C4}"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991634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F8D5A-C0D0-404A-A484-7B7C5C4903C4}" type="datetimeFigureOut">
              <a:rPr lang="en-US" smtClean="0"/>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4286684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F8D5A-C0D0-404A-A484-7B7C5C4903C4}" type="datetimeFigureOut">
              <a:rPr lang="en-US" smtClean="0"/>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4950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F8D5A-C0D0-404A-A484-7B7C5C4903C4}" type="datetimeFigureOut">
              <a:rPr lang="en-US" smtClean="0"/>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378177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F8D5A-C0D0-404A-A484-7B7C5C4903C4}" type="datetimeFigureOut">
              <a:rPr lang="en-US" smtClean="0"/>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4264679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187823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81366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923913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39115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29BAAA4-7815-AB87-1D85-19412E597FDA}"/>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9" name="矩形 11">
            <a:extLst>
              <a:ext uri="{FF2B5EF4-FFF2-40B4-BE49-F238E27FC236}">
                <a16:creationId xmlns:a16="http://schemas.microsoft.com/office/drawing/2014/main" xmlns="" id="{0C524554-3B39-3C5E-72CC-34F6CF871842}"/>
              </a:ext>
            </a:extLst>
          </p:cNvPr>
          <p:cNvSpPr/>
          <p:nvPr userDrawn="1"/>
        </p:nvSpPr>
        <p:spPr>
          <a:xfrm>
            <a:off x="418641" y="262759"/>
            <a:ext cx="11336357" cy="63914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3" name="Picture 2" descr="A round pink circle with white text and a black background&#10;&#10;AI-generated content may be incorrect.">
            <a:extLst>
              <a:ext uri="{FF2B5EF4-FFF2-40B4-BE49-F238E27FC236}">
                <a16:creationId xmlns:a16="http://schemas.microsoft.com/office/drawing/2014/main" xmlns="" id="{CFA503F4-2B2D-C3FC-09D7-1C4BEEC1191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9821" y="196710"/>
            <a:ext cx="1519104" cy="1519104"/>
          </a:xfrm>
          <a:prstGeom prst="rect">
            <a:avLst/>
          </a:prstGeom>
        </p:spPr>
      </p:pic>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8B32037F-FEE9-A767-D40B-B36256E052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49821" y="196710"/>
            <a:ext cx="1519104" cy="1519104"/>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AAA030ED-241B-6403-6C0F-FBF8AD40027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9821" y="196710"/>
            <a:ext cx="1519104" cy="1519104"/>
          </a:xfrm>
          <a:prstGeom prst="rect">
            <a:avLst/>
          </a:prstGeom>
        </p:spPr>
      </p:pic>
    </p:spTree>
    <p:extLst>
      <p:ext uri="{BB962C8B-B14F-4D97-AF65-F5344CB8AC3E}">
        <p14:creationId xmlns:p14="http://schemas.microsoft.com/office/powerpoint/2010/main" val="18949628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F8D5A-C0D0-404A-A484-7B7C5C4903C4}" type="datetimeFigureOut">
              <a:rPr lang="en-US" smtClean="0"/>
              <a:t>12/26/2025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7271F-A4C5-4BD2-971E-3B2A6F69FCC1}" type="slidenum">
              <a:rPr lang="en-US" smtClean="0"/>
              <a:t>‹#›</a:t>
            </a:fld>
            <a:endParaRPr lang="en-US"/>
          </a:p>
        </p:txBody>
      </p:sp>
    </p:spTree>
    <p:extLst>
      <p:ext uri="{BB962C8B-B14F-4D97-AF65-F5344CB8AC3E}">
        <p14:creationId xmlns:p14="http://schemas.microsoft.com/office/powerpoint/2010/main" val="370908018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18" Type="http://schemas.openxmlformats.org/officeDocument/2006/relationships/image" Target="../media/image20.png"/><Relationship Id="rId3" Type="http://schemas.openxmlformats.org/officeDocument/2006/relationships/image" Target="../media/image6.svg"/><Relationship Id="rId21"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6.png"/><Relationship Id="rId17" Type="http://schemas.openxmlformats.org/officeDocument/2006/relationships/image" Target="../media/image49.sv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24.svg"/><Relationship Id="rId24" Type="http://schemas.openxmlformats.org/officeDocument/2006/relationships/image" Target="../media/image33.png"/><Relationship Id="rId5" Type="http://schemas.openxmlformats.org/officeDocument/2006/relationships/image" Target="../media/image16.svg"/><Relationship Id="rId15" Type="http://schemas.openxmlformats.org/officeDocument/2006/relationships/image" Target="../media/image47.svg"/><Relationship Id="rId23" Type="http://schemas.openxmlformats.org/officeDocument/2006/relationships/image" Target="../media/image53.svg"/><Relationship Id="rId10" Type="http://schemas.openxmlformats.org/officeDocument/2006/relationships/image" Target="../media/image15.png"/><Relationship Id="rId19" Type="http://schemas.openxmlformats.org/officeDocument/2006/relationships/image" Target="../media/image51.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18.png"/><Relationship Id="rId22"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image" Target="../media/image70.svg"/><Relationship Id="rId12" Type="http://schemas.openxmlformats.org/officeDocument/2006/relationships/image" Target="../media/image72.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20.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20.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4.svg"/><Relationship Id="rId18" Type="http://schemas.openxmlformats.org/officeDocument/2006/relationships/image" Target="../media/image8.png"/><Relationship Id="rId3" Type="http://schemas.openxmlformats.org/officeDocument/2006/relationships/image" Target="../media/image6.svg"/><Relationship Id="rId21" Type="http://schemas.openxmlformats.org/officeDocument/2006/relationships/image" Target="../media/image96.svg"/><Relationship Id="rId7" Type="http://schemas.openxmlformats.org/officeDocument/2006/relationships/image" Target="../media/image18.svg"/><Relationship Id="rId12" Type="http://schemas.openxmlformats.org/officeDocument/2006/relationships/image" Target="../media/image15.png"/><Relationship Id="rId17" Type="http://schemas.openxmlformats.org/officeDocument/2006/relationships/image" Target="../media/image94.svg"/><Relationship Id="rId2" Type="http://schemas.openxmlformats.org/officeDocument/2006/relationships/image" Target="../media/image6.png"/><Relationship Id="rId16" Type="http://schemas.openxmlformats.org/officeDocument/2006/relationships/image" Target="../media/image46.png"/><Relationship Id="rId20"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9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45.png"/><Relationship Id="rId19" Type="http://schemas.openxmlformats.org/officeDocument/2006/relationships/image" Target="../media/image10.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16.png"/><Relationship Id="rId22"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svg"/><Relationship Id="rId18" Type="http://schemas.openxmlformats.org/officeDocument/2006/relationships/image" Target="../media/image14.pn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1.png"/><Relationship Id="rId17" Type="http://schemas.openxmlformats.org/officeDocument/2006/relationships/image" Target="../media/image20.svg"/><Relationship Id="rId2" Type="http://schemas.openxmlformats.org/officeDocument/2006/relationships/image" Target="../media/image6.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8.png"/><Relationship Id="rId11" Type="http://schemas.openxmlformats.org/officeDocument/2006/relationships/image" Target="../media/image14.svg"/><Relationship Id="rId24" Type="http://schemas.openxmlformats.org/officeDocument/2006/relationships/image" Target="../media/image1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10" Type="http://schemas.openxmlformats.org/officeDocument/2006/relationships/image" Target="../media/image10.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2.png"/><Relationship Id="rId22"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svg"/><Relationship Id="rId18" Type="http://schemas.openxmlformats.org/officeDocument/2006/relationships/image" Target="../media/image9.png"/><Relationship Id="rId3" Type="http://schemas.openxmlformats.org/officeDocument/2006/relationships/image" Target="../media/image99.svg"/><Relationship Id="rId7" Type="http://schemas.openxmlformats.org/officeDocument/2006/relationships/image" Target="../media/image103.svg"/><Relationship Id="rId12" Type="http://schemas.openxmlformats.org/officeDocument/2006/relationships/image" Target="../media/image19.png"/><Relationship Id="rId17" Type="http://schemas.openxmlformats.org/officeDocument/2006/relationships/image" Target="../media/image109.svg"/><Relationship Id="rId2" Type="http://schemas.openxmlformats.org/officeDocument/2006/relationships/image" Target="../media/image49.png"/><Relationship Id="rId16" Type="http://schemas.openxmlformats.org/officeDocument/2006/relationships/image" Target="../media/image54.png"/><Relationship Id="rId20"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51.png"/><Relationship Id="rId11" Type="http://schemas.openxmlformats.org/officeDocument/2006/relationships/image" Target="../media/image47.svg"/><Relationship Id="rId5" Type="http://schemas.openxmlformats.org/officeDocument/2006/relationships/image" Target="../media/image101.svg"/><Relationship Id="rId15" Type="http://schemas.openxmlformats.org/officeDocument/2006/relationships/image" Target="../media/image107.svg"/><Relationship Id="rId10" Type="http://schemas.openxmlformats.org/officeDocument/2006/relationships/image" Target="../media/image18.png"/><Relationship Id="rId19" Type="http://schemas.openxmlformats.org/officeDocument/2006/relationships/image" Target="../media/image12.svg"/><Relationship Id="rId4" Type="http://schemas.openxmlformats.org/officeDocument/2006/relationships/image" Target="../media/image50.png"/><Relationship Id="rId9" Type="http://schemas.openxmlformats.org/officeDocument/2006/relationships/image" Target="../media/image105.sv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18" Type="http://schemas.openxmlformats.org/officeDocument/2006/relationships/image" Target="../media/image20.png"/><Relationship Id="rId3" Type="http://schemas.openxmlformats.org/officeDocument/2006/relationships/image" Target="../media/image6.svg"/><Relationship Id="rId21"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6.png"/><Relationship Id="rId17" Type="http://schemas.openxmlformats.org/officeDocument/2006/relationships/image" Target="../media/image49.sv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24.svg"/><Relationship Id="rId24"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47.svg"/><Relationship Id="rId23" Type="http://schemas.openxmlformats.org/officeDocument/2006/relationships/image" Target="../media/image53.svg"/><Relationship Id="rId10" Type="http://schemas.openxmlformats.org/officeDocument/2006/relationships/image" Target="../media/image15.png"/><Relationship Id="rId19" Type="http://schemas.openxmlformats.org/officeDocument/2006/relationships/image" Target="../media/image51.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18.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3445324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xmlns=""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1000"/>
                                        <p:tgtEl>
                                          <p:spTgt spid="1026"/>
                                        </p:tgtEl>
                                      </p:cBhvr>
                                    </p:animEffect>
                                    <p:anim calcmode="lin" valueType="num">
                                      <p:cBhvr>
                                        <p:cTn id="64" dur="1000" fill="hold"/>
                                        <p:tgtEl>
                                          <p:spTgt spid="1026"/>
                                        </p:tgtEl>
                                        <p:attrNameLst>
                                          <p:attrName>ppt_x</p:attrName>
                                        </p:attrNameLst>
                                      </p:cBhvr>
                                      <p:tavLst>
                                        <p:tav tm="0">
                                          <p:val>
                                            <p:strVal val="#ppt_x"/>
                                          </p:val>
                                        </p:tav>
                                        <p:tav tm="100000">
                                          <p:val>
                                            <p:strVal val="#ppt_x"/>
                                          </p:val>
                                        </p:tav>
                                      </p:tavLst>
                                    </p:anim>
                                    <p:anim calcmode="lin" valueType="num">
                                      <p:cBhvr>
                                        <p:cTn id="65" dur="1000" fill="hold"/>
                                        <p:tgtEl>
                                          <p:spTgt spid="102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025655" y="1086018"/>
            <a:ext cx="7169244" cy="5094615"/>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259342" y="1431061"/>
            <a:ext cx="6722174" cy="434705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5570675"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92340"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128862"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V="1">
            <a:off x="3884928"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V="1">
            <a:off x="7128862" y="975925"/>
            <a:ext cx="4238090" cy="22018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594902"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95168">
            <a:off x="5468267"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74972">
            <a:off x="7579985" y="818615"/>
            <a:ext cx="2245465" cy="48992"/>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781281" y="5163477"/>
            <a:ext cx="5107993" cy="2776891"/>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61488" y="3682185"/>
            <a:ext cx="1178451" cy="1500343"/>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95356" y="3415618"/>
            <a:ext cx="811610" cy="1778428"/>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561488" y="1499379"/>
            <a:ext cx="1387541" cy="1395151"/>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98DE7075-B5EB-03A2-1987-11D2A293867D}"/>
              </a:ext>
            </a:extLst>
          </p:cNvPr>
          <p:cNvPicPr>
            <a:picLocks noChangeAspect="1"/>
          </p:cNvPicPr>
          <p:nvPr/>
        </p:nvPicPr>
        <p:blipFill>
          <a:blip r:embed="rId24"/>
          <a:stretch>
            <a:fillRect/>
          </a:stretch>
        </p:blipFill>
        <p:spPr>
          <a:xfrm>
            <a:off x="4022630" y="1794443"/>
            <a:ext cx="7444665" cy="3862079"/>
          </a:xfrm>
          <a:prstGeom prst="rect">
            <a:avLst/>
          </a:prstGeom>
        </p:spPr>
      </p:pic>
    </p:spTree>
    <p:extLst>
      <p:ext uri="{BB962C8B-B14F-4D97-AF65-F5344CB8AC3E}">
        <p14:creationId xmlns:p14="http://schemas.microsoft.com/office/powerpoint/2010/main" val="325941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 y="429"/>
            <a:ext cx="12191238" cy="68575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8928" t="-2032" r="25012" b="3715"/>
          <a:stretch/>
        </p:blipFill>
        <p:spPr>
          <a:xfrm>
            <a:off x="-508000" y="-431800"/>
            <a:ext cx="7620000" cy="7517026"/>
          </a:xfrm>
          <a:prstGeom prst="rect">
            <a:avLst/>
          </a:prstGeom>
        </p:spPr>
      </p:pic>
      <p:grpSp>
        <p:nvGrpSpPr>
          <p:cNvPr id="13" name="Nhóm 42">
            <a:extLst>
              <a:ext uri="{FF2B5EF4-FFF2-40B4-BE49-F238E27FC236}">
                <a16:creationId xmlns:a16="http://schemas.microsoft.com/office/drawing/2014/main" xmlns="" id="{A4B36B92-4BEC-B13F-DA89-39B528BB039D}"/>
              </a:ext>
            </a:extLst>
          </p:cNvPr>
          <p:cNvGrpSpPr/>
          <p:nvPr/>
        </p:nvGrpSpPr>
        <p:grpSpPr>
          <a:xfrm>
            <a:off x="1369028" y="1337305"/>
            <a:ext cx="8374472" cy="4731455"/>
            <a:chOff x="1659071" y="2552305"/>
            <a:chExt cx="12561708" cy="7097183"/>
          </a:xfrm>
        </p:grpSpPr>
        <p:pic>
          <p:nvPicPr>
            <p:cNvPr id="14"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6147847" y="2552305"/>
              <a:ext cx="1002355" cy="767257"/>
            </a:xfrm>
            <a:prstGeom prst="rect">
              <a:avLst/>
            </a:prstGeom>
          </p:spPr>
        </p:pic>
        <p:pic>
          <p:nvPicPr>
            <p:cNvPr id="15"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6187919" y="3682797"/>
              <a:ext cx="1002355" cy="767257"/>
            </a:xfrm>
            <a:prstGeom prst="rect">
              <a:avLst/>
            </a:prstGeom>
          </p:spPr>
        </p:pic>
        <p:pic>
          <p:nvPicPr>
            <p:cNvPr id="16"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1659071" y="5013198"/>
              <a:ext cx="757312" cy="579688"/>
            </a:xfrm>
            <a:prstGeom prst="rect">
              <a:avLst/>
            </a:prstGeom>
          </p:spPr>
        </p:pic>
        <p:pic>
          <p:nvPicPr>
            <p:cNvPr id="17" name="Picture 4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13308976" y="8951545"/>
              <a:ext cx="911803" cy="697943"/>
            </a:xfrm>
            <a:prstGeom prst="rect">
              <a:avLst/>
            </a:prstGeom>
          </p:spPr>
        </p:pic>
        <p:pic>
          <p:nvPicPr>
            <p:cNvPr id="18" name="Picture 3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6734320" y="4815932"/>
              <a:ext cx="744122" cy="569592"/>
            </a:xfrm>
            <a:prstGeom prst="rect">
              <a:avLst/>
            </a:prstGeom>
          </p:spPr>
        </p:pic>
      </p:grpSp>
      <p:pic>
        <p:nvPicPr>
          <p:cNvPr id="19" name="Picture 25">
            <a:extLst>
              <a:ext uri="{FF2B5EF4-FFF2-40B4-BE49-F238E27FC236}">
                <a16:creationId xmlns:a16="http://schemas.microsoft.com/office/drawing/2014/main" xmlns="" id="{16422E54-FFC2-4F4B-D52A-868F83B53DDA}"/>
              </a:ext>
            </a:extLst>
          </p:cNvPr>
          <p:cNvPicPr>
            <a:picLocks noChangeAspect="1"/>
          </p:cNvPicPr>
          <p:nvPr/>
        </p:nvPicPr>
        <p:blipFill>
          <a:blip r:embed="rId11"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36736">
            <a:off x="6062839" y="3649566"/>
            <a:ext cx="642269" cy="614242"/>
          </a:xfrm>
          <a:prstGeom prst="rect">
            <a:avLst/>
          </a:prstGeom>
        </p:spPr>
      </p:pic>
      <p:pic>
        <p:nvPicPr>
          <p:cNvPr id="20" name="Picture 25">
            <a:extLst>
              <a:ext uri="{FF2B5EF4-FFF2-40B4-BE49-F238E27FC236}">
                <a16:creationId xmlns:a16="http://schemas.microsoft.com/office/drawing/2014/main" xmlns="" id="{6C0C642D-58C7-1003-453C-EA562C7B3D43}"/>
              </a:ext>
            </a:extLst>
          </p:cNvPr>
          <p:cNvPicPr>
            <a:picLocks noChangeAspect="1"/>
          </p:cNvPicPr>
          <p:nvPr/>
        </p:nvPicPr>
        <p:blipFill>
          <a:blip r:embed="rId11"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9578909">
            <a:off x="101578" y="3538824"/>
            <a:ext cx="642269" cy="614242"/>
          </a:xfrm>
          <a:prstGeom prst="rect">
            <a:avLst/>
          </a:prstGeom>
        </p:spPr>
      </p:pic>
      <p:pic>
        <p:nvPicPr>
          <p:cNvPr id="4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31705" y="-450293"/>
            <a:ext cx="406400" cy="406400"/>
          </a:xfrm>
          <a:prstGeom prst="rect">
            <a:avLst/>
          </a:prstGeom>
        </p:spPr>
      </p:pic>
      <p:pic>
        <p:nvPicPr>
          <p:cNvPr id="4" name="Picture 3">
            <a:extLst>
              <a:ext uri="{FF2B5EF4-FFF2-40B4-BE49-F238E27FC236}">
                <a16:creationId xmlns:a16="http://schemas.microsoft.com/office/drawing/2014/main" xmlns="" id="{D48D181F-7236-173F-1880-A0E5D7495F2F}"/>
              </a:ext>
            </a:extLst>
          </p:cNvPr>
          <p:cNvPicPr>
            <a:picLocks noChangeAspect="1"/>
          </p:cNvPicPr>
          <p:nvPr/>
        </p:nvPicPr>
        <p:blipFill>
          <a:blip r:embed="rId14"/>
          <a:stretch>
            <a:fillRect/>
          </a:stretch>
        </p:blipFill>
        <p:spPr>
          <a:xfrm>
            <a:off x="6083279" y="2240971"/>
            <a:ext cx="6108721" cy="3694496"/>
          </a:xfrm>
          <a:prstGeom prst="rect">
            <a:avLst/>
          </a:prstGeom>
        </p:spPr>
      </p:pic>
    </p:spTree>
    <p:extLst>
      <p:ext uri="{BB962C8B-B14F-4D97-AF65-F5344CB8AC3E}">
        <p14:creationId xmlns:p14="http://schemas.microsoft.com/office/powerpoint/2010/main" val="5780184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0"/>
                                        </p:tgtEl>
                                        <p:attrNameLst>
                                          <p:attrName>r</p:attrName>
                                        </p:attrNameLst>
                                      </p:cBhvr>
                                    </p:animRot>
                                    <p:animRot by="-240000">
                                      <p:cBhvr>
                                        <p:cTn id="27" dur="600" fill="hold">
                                          <p:stCondLst>
                                            <p:cond delay="600"/>
                                          </p:stCondLst>
                                        </p:cTn>
                                        <p:tgtEl>
                                          <p:spTgt spid="20"/>
                                        </p:tgtEl>
                                        <p:attrNameLst>
                                          <p:attrName>r</p:attrName>
                                        </p:attrNameLst>
                                      </p:cBhvr>
                                    </p:animRot>
                                    <p:animRot by="240000">
                                      <p:cBhvr>
                                        <p:cTn id="28" dur="600" fill="hold">
                                          <p:stCondLst>
                                            <p:cond delay="1200"/>
                                          </p:stCondLst>
                                        </p:cTn>
                                        <p:tgtEl>
                                          <p:spTgt spid="20"/>
                                        </p:tgtEl>
                                        <p:attrNameLst>
                                          <p:attrName>r</p:attrName>
                                        </p:attrNameLst>
                                      </p:cBhvr>
                                    </p:animRot>
                                    <p:animRot by="-240000">
                                      <p:cBhvr>
                                        <p:cTn id="29" dur="600" fill="hold">
                                          <p:stCondLst>
                                            <p:cond delay="1800"/>
                                          </p:stCondLst>
                                        </p:cTn>
                                        <p:tgtEl>
                                          <p:spTgt spid="20"/>
                                        </p:tgtEl>
                                        <p:attrNameLst>
                                          <p:attrName>r</p:attrName>
                                        </p:attrNameLst>
                                      </p:cBhvr>
                                    </p:animRot>
                                    <p:animRot by="120000">
                                      <p:cBhvr>
                                        <p:cTn id="30" dur="600" fill="hold">
                                          <p:stCondLst>
                                            <p:cond delay="2400"/>
                                          </p:stCondLst>
                                        </p:cTn>
                                        <p:tgtEl>
                                          <p:spTgt spid="20"/>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9"/>
                                        </p:tgtEl>
                                        <p:attrNameLst>
                                          <p:attrName>r</p:attrName>
                                        </p:attrNameLst>
                                      </p:cBhvr>
                                    </p:animRot>
                                    <p:animRot by="-240000">
                                      <p:cBhvr>
                                        <p:cTn id="33" dur="600" fill="hold">
                                          <p:stCondLst>
                                            <p:cond delay="600"/>
                                          </p:stCondLst>
                                        </p:cTn>
                                        <p:tgtEl>
                                          <p:spTgt spid="19"/>
                                        </p:tgtEl>
                                        <p:attrNameLst>
                                          <p:attrName>r</p:attrName>
                                        </p:attrNameLst>
                                      </p:cBhvr>
                                    </p:animRot>
                                    <p:animRot by="240000">
                                      <p:cBhvr>
                                        <p:cTn id="34" dur="600" fill="hold">
                                          <p:stCondLst>
                                            <p:cond delay="1200"/>
                                          </p:stCondLst>
                                        </p:cTn>
                                        <p:tgtEl>
                                          <p:spTgt spid="19"/>
                                        </p:tgtEl>
                                        <p:attrNameLst>
                                          <p:attrName>r</p:attrName>
                                        </p:attrNameLst>
                                      </p:cBhvr>
                                    </p:animRot>
                                    <p:animRot by="-240000">
                                      <p:cBhvr>
                                        <p:cTn id="35" dur="600" fill="hold">
                                          <p:stCondLst>
                                            <p:cond delay="1800"/>
                                          </p:stCondLst>
                                        </p:cTn>
                                        <p:tgtEl>
                                          <p:spTgt spid="19"/>
                                        </p:tgtEl>
                                        <p:attrNameLst>
                                          <p:attrName>r</p:attrName>
                                        </p:attrNameLst>
                                      </p:cBhvr>
                                    </p:animRot>
                                    <p:animRot by="120000">
                                      <p:cBhvr>
                                        <p:cTn id="36" dur="600" fill="hold">
                                          <p:stCondLst>
                                            <p:cond delay="2400"/>
                                          </p:stCondLst>
                                        </p:cTn>
                                        <p:tgtEl>
                                          <p:spTgt spid="19"/>
                                        </p:tgtEl>
                                        <p:attrNameLst>
                                          <p:attrName>r</p:attrName>
                                        </p:attrNameLst>
                                      </p:cBhvr>
                                    </p:animRot>
                                  </p:childTnLst>
                                </p:cTn>
                              </p:par>
                              <p:par>
                                <p:cTn id="37" presetID="32" presetClass="emph" presetSubtype="0" repeatCount="indefinite" fill="hold" nodeType="withEffect">
                                  <p:stCondLst>
                                    <p:cond delay="1500"/>
                                  </p:stCondLst>
                                  <p:endCondLst>
                                    <p:cond evt="onNext" delay="0">
                                      <p:tgtEl>
                                        <p:sldTgt/>
                                      </p:tgtEl>
                                    </p:cond>
                                  </p:end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fill="hold" display="0">
                  <p:stCondLst>
                    <p:cond delay="indefinite"/>
                  </p:stCondLst>
                  <p:endCondLst>
                    <p:cond evt="onStopAudio" delay="0">
                      <p:tgtEl>
                        <p:sldTgt/>
                      </p:tgtEl>
                    </p:cond>
                  </p:endCondLst>
                </p:cTn>
                <p:tgtEl>
                  <p:spTgt spid="4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769" y="556241"/>
            <a:ext cx="336614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TextBox 4"/>
          <p:cNvSpPr txBox="1"/>
          <p:nvPr/>
        </p:nvSpPr>
        <p:spPr>
          <a:xfrm>
            <a:off x="1556088" y="1509493"/>
            <a:ext cx="10369212" cy="584775"/>
          </a:xfrm>
          <a:prstGeom prst="rect">
            <a:avLst/>
          </a:prstGeom>
          <a:noFill/>
          <a:ln>
            <a:noFill/>
            <a:miter lim="800000"/>
          </a:ln>
        </p:spPr>
        <p:txBody>
          <a:bodyPr wrap="square" rtlCol="0">
            <a:spAutoFit/>
          </a:bodyPr>
          <a:lstStyle/>
          <a:p>
            <a:pPr lvl="0" algn="just"/>
            <a:r>
              <a:rPr lang="vi-VN" sz="3200" b="1" dirty="0">
                <a:solidFill>
                  <a:srgbClr val="00B050"/>
                </a:solidFill>
                <a:latin typeface="Cambria" panose="02040503050406030204" pitchFamily="18" charset="0"/>
                <a:ea typeface="Cambria" panose="02040503050406030204" pitchFamily="18" charset="0"/>
                <a:cs typeface="Arial-Rounded" panose="020B0500000000000000" pitchFamily="34" charset="0"/>
                <a:sym typeface="Arial"/>
              </a:rPr>
              <a:t>Chọn lời giải thích phù hợp với mỗi từ dưới đây:</a:t>
            </a:r>
          </a:p>
        </p:txBody>
      </p:sp>
      <p:sp>
        <p:nvSpPr>
          <p:cNvPr id="8" name="Rectangle 7"/>
          <p:cNvSpPr/>
          <p:nvPr/>
        </p:nvSpPr>
        <p:spPr>
          <a:xfrm>
            <a:off x="705891" y="1509492"/>
            <a:ext cx="50206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1</a:t>
            </a:r>
            <a:endPar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9" name="Rounded Rectangle 8"/>
          <p:cNvSpPr/>
          <p:nvPr/>
        </p:nvSpPr>
        <p:spPr>
          <a:xfrm>
            <a:off x="1659537" y="2472666"/>
            <a:ext cx="1693853" cy="105942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phô</a:t>
            </a:r>
            <a:endPar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0" name="Rounded Rectangle 9"/>
          <p:cNvSpPr/>
          <p:nvPr/>
        </p:nvSpPr>
        <p:spPr>
          <a:xfrm>
            <a:off x="4221568" y="2310116"/>
            <a:ext cx="3465107" cy="105942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dập</a:t>
            </a:r>
            <a:r>
              <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dềnh</a:t>
            </a:r>
            <a:endPar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1" name="Rounded Rectangle 10"/>
          <p:cNvSpPr/>
          <p:nvPr/>
        </p:nvSpPr>
        <p:spPr>
          <a:xfrm>
            <a:off x="8456481" y="2472666"/>
            <a:ext cx="2813781" cy="105942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rì</a:t>
            </a:r>
            <a:r>
              <a:rPr kumimoji="0" lang="en-US" sz="3600" b="1" i="0" u="none" strike="noStrike" kern="0" cap="none" spc="0" normalizeH="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600" b="1" i="0" u="none" strike="noStrike" kern="0" cap="none" spc="0" normalizeH="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rào</a:t>
            </a:r>
            <a:endPar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xmlns="" id="{5DF82A5D-34A6-4521-B330-621A4C0A0A85}"/>
              </a:ext>
            </a:extLst>
          </p:cNvPr>
          <p:cNvSpPr txBox="1"/>
          <p:nvPr/>
        </p:nvSpPr>
        <p:spPr>
          <a:xfrm>
            <a:off x="824568" y="3950951"/>
            <a:ext cx="10134600" cy="1951368"/>
          </a:xfrm>
          <a:prstGeom prst="rect">
            <a:avLst/>
          </a:prstGeom>
          <a:noFill/>
        </p:spPr>
        <p:txBody>
          <a:bodyPr wrap="square" rtlCol="0">
            <a:spAutoFit/>
          </a:bodyPr>
          <a:lstStyle/>
          <a:p>
            <a:pPr>
              <a:lnSpc>
                <a:spcPct val="150000"/>
              </a:lnSpc>
            </a:pPr>
            <a:r>
              <a:rPr lang="vi-VN" sz="2800" dirty="0">
                <a:latin typeface="Cambria" panose="02040503050406030204" pitchFamily="18" charset="0"/>
                <a:ea typeface="Cambria" panose="02040503050406030204" pitchFamily="18" charset="0"/>
                <a:cs typeface="Arial-Rounded" panose="020B0500000000000000" pitchFamily="34" charset="0"/>
              </a:rPr>
              <a:t>a. Mặt nước chuyển động lên xuống nhịp nhàng</a:t>
            </a:r>
          </a:p>
          <a:p>
            <a:pPr>
              <a:lnSpc>
                <a:spcPct val="150000"/>
              </a:lnSpc>
            </a:pPr>
            <a:r>
              <a:rPr lang="vi-VN" sz="2800" dirty="0">
                <a:latin typeface="Cambria" panose="02040503050406030204" pitchFamily="18" charset="0"/>
                <a:ea typeface="Cambria" panose="02040503050406030204" pitchFamily="18" charset="0"/>
                <a:cs typeface="Arial-Rounded" panose="020B0500000000000000" pitchFamily="34" charset="0"/>
              </a:rPr>
              <a:t>b. Tiếng sóng vỗ nhỏ, êm nhẹ, phát ra đều đều liên tiếp</a:t>
            </a:r>
          </a:p>
          <a:p>
            <a:pPr>
              <a:lnSpc>
                <a:spcPct val="150000"/>
              </a:lnSpc>
            </a:pPr>
            <a:r>
              <a:rPr lang="vi-VN" sz="2800" dirty="0">
                <a:latin typeface="Cambria" panose="02040503050406030204" pitchFamily="18" charset="0"/>
                <a:ea typeface="Cambria" panose="02040503050406030204" pitchFamily="18" charset="0"/>
                <a:cs typeface="Arial-Rounded" panose="020B0500000000000000" pitchFamily="34" charset="0"/>
              </a:rPr>
              <a:t>c. Để lộ ra, bày ra</a:t>
            </a:r>
          </a:p>
        </p:txBody>
      </p:sp>
      <p:pic>
        <p:nvPicPr>
          <p:cNvPr id="7" name="Picture 6">
            <a:hlinkClick r:id="rId4" action="ppaction://hlinksldjump"/>
            <a:extLst>
              <a:ext uri="{FF2B5EF4-FFF2-40B4-BE49-F238E27FC236}">
                <a16:creationId xmlns:a16="http://schemas.microsoft.com/office/drawing/2014/main" xmlns="" id="{AC3875F4-1298-120E-05CD-C764C23F52E4}"/>
              </a:ext>
            </a:extLst>
          </p:cNvPr>
          <p:cNvPicPr>
            <a:picLocks noChangeAspect="1"/>
          </p:cNvPicPr>
          <p:nvPr/>
        </p:nvPicPr>
        <p:blipFill>
          <a:blip r:embed="rId5"/>
          <a:stretch>
            <a:fillRect/>
          </a:stretch>
        </p:blipFill>
        <p:spPr>
          <a:xfrm>
            <a:off x="10511918" y="5259791"/>
            <a:ext cx="1566808" cy="1505843"/>
          </a:xfrm>
          <a:prstGeom prst="rect">
            <a:avLst/>
          </a:prstGeom>
        </p:spPr>
      </p:pic>
    </p:spTree>
    <p:extLst>
      <p:ext uri="{BB962C8B-B14F-4D97-AF65-F5344CB8AC3E}">
        <p14:creationId xmlns:p14="http://schemas.microsoft.com/office/powerpoint/2010/main" val="104155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0.03229 -0.02315 L 0.15989 0.38796 " pathEditMode="relative" rAng="0" ptsTypes="AA">
                                      <p:cBhvr>
                                        <p:cTn id="26" dur="2000" fill="hold"/>
                                        <p:tgtEl>
                                          <p:spTgt spid="9"/>
                                        </p:tgtEl>
                                        <p:attrNameLst>
                                          <p:attrName>ppt_x</p:attrName>
                                          <p:attrName>ppt_y</p:attrName>
                                        </p:attrNameLst>
                                      </p:cBhvr>
                                      <p:rCtr x="9609" y="20556"/>
                                    </p:animMotion>
                                  </p:childTnLst>
                                </p:cTn>
                              </p:par>
                            </p:childTnLst>
                          </p:cTn>
                        </p:par>
                        <p:par>
                          <p:cTn id="27" fill="hold">
                            <p:stCondLst>
                              <p:cond delay="2000"/>
                            </p:stCondLst>
                            <p:childTnLst>
                              <p:par>
                                <p:cTn id="28" presetID="6" presetClass="emph" presetSubtype="0" fill="hold" grpId="2" nodeType="afterEffect">
                                  <p:stCondLst>
                                    <p:cond delay="0"/>
                                  </p:stCondLst>
                                  <p:childTnLst>
                                    <p:animScale>
                                      <p:cBhvr>
                                        <p:cTn id="29" dur="2000" fill="hold"/>
                                        <p:tgtEl>
                                          <p:spTgt spid="9"/>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0.01836 -0.01088 L 0.31563 0.20556 " pathEditMode="relative" rAng="0" ptsTypes="AA">
                                      <p:cBhvr>
                                        <p:cTn id="33" dur="2000" fill="hold"/>
                                        <p:tgtEl>
                                          <p:spTgt spid="10"/>
                                        </p:tgtEl>
                                        <p:attrNameLst>
                                          <p:attrName>ppt_x</p:attrName>
                                          <p:attrName>ppt_y</p:attrName>
                                        </p:attrNameLst>
                                      </p:cBhvr>
                                      <p:rCtr x="16693" y="10810"/>
                                    </p:animMotion>
                                  </p:childTnLst>
                                </p:cTn>
                              </p:par>
                            </p:childTnLst>
                          </p:cTn>
                        </p:par>
                        <p:par>
                          <p:cTn id="34" fill="hold">
                            <p:stCondLst>
                              <p:cond delay="2000"/>
                            </p:stCondLst>
                            <p:childTnLst>
                              <p:par>
                                <p:cTn id="35" presetID="6" presetClass="emph" presetSubtype="0" fill="hold" grpId="2" nodeType="afterEffect">
                                  <p:stCondLst>
                                    <p:cond delay="0"/>
                                  </p:stCondLst>
                                  <p:childTnLst>
                                    <p:animScale>
                                      <p:cBhvr>
                                        <p:cTn id="36" dur="2000" fill="hold"/>
                                        <p:tgtEl>
                                          <p:spTgt spid="10"/>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1.48148E-6 L -0.01106 0.29097 " pathEditMode="relative" rAng="0" ptsTypes="AA">
                                      <p:cBhvr>
                                        <p:cTn id="40" dur="2000" fill="hold"/>
                                        <p:tgtEl>
                                          <p:spTgt spid="11"/>
                                        </p:tgtEl>
                                        <p:attrNameLst>
                                          <p:attrName>ppt_x</p:attrName>
                                          <p:attrName>ppt_y</p:attrName>
                                        </p:attrNameLst>
                                      </p:cBhvr>
                                      <p:rCtr x="-560" y="14537"/>
                                    </p:animMotion>
                                  </p:childTnLst>
                                </p:cTn>
                              </p:par>
                            </p:childTnLst>
                          </p:cTn>
                        </p:par>
                        <p:par>
                          <p:cTn id="41" fill="hold">
                            <p:stCondLst>
                              <p:cond delay="2000"/>
                            </p:stCondLst>
                            <p:childTnLst>
                              <p:par>
                                <p:cTn id="42" presetID="6" presetClass="emph" presetSubtype="0" fill="hold" grpId="2" nodeType="afterEffect">
                                  <p:stCondLst>
                                    <p:cond delay="0"/>
                                  </p:stCondLst>
                                  <p:childTnLst>
                                    <p:animScale>
                                      <p:cBhvr>
                                        <p:cTn id="43"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0" grpId="0" animBg="1"/>
      <p:bldP spid="10" grpId="1" animBg="1"/>
      <p:bldP spid="10" grpId="2" animBg="1"/>
      <p:bldP spid="11" grpId="0" animBg="1"/>
      <p:bldP spid="11" grpId="1" animBg="1"/>
      <p:bldP spid="11" grpId="2"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209" y="58081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856047" y="1397073"/>
            <a:ext cx="9775972" cy="1200329"/>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1200" cap="none" spc="0" normalizeH="0" baseline="0" noProof="0" dirty="0">
                <a:ln>
                  <a:noFill/>
                </a:ln>
                <a:solidFill>
                  <a:srgbClr val="009E47"/>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1307407" y="1397074"/>
            <a:ext cx="548640" cy="646331"/>
            <a:chOff x="732642" y="1509492"/>
            <a:chExt cx="548640" cy="646331"/>
          </a:xfrm>
        </p:grpSpPr>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8" name="Rectangle 7"/>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7" name="Rectangle: Rounded Corners 6">
            <a:extLst>
              <a:ext uri="{FF2B5EF4-FFF2-40B4-BE49-F238E27FC236}">
                <a16:creationId xmlns:a16="http://schemas.microsoft.com/office/drawing/2014/main" xmlns="" id="{3A1E1B5F-C26F-4510-AA3A-AE2FD41031B8}"/>
              </a:ext>
            </a:extLst>
          </p:cNvPr>
          <p:cNvSpPr/>
          <p:nvPr/>
        </p:nvSpPr>
        <p:spPr>
          <a:xfrm>
            <a:off x="733425" y="2952750"/>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Tờ</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giấy</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trắng</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xmlns="" id="{E434D10A-F5D0-48AF-AB3E-98C0D032040A}"/>
              </a:ext>
            </a:extLst>
          </p:cNvPr>
          <p:cNvSpPr/>
          <p:nvPr/>
        </p:nvSpPr>
        <p:spPr>
          <a:xfrm>
            <a:off x="733424" y="4064383"/>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Tờ</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giấy</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đỏ</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xmlns="" id="{3A96E060-D06F-4F52-BDCC-C7BE01AB3883}"/>
              </a:ext>
            </a:extLst>
          </p:cNvPr>
          <p:cNvSpPr/>
          <p:nvPr/>
        </p:nvSpPr>
        <p:spPr>
          <a:xfrm>
            <a:off x="733424" y="5127549"/>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Tờ</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giấy</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xanh</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xmlns="" id="{05735AE0-37D7-4D85-A571-F51763499673}"/>
              </a:ext>
            </a:extLst>
          </p:cNvPr>
          <p:cNvSpPr/>
          <p:nvPr/>
        </p:nvSpPr>
        <p:spPr>
          <a:xfrm>
            <a:off x="5810250" y="295275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mặt</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trời</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tỏa</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nắng</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96C5E768-5EE4-4D06-B839-BC686DC50DF1}"/>
              </a:ext>
            </a:extLst>
          </p:cNvPr>
          <p:cNvSpPr/>
          <p:nvPr/>
        </p:nvSpPr>
        <p:spPr>
          <a:xfrm>
            <a:off x="5810249" y="51275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chiếc</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thuyền</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2CA2FD73-6D38-4186-AE35-74CAB856034B}"/>
              </a:ext>
            </a:extLst>
          </p:cNvPr>
          <p:cNvSpPr/>
          <p:nvPr/>
        </p:nvSpPr>
        <p:spPr>
          <a:xfrm>
            <a:off x="5810249" y="406438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mặt</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nước</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dập</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dềnh</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cxnSp>
        <p:nvCxnSpPr>
          <p:cNvPr id="10" name="Straight Arrow Connector 9">
            <a:extLst>
              <a:ext uri="{FF2B5EF4-FFF2-40B4-BE49-F238E27FC236}">
                <a16:creationId xmlns:a16="http://schemas.microsoft.com/office/drawing/2014/main" xmlns="" id="{E7A82A7F-AB63-4A3C-8A7D-E4606B90EA0B}"/>
              </a:ext>
            </a:extLst>
          </p:cNvPr>
          <p:cNvCxnSpPr>
            <a:stCxn id="7" idx="3"/>
            <a:endCxn id="20" idx="1"/>
          </p:cNvCxnSpPr>
          <p:nvPr/>
        </p:nvCxnSpPr>
        <p:spPr>
          <a:xfrm>
            <a:off x="3638550" y="3352800"/>
            <a:ext cx="2171699" cy="2174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B224B2EE-7DAF-4330-928F-2FF81377A7DB}"/>
              </a:ext>
            </a:extLst>
          </p:cNvPr>
          <p:cNvCxnSpPr>
            <a:cxnSpLocks/>
            <a:endCxn id="19" idx="1"/>
          </p:cNvCxnSpPr>
          <p:nvPr/>
        </p:nvCxnSpPr>
        <p:spPr>
          <a:xfrm flipV="1">
            <a:off x="3638549" y="335280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hlinkClick r:id="rId4" action="ppaction://hlinksldjump"/>
            <a:extLst>
              <a:ext uri="{FF2B5EF4-FFF2-40B4-BE49-F238E27FC236}">
                <a16:creationId xmlns:a16="http://schemas.microsoft.com/office/drawing/2014/main" xmlns="" id="{F93FAB18-B713-ED48-54EE-CB8E9B4BBA88}"/>
              </a:ext>
            </a:extLst>
          </p:cNvPr>
          <p:cNvPicPr>
            <a:picLocks noChangeAspect="1"/>
          </p:cNvPicPr>
          <p:nvPr/>
        </p:nvPicPr>
        <p:blipFill>
          <a:blip r:embed="rId5"/>
          <a:stretch>
            <a:fillRect/>
          </a:stretch>
        </p:blipFill>
        <p:spPr>
          <a:xfrm>
            <a:off x="10012188" y="5036507"/>
            <a:ext cx="1566808" cy="1505843"/>
          </a:xfrm>
          <a:prstGeom prst="rect">
            <a:avLst/>
          </a:prstGeom>
        </p:spPr>
      </p:pic>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dirty="0">
                <a:solidFill>
                  <a:srgbClr val="7030A0"/>
                </a:solidFill>
                <a:latin typeface="Cambria" panose="02040503050406030204" pitchFamily="18" charset="0"/>
                <a:ea typeface="Cambria" panose="02040503050406030204" pitchFamily="18" charset="0"/>
                <a:cs typeface="Arial-Rounded" panose="020B0500000000000000"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Rectangle 4"/>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xmlns="" id="{E21AA224-8EE6-47F2-B7DE-4C15879FC726}"/>
              </a:ext>
            </a:extLst>
          </p:cNvPr>
          <p:cNvSpPr txBox="1"/>
          <p:nvPr/>
        </p:nvSpPr>
        <p:spPr>
          <a:xfrm>
            <a:off x="2190750" y="3133725"/>
            <a:ext cx="6391275" cy="1938992"/>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cs typeface="Arial-Rounded" panose="020B0500000000000000" pitchFamily="34" charset="0"/>
              </a:rPr>
              <a:t>a. </a:t>
            </a:r>
            <a:r>
              <a:rPr lang="en-US" sz="4000" dirty="0" err="1">
                <a:latin typeface="Cambria" panose="02040503050406030204" pitchFamily="18" charset="0"/>
                <a:ea typeface="Cambria" panose="02040503050406030204" pitchFamily="18" charset="0"/>
                <a:cs typeface="Arial-Rounded" panose="020B0500000000000000" pitchFamily="34" charset="0"/>
              </a:rPr>
              <a:t>Cô</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có</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phép</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màu</a:t>
            </a:r>
            <a:endParaRPr lang="en-US" sz="4000" dirty="0">
              <a:latin typeface="Cambria" panose="02040503050406030204" pitchFamily="18" charset="0"/>
              <a:ea typeface="Cambria" panose="02040503050406030204" pitchFamily="18" charset="0"/>
              <a:cs typeface="Arial-Rounded" panose="020B0500000000000000" pitchFamily="34" charset="0"/>
            </a:endParaRPr>
          </a:p>
          <a:p>
            <a:r>
              <a:rPr lang="en-US" sz="4000" dirty="0">
                <a:latin typeface="Cambria" panose="02040503050406030204" pitchFamily="18" charset="0"/>
                <a:ea typeface="Cambria" panose="02040503050406030204" pitchFamily="18" charset="0"/>
                <a:cs typeface="Arial-Rounded" panose="020B0500000000000000" pitchFamily="34" charset="0"/>
              </a:rPr>
              <a:t>b. </a:t>
            </a:r>
            <a:r>
              <a:rPr lang="en-US" sz="4000" dirty="0" err="1">
                <a:latin typeface="Cambria" panose="02040503050406030204" pitchFamily="18" charset="0"/>
                <a:ea typeface="Cambria" panose="02040503050406030204" pitchFamily="18" charset="0"/>
                <a:cs typeface="Arial-Rounded" panose="020B0500000000000000" pitchFamily="34" charset="0"/>
              </a:rPr>
              <a:t>Cô</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rất</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khéo</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tay</a:t>
            </a:r>
            <a:endParaRPr lang="en-US" sz="4000" dirty="0">
              <a:latin typeface="Cambria" panose="02040503050406030204" pitchFamily="18" charset="0"/>
              <a:ea typeface="Cambria" panose="02040503050406030204" pitchFamily="18" charset="0"/>
              <a:cs typeface="Arial-Rounded" panose="020B0500000000000000" pitchFamily="34" charset="0"/>
            </a:endParaRPr>
          </a:p>
          <a:p>
            <a:r>
              <a:rPr lang="en-US" sz="4000" dirty="0">
                <a:latin typeface="Cambria" panose="02040503050406030204" pitchFamily="18" charset="0"/>
                <a:ea typeface="Cambria" panose="02040503050406030204" pitchFamily="18" charset="0"/>
                <a:cs typeface="Arial-Rounded" panose="020B0500000000000000" pitchFamily="34" charset="0"/>
              </a:rPr>
              <a:t>c. </a:t>
            </a:r>
            <a:r>
              <a:rPr lang="en-US" sz="4000" dirty="0" err="1">
                <a:latin typeface="Cambria" panose="02040503050406030204" pitchFamily="18" charset="0"/>
                <a:ea typeface="Cambria" panose="02040503050406030204" pitchFamily="18" charset="0"/>
                <a:cs typeface="Arial-Rounded" panose="020B0500000000000000" pitchFamily="34" charset="0"/>
              </a:rPr>
              <a:t>Nêu</a:t>
            </a:r>
            <a:r>
              <a:rPr lang="en-US" sz="4000" dirty="0">
                <a:latin typeface="Cambria" panose="02040503050406030204" pitchFamily="18" charset="0"/>
                <a:ea typeface="Cambria" panose="02040503050406030204" pitchFamily="18" charset="0"/>
                <a:cs typeface="Arial-Rounded" panose="020B0500000000000000" pitchFamily="34" charset="0"/>
              </a:rPr>
              <a:t> ý </a:t>
            </a:r>
            <a:r>
              <a:rPr lang="en-US" sz="4000" dirty="0" err="1">
                <a:latin typeface="Cambria" panose="02040503050406030204" pitchFamily="18" charset="0"/>
                <a:ea typeface="Cambria" panose="02040503050406030204" pitchFamily="18" charset="0"/>
                <a:cs typeface="Arial-Rounded" panose="020B0500000000000000" pitchFamily="34" charset="0"/>
              </a:rPr>
              <a:t>kiến</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khác</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của</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em</a:t>
            </a:r>
            <a:endParaRPr lang="en-US" sz="4000" dirty="0">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xmlns=""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8" name="Picture 7">
            <a:hlinkClick r:id="rId4" action="ppaction://hlinksldjump"/>
            <a:extLst>
              <a:ext uri="{FF2B5EF4-FFF2-40B4-BE49-F238E27FC236}">
                <a16:creationId xmlns:a16="http://schemas.microsoft.com/office/drawing/2014/main" xmlns="" id="{B82E3135-3725-2F4B-2C05-A850ECA6CB91}"/>
              </a:ext>
            </a:extLst>
          </p:cNvPr>
          <p:cNvPicPr>
            <a:picLocks noChangeAspect="1"/>
          </p:cNvPicPr>
          <p:nvPr/>
        </p:nvPicPr>
        <p:blipFill>
          <a:blip r:embed="rId5"/>
          <a:stretch>
            <a:fillRect/>
          </a:stretch>
        </p:blipFill>
        <p:spPr>
          <a:xfrm>
            <a:off x="9788904" y="5036507"/>
            <a:ext cx="1566808" cy="1505843"/>
          </a:xfrm>
          <a:prstGeom prst="rect">
            <a:avLst/>
          </a:prstGeom>
        </p:spPr>
      </p:pic>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Rectangle 4"/>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xmlns=""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Cô gấp cong cong</a:t>
            </a:r>
          </a:p>
          <a:p>
            <a:pPr lvl="0" algn="just"/>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Thoắt cái đã xong</a:t>
            </a:r>
          </a:p>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Mềm mại tay cô</a:t>
            </a:r>
          </a:p>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Cô cắt rất nhanh</a:t>
            </a:r>
          </a:p>
        </p:txBody>
      </p:sp>
      <p:pic>
        <p:nvPicPr>
          <p:cNvPr id="8" name="Picture 7">
            <a:hlinkClick r:id="rId4" action="ppaction://hlinksldjump"/>
            <a:extLst>
              <a:ext uri="{FF2B5EF4-FFF2-40B4-BE49-F238E27FC236}">
                <a16:creationId xmlns:a16="http://schemas.microsoft.com/office/drawing/2014/main" xmlns="" id="{21B9F415-6FA2-D6D6-BACE-EB7EF09C1681}"/>
              </a:ext>
            </a:extLst>
          </p:cNvPr>
          <p:cNvPicPr>
            <a:picLocks noChangeAspect="1"/>
          </p:cNvPicPr>
          <p:nvPr/>
        </p:nvPicPr>
        <p:blipFill>
          <a:blip r:embed="rId5"/>
          <a:stretch>
            <a:fillRect/>
          </a:stretch>
        </p:blipFill>
        <p:spPr>
          <a:xfrm>
            <a:off x="9788904" y="5036507"/>
            <a:ext cx="1566808" cy="1505843"/>
          </a:xfrm>
          <a:prstGeom prst="rect">
            <a:avLst/>
          </a:prstGeom>
        </p:spPr>
      </p:pic>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Rectangle 4"/>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xmlns=""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pic>
        <p:nvPicPr>
          <p:cNvPr id="8" name="Picture 7">
            <a:hlinkClick r:id="rId4" action="ppaction://hlinksldjump"/>
            <a:extLst>
              <a:ext uri="{FF2B5EF4-FFF2-40B4-BE49-F238E27FC236}">
                <a16:creationId xmlns:a16="http://schemas.microsoft.com/office/drawing/2014/main" xmlns="" id="{0A47566B-6990-B9FF-E490-8E6B21812405}"/>
              </a:ext>
            </a:extLst>
          </p:cNvPr>
          <p:cNvPicPr>
            <a:picLocks noChangeAspect="1"/>
          </p:cNvPicPr>
          <p:nvPr/>
        </p:nvPicPr>
        <p:blipFill>
          <a:blip r:embed="rId5"/>
          <a:stretch>
            <a:fillRect/>
          </a:stretch>
        </p:blipFill>
        <p:spPr>
          <a:xfrm>
            <a:off x="9788904" y="5036507"/>
            <a:ext cx="1566808" cy="1505843"/>
          </a:xfrm>
          <a:prstGeom prst="rect">
            <a:avLst/>
          </a:prstGeom>
        </p:spPr>
      </p:pic>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文本框 18">
            <a:extLst>
              <a:ext uri="{FF2B5EF4-FFF2-40B4-BE49-F238E27FC236}">
                <a16:creationId xmlns:a16="http://schemas.microsoft.com/office/drawing/2014/main" xmlns=""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9462162" cy="2885712"/>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37" name="文本框 18">
            <a:extLst>
              <a:ext uri="{FF2B5EF4-FFF2-40B4-BE49-F238E27FC236}">
                <a16:creationId xmlns:a16="http://schemas.microsoft.com/office/drawing/2014/main" xmlns="" id="{94AAAAED-4D83-41E3-BB60-D604328DBD4C}"/>
              </a:ext>
            </a:extLst>
          </p:cNvPr>
          <p:cNvSpPr txBox="1"/>
          <p:nvPr/>
        </p:nvSpPr>
        <p:spPr>
          <a:xfrm>
            <a:off x="782710" y="2277940"/>
            <a:ext cx="902051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thơ</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nói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về</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sự</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khéo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léo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tay</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giáo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đã</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tạo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ra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một</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bức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tranh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có</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cảnh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biển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bình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minh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bằng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những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tờ</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giấy</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màu</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trước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mắt</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bạn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nhỏ</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pic>
        <p:nvPicPr>
          <p:cNvPr id="2" name="Picture 1">
            <a:extLst>
              <a:ext uri="{FF2B5EF4-FFF2-40B4-BE49-F238E27FC236}">
                <a16:creationId xmlns:a16="http://schemas.microsoft.com/office/drawing/2014/main" xmlns="" id="{8CBA6B99-8449-E284-5B61-E4F3CF89E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640" y="2382358"/>
            <a:ext cx="3704416" cy="4927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par>
                                <p:cTn id="13" presetID="32" presetClass="emph" presetSubtype="0" repeatCount="500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107352" y="1086018"/>
            <a:ext cx="6757041" cy="5094615"/>
            <a:chOff x="0" y="0"/>
            <a:chExt cx="14392669" cy="10851659"/>
          </a:xfrm>
        </p:grpSpPr>
        <p:sp>
          <p:nvSpPr>
            <p:cNvPr id="4" name="Freeform 4"/>
            <p:cNvSpPr/>
            <p:nvPr/>
          </p:nvSpPr>
          <p:spPr>
            <a:xfrm>
              <a:off x="-127" y="127"/>
              <a:ext cx="14392542" cy="10858644"/>
            </a:xfrm>
            <a:custGeom>
              <a:avLst/>
              <a:gdLst/>
              <a:ahLst/>
              <a:cxnLst/>
              <a:rect l="l" t="t" r="r" b="b"/>
              <a:pathLst>
                <a:path w="14392542" h="10858644">
                  <a:moveTo>
                    <a:pt x="13991476" y="10845944"/>
                  </a:moveTo>
                  <a:cubicBezTo>
                    <a:pt x="13935596" y="10858644"/>
                    <a:pt x="13910196" y="10845944"/>
                    <a:pt x="13853046" y="10845944"/>
                  </a:cubicBezTo>
                  <a:cubicBezTo>
                    <a:pt x="13795896" y="10845944"/>
                    <a:pt x="13704836" y="10833244"/>
                    <a:pt x="1370483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873493" y="0"/>
                  </a:lnTo>
                  <a:cubicBezTo>
                    <a:pt x="13973569" y="0"/>
                    <a:pt x="14042022" y="12700"/>
                    <a:pt x="14042022" y="12700"/>
                  </a:cubicBezTo>
                  <a:cubicBezTo>
                    <a:pt x="14106156" y="12700"/>
                    <a:pt x="14194930" y="36322"/>
                    <a:pt x="14252842" y="50800"/>
                  </a:cubicBezTo>
                  <a:cubicBezTo>
                    <a:pt x="14354442" y="76200"/>
                    <a:pt x="14379842" y="254000"/>
                    <a:pt x="14379842" y="350520"/>
                  </a:cubicBezTo>
                  <a:lnTo>
                    <a:pt x="14379842" y="9979550"/>
                  </a:lnTo>
                  <a:cubicBezTo>
                    <a:pt x="14379842" y="9979550"/>
                    <a:pt x="14392542" y="10348231"/>
                    <a:pt x="14392542" y="10381251"/>
                  </a:cubicBezTo>
                  <a:cubicBezTo>
                    <a:pt x="14392542" y="10414271"/>
                    <a:pt x="14370062" y="10522221"/>
                    <a:pt x="14352156" y="10568449"/>
                  </a:cubicBezTo>
                  <a:cubicBezTo>
                    <a:pt x="14327136" y="10633092"/>
                    <a:pt x="14337297" y="10689988"/>
                    <a:pt x="14285481" y="10734184"/>
                  </a:cubicBezTo>
                  <a:cubicBezTo>
                    <a:pt x="14249412" y="10765045"/>
                    <a:pt x="14195310" y="10802383"/>
                    <a:pt x="14150099" y="10819528"/>
                  </a:cubicBezTo>
                  <a:cubicBezTo>
                    <a:pt x="14104886" y="10836673"/>
                    <a:pt x="14047102" y="10833371"/>
                    <a:pt x="13991222" y="10846071"/>
                  </a:cubicBezTo>
                  <a:close/>
                </a:path>
              </a:pathLst>
            </a:custGeom>
            <a:solidFill>
              <a:srgbClr val="EAEAEA"/>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1341039" y="1431061"/>
            <a:ext cx="6288835" cy="4347059"/>
            <a:chOff x="0" y="0"/>
            <a:chExt cx="15698956" cy="10851659"/>
          </a:xfrm>
        </p:grpSpPr>
        <p:sp>
          <p:nvSpPr>
            <p:cNvPr id="6" name="Freeform 6"/>
            <p:cNvSpPr/>
            <p:nvPr/>
          </p:nvSpPr>
          <p:spPr>
            <a:xfrm>
              <a:off x="-127" y="127"/>
              <a:ext cx="15698829" cy="10858644"/>
            </a:xfrm>
            <a:custGeom>
              <a:avLst/>
              <a:gdLst/>
              <a:ahLst/>
              <a:cxnLst/>
              <a:rect l="l" t="t" r="r" b="b"/>
              <a:pathLst>
                <a:path w="15698829" h="10858644">
                  <a:moveTo>
                    <a:pt x="15297764" y="10845944"/>
                  </a:moveTo>
                  <a:cubicBezTo>
                    <a:pt x="15241883" y="10858644"/>
                    <a:pt x="15216483" y="10845944"/>
                    <a:pt x="15159333" y="10845944"/>
                  </a:cubicBezTo>
                  <a:cubicBezTo>
                    <a:pt x="15102183" y="10845944"/>
                    <a:pt x="15011124" y="10833244"/>
                    <a:pt x="15011124"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179780" y="0"/>
                  </a:lnTo>
                  <a:cubicBezTo>
                    <a:pt x="15279856" y="0"/>
                    <a:pt x="15348310" y="12700"/>
                    <a:pt x="15348310" y="12700"/>
                  </a:cubicBezTo>
                  <a:cubicBezTo>
                    <a:pt x="15412444" y="12700"/>
                    <a:pt x="15501218" y="36322"/>
                    <a:pt x="15559129" y="50800"/>
                  </a:cubicBezTo>
                  <a:cubicBezTo>
                    <a:pt x="15660729" y="76200"/>
                    <a:pt x="15686129" y="254000"/>
                    <a:pt x="15686129" y="350520"/>
                  </a:cubicBezTo>
                  <a:lnTo>
                    <a:pt x="15686129" y="9979550"/>
                  </a:lnTo>
                  <a:cubicBezTo>
                    <a:pt x="15686129" y="9979550"/>
                    <a:pt x="15698829" y="10348231"/>
                    <a:pt x="15698829" y="10381251"/>
                  </a:cubicBezTo>
                  <a:cubicBezTo>
                    <a:pt x="15698829" y="10414271"/>
                    <a:pt x="15676350" y="10522221"/>
                    <a:pt x="15658443" y="10568449"/>
                  </a:cubicBezTo>
                  <a:cubicBezTo>
                    <a:pt x="15633424" y="10633092"/>
                    <a:pt x="15643585" y="10689988"/>
                    <a:pt x="15591768" y="10734184"/>
                  </a:cubicBezTo>
                  <a:cubicBezTo>
                    <a:pt x="15555700" y="10765045"/>
                    <a:pt x="15501598" y="10802383"/>
                    <a:pt x="15456387" y="10819528"/>
                  </a:cubicBezTo>
                  <a:cubicBezTo>
                    <a:pt x="15411174" y="10836673"/>
                    <a:pt x="15353390" y="10833371"/>
                    <a:pt x="15297510" y="10846071"/>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7" name="Freeform 7"/>
          <p:cNvSpPr/>
          <p:nvPr/>
        </p:nvSpPr>
        <p:spPr>
          <a:xfrm>
            <a:off x="2489284"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txBody>
          <a:bodyPr/>
          <a:lstStyle/>
          <a:p>
            <a:pPr defTabSz="609630"/>
            <a:endParaRPr lang="en-US" sz="1200">
              <a:solidFill>
                <a:prstClr val="black"/>
              </a:solidFill>
              <a:latin typeface="Calibri"/>
            </a:endParaRPr>
          </a:p>
        </p:txBody>
      </p:sp>
      <p:sp>
        <p:nvSpPr>
          <p:cNvPr id="8" name="Freeform 8"/>
          <p:cNvSpPr/>
          <p:nvPr/>
        </p:nvSpPr>
        <p:spPr>
          <a:xfrm>
            <a:off x="974038"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pPr defTabSz="609630"/>
            <a:endParaRPr lang="en-US" sz="1200">
              <a:solidFill>
                <a:prstClr val="black"/>
              </a:solidFill>
              <a:latin typeface="Calibri"/>
            </a:endParaRPr>
          </a:p>
        </p:txBody>
      </p:sp>
      <p:sp>
        <p:nvSpPr>
          <p:cNvPr id="9" name="Freeform 9"/>
          <p:cNvSpPr/>
          <p:nvPr/>
        </p:nvSpPr>
        <p:spPr>
          <a:xfrm>
            <a:off x="3819597"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defTabSz="609630"/>
            <a:endParaRPr lang="en-US" sz="1200">
              <a:solidFill>
                <a:prstClr val="black"/>
              </a:solidFill>
              <a:latin typeface="Calibri"/>
            </a:endParaRPr>
          </a:p>
        </p:txBody>
      </p:sp>
      <p:sp>
        <p:nvSpPr>
          <p:cNvPr id="10" name="Freeform 10"/>
          <p:cNvSpPr/>
          <p:nvPr/>
        </p:nvSpPr>
        <p:spPr>
          <a:xfrm>
            <a:off x="3899947" y="2179528"/>
            <a:ext cx="921985" cy="105857"/>
          </a:xfrm>
          <a:custGeom>
            <a:avLst/>
            <a:gdLst/>
            <a:ahLst/>
            <a:cxnLst/>
            <a:rect l="l" t="t" r="r" b="b"/>
            <a:pathLst>
              <a:path w="1382977" h="158786">
                <a:moveTo>
                  <a:pt x="0" y="0"/>
                </a:moveTo>
                <a:lnTo>
                  <a:pt x="1382977" y="0"/>
                </a:lnTo>
                <a:lnTo>
                  <a:pt x="1382977" y="158787"/>
                </a:lnTo>
                <a:lnTo>
                  <a:pt x="0" y="158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V="1">
            <a:off x="966626"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defTabSz="609630"/>
            <a:endParaRPr lang="en-US" sz="1200">
              <a:solidFill>
                <a:prstClr val="black"/>
              </a:solidFill>
              <a:latin typeface="Calibri"/>
            </a:endParaRPr>
          </a:p>
        </p:txBody>
      </p:sp>
      <p:sp>
        <p:nvSpPr>
          <p:cNvPr id="12" name="Freeform 12"/>
          <p:cNvSpPr/>
          <p:nvPr/>
        </p:nvSpPr>
        <p:spPr>
          <a:xfrm flipV="1">
            <a:off x="3819597"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defTabSz="609630"/>
            <a:endParaRPr lang="en-US" sz="1200">
              <a:solidFill>
                <a:prstClr val="black"/>
              </a:solidFill>
              <a:latin typeface="Calibri"/>
            </a:endParaRPr>
          </a:p>
        </p:txBody>
      </p:sp>
      <p:sp>
        <p:nvSpPr>
          <p:cNvPr id="13" name="Freeform 13"/>
          <p:cNvSpPr/>
          <p:nvPr/>
        </p:nvSpPr>
        <p:spPr>
          <a:xfrm>
            <a:off x="4568704"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95168">
            <a:off x="2442069"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574972">
            <a:off x="4553787" y="818615"/>
            <a:ext cx="2245465" cy="48992"/>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8057687" y="2943856"/>
            <a:ext cx="2281702" cy="4630761"/>
          </a:xfrm>
          <a:custGeom>
            <a:avLst/>
            <a:gdLst/>
            <a:ahLst/>
            <a:cxnLst/>
            <a:rect l="l" t="t" r="r" b="b"/>
            <a:pathLst>
              <a:path w="3422553" h="6946142">
                <a:moveTo>
                  <a:pt x="0" y="0"/>
                </a:moveTo>
                <a:lnTo>
                  <a:pt x="3422553" y="0"/>
                </a:lnTo>
                <a:lnTo>
                  <a:pt x="3422553" y="6946142"/>
                </a:lnTo>
                <a:lnTo>
                  <a:pt x="0" y="694614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678641" y="5398226"/>
            <a:ext cx="2113495" cy="2618068"/>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9678641" y="0"/>
            <a:ext cx="1556143" cy="27432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pic>
        <p:nvPicPr>
          <p:cNvPr id="25" name="Picture 24">
            <a:extLst>
              <a:ext uri="{FF2B5EF4-FFF2-40B4-BE49-F238E27FC236}">
                <a16:creationId xmlns:a16="http://schemas.microsoft.com/office/drawing/2014/main" xmlns="" id="{634B707B-9CF2-0614-F145-337A20B9AEE7}"/>
              </a:ext>
            </a:extLst>
          </p:cNvPr>
          <p:cNvPicPr>
            <a:picLocks noChangeAspect="1"/>
          </p:cNvPicPr>
          <p:nvPr/>
        </p:nvPicPr>
        <p:blipFill>
          <a:blip r:embed="rId22"/>
          <a:stretch>
            <a:fillRect/>
          </a:stretch>
        </p:blipFill>
        <p:spPr>
          <a:xfrm>
            <a:off x="616796" y="2256760"/>
            <a:ext cx="7471841" cy="2474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90455" y="1128575"/>
            <a:ext cx="2871419" cy="6446042"/>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2516469" y="5398226"/>
            <a:ext cx="2113495" cy="2618068"/>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92860" y="4989243"/>
            <a:ext cx="2319251" cy="27432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4901610" y="1086018"/>
            <a:ext cx="6226870" cy="5094615"/>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pPr defTabSz="609630"/>
              <a:endParaRPr lang="en-US" sz="1200">
                <a:solidFill>
                  <a:prstClr val="black"/>
                </a:solidFill>
                <a:latin typeface="Calibri"/>
              </a:endParaRPr>
            </a:p>
          </p:txBody>
        </p:sp>
      </p:grpSp>
      <p:grpSp>
        <p:nvGrpSpPr>
          <p:cNvPr id="9" name="Group 9"/>
          <p:cNvGrpSpPr/>
          <p:nvPr/>
        </p:nvGrpSpPr>
        <p:grpSpPr>
          <a:xfrm>
            <a:off x="5049748" y="1431061"/>
            <a:ext cx="5926074" cy="4347059"/>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11" name="Freeform 11"/>
          <p:cNvSpPr/>
          <p:nvPr/>
        </p:nvSpPr>
        <p:spPr>
          <a:xfrm>
            <a:off x="5844489"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2">
              <a:extLst>
                <a:ext uri="{96DAC541-7B7A-43D3-8B79-37D633B846F1}">
                  <asvg:svgBlip xmlns:asvg="http://schemas.microsoft.com/office/drawing/2016/SVG/main" xmlns="" r:embed="rId13"/>
                </a:ext>
              </a:extLst>
            </a:blip>
            <a:stretch>
              <a:fillRect t="-61363"/>
            </a:stretch>
          </a:blipFill>
        </p:spPr>
        <p:txBody>
          <a:bodyPr/>
          <a:lstStyle/>
          <a:p>
            <a:pPr defTabSz="609630"/>
            <a:endParaRPr lang="en-US" sz="1200">
              <a:solidFill>
                <a:prstClr val="black"/>
              </a:solidFill>
              <a:latin typeface="Calibri"/>
            </a:endParaRPr>
          </a:p>
        </p:txBody>
      </p:sp>
      <p:sp>
        <p:nvSpPr>
          <p:cNvPr id="12" name="Freeform 12"/>
          <p:cNvSpPr/>
          <p:nvPr/>
        </p:nvSpPr>
        <p:spPr>
          <a:xfrm>
            <a:off x="4768294"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4">
              <a:extLst>
                <a:ext uri="{96DAC541-7B7A-43D3-8B79-37D633B846F1}">
                  <asvg:svgBlip xmlns:asvg="http://schemas.microsoft.com/office/drawing/2016/SVG/main" xmlns="" r:embed="rId15"/>
                </a:ext>
              </a:extLst>
            </a:blip>
            <a:stretch>
              <a:fillRect t="-1145859"/>
            </a:stretch>
          </a:blipFill>
        </p:spPr>
        <p:txBody>
          <a:bodyPr/>
          <a:lstStyle/>
          <a:p>
            <a:pPr defTabSz="609630"/>
            <a:endParaRPr lang="en-US" sz="1200">
              <a:solidFill>
                <a:prstClr val="black"/>
              </a:solidFill>
              <a:latin typeface="Calibri"/>
            </a:endParaRPr>
          </a:p>
        </p:txBody>
      </p:sp>
      <p:sp>
        <p:nvSpPr>
          <p:cNvPr id="13" name="Freeform 13"/>
          <p:cNvSpPr/>
          <p:nvPr/>
        </p:nvSpPr>
        <p:spPr>
          <a:xfrm>
            <a:off x="7038528"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6">
              <a:extLst>
                <a:ext uri="{96DAC541-7B7A-43D3-8B79-37D633B846F1}">
                  <asvg:svgBlip xmlns:asvg="http://schemas.microsoft.com/office/drawing/2016/SVG/main" xmlns="" r:embed="rId17"/>
                </a:ext>
              </a:extLst>
            </a:blip>
            <a:stretch>
              <a:fillRect t="-1145859"/>
            </a:stretch>
          </a:blipFill>
        </p:spPr>
        <p:txBody>
          <a:bodyPr/>
          <a:lstStyle/>
          <a:p>
            <a:pPr defTabSz="609630"/>
            <a:endParaRPr lang="en-US" sz="1200">
              <a:solidFill>
                <a:prstClr val="black"/>
              </a:solidFill>
              <a:latin typeface="Calibri"/>
            </a:endParaRPr>
          </a:p>
        </p:txBody>
      </p:sp>
      <p:sp>
        <p:nvSpPr>
          <p:cNvPr id="14" name="Freeform 14"/>
          <p:cNvSpPr/>
          <p:nvPr/>
        </p:nvSpPr>
        <p:spPr>
          <a:xfrm>
            <a:off x="7561463" y="2386195"/>
            <a:ext cx="921985" cy="105857"/>
          </a:xfrm>
          <a:custGeom>
            <a:avLst/>
            <a:gdLst/>
            <a:ahLst/>
            <a:cxnLst/>
            <a:rect l="l" t="t" r="r" b="b"/>
            <a:pathLst>
              <a:path w="1382977" h="158786">
                <a:moveTo>
                  <a:pt x="0" y="0"/>
                </a:moveTo>
                <a:lnTo>
                  <a:pt x="1382978" y="0"/>
                </a:lnTo>
                <a:lnTo>
                  <a:pt x="1382978" y="158786"/>
                </a:lnTo>
                <a:lnTo>
                  <a:pt x="0" y="15878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V="1">
            <a:off x="4760883" y="975925"/>
            <a:ext cx="4238090" cy="22018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6">
              <a:extLst>
                <a:ext uri="{96DAC541-7B7A-43D3-8B79-37D633B846F1}">
                  <asvg:svgBlip xmlns:asvg="http://schemas.microsoft.com/office/drawing/2016/SVG/main" xmlns="" r:embed="rId17"/>
                </a:ext>
              </a:extLst>
            </a:blip>
            <a:stretch>
              <a:fillRect t="-1145859"/>
            </a:stretch>
          </a:blipFill>
        </p:spPr>
        <p:txBody>
          <a:bodyPr/>
          <a:lstStyle/>
          <a:p>
            <a:pPr defTabSz="609630"/>
            <a:endParaRPr lang="en-US" sz="1200">
              <a:solidFill>
                <a:prstClr val="black"/>
              </a:solidFill>
              <a:latin typeface="Calibri"/>
            </a:endParaRPr>
          </a:p>
        </p:txBody>
      </p:sp>
      <p:sp>
        <p:nvSpPr>
          <p:cNvPr id="16" name="Freeform 16"/>
          <p:cNvSpPr/>
          <p:nvPr/>
        </p:nvSpPr>
        <p:spPr>
          <a:xfrm flipV="1">
            <a:off x="7031116"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6">
              <a:extLst>
                <a:ext uri="{96DAC541-7B7A-43D3-8B79-37D633B846F1}">
                  <asvg:svgBlip xmlns:asvg="http://schemas.microsoft.com/office/drawing/2016/SVG/main" xmlns="" r:embed="rId17"/>
                </a:ext>
              </a:extLst>
            </a:blip>
            <a:stretch>
              <a:fillRect t="-1145859"/>
            </a:stretch>
          </a:blipFill>
        </p:spPr>
        <p:txBody>
          <a:bodyPr/>
          <a:lstStyle/>
          <a:p>
            <a:pPr defTabSz="609630"/>
            <a:endParaRPr lang="en-US" sz="1200">
              <a:solidFill>
                <a:prstClr val="black"/>
              </a:solidFill>
              <a:latin typeface="Calibri"/>
            </a:endParaRPr>
          </a:p>
        </p:txBody>
      </p:sp>
      <p:sp>
        <p:nvSpPr>
          <p:cNvPr id="17" name="Freeform 17"/>
          <p:cNvSpPr/>
          <p:nvPr/>
        </p:nvSpPr>
        <p:spPr>
          <a:xfrm>
            <a:off x="7959684"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495168">
            <a:off x="5836378"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574972">
            <a:off x="7948095"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pic>
        <p:nvPicPr>
          <p:cNvPr id="24" name="Picture 23" descr="A red and green text on a black background&#10;&#10;AI-generated content may be incorrect.">
            <a:extLst>
              <a:ext uri="{FF2B5EF4-FFF2-40B4-BE49-F238E27FC236}">
                <a16:creationId xmlns:a16="http://schemas.microsoft.com/office/drawing/2014/main" xmlns="" id="{5A79ACF0-25CD-D57E-7F3A-283D83F1E4C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76037" y="1547691"/>
            <a:ext cx="6027767" cy="4644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42AB6B7-E1C4-4656-AEC3-207B20686F01}"/>
              </a:ext>
            </a:extLst>
          </p:cNvPr>
          <p:cNvPicPr>
            <a:picLocks noChangeAspect="1"/>
          </p:cNvPicPr>
          <p:nvPr/>
        </p:nvPicPr>
        <p:blipFill>
          <a:blip r:embed="rId2"/>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xmlns=""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22" name="TextBox 21">
            <a:extLst>
              <a:ext uri="{FF2B5EF4-FFF2-40B4-BE49-F238E27FC236}">
                <a16:creationId xmlns:a16="http://schemas.microsoft.com/office/drawing/2014/main" xmlns=""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xmlns="" id="{30E24799-8876-F7FC-1AD9-418F0B03DC59}"/>
              </a:ext>
            </a:extLst>
          </p:cNvPr>
          <p:cNvPicPr>
            <a:picLocks noChangeAspect="1"/>
          </p:cNvPicPr>
          <p:nvPr/>
        </p:nvPicPr>
        <p:blipFill rotWithShape="1">
          <a:blip r:embed="rId3"/>
          <a:srcRect l="21291" t="4547" r="18539" b="15282"/>
          <a:stretch/>
        </p:blipFill>
        <p:spPr>
          <a:xfrm>
            <a:off x="3365092" y="111238"/>
            <a:ext cx="3924244" cy="859092"/>
          </a:xfrm>
          <a:prstGeom prst="rect">
            <a:avLst/>
          </a:prstGeom>
        </p:spPr>
      </p:pic>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32093" y="-2211035"/>
            <a:ext cx="12692548" cy="8084817"/>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xmlns="" r:embed="rId3"/>
                </a:ext>
              </a:extLst>
            </a:blip>
            <a:stretch>
              <a:fillRect b="-9038"/>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963144" y="1051925"/>
            <a:ext cx="8138389" cy="4463338"/>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pPr defTabSz="609630"/>
              <a:endParaRPr lang="en-US" sz="1200">
                <a:solidFill>
                  <a:prstClr val="black"/>
                </a:solidFill>
                <a:latin typeface="Calibri"/>
              </a:endParaRPr>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pPr defTabSz="609630"/>
              <a:endParaRPr lang="en-US" sz="1200">
                <a:solidFill>
                  <a:prstClr val="black"/>
                </a:solidFill>
                <a:latin typeface="Calibri"/>
              </a:endParaRPr>
            </a:p>
          </p:txBody>
        </p:sp>
      </p:grpSp>
      <p:sp>
        <p:nvSpPr>
          <p:cNvPr id="11" name="Freeform 11"/>
          <p:cNvSpPr/>
          <p:nvPr/>
        </p:nvSpPr>
        <p:spPr>
          <a:xfrm>
            <a:off x="355705" y="3694948"/>
            <a:ext cx="1607439" cy="1131052"/>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88567" y="4800600"/>
            <a:ext cx="2794000" cy="27432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7149707" y="5411911"/>
            <a:ext cx="5603560" cy="3046299"/>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222182" y="3694948"/>
            <a:ext cx="1375929" cy="1751761"/>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8957596" flipH="1" flipV="1">
            <a:off x="9592373" y="540151"/>
            <a:ext cx="2779838" cy="601456"/>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7929789" y="4404038"/>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2727262" y="5380161"/>
            <a:ext cx="2319251" cy="27432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pic>
        <p:nvPicPr>
          <p:cNvPr id="20" name="Picture 19" descr="A blue and orange text&#10;&#10;AI-generated content may be incorrect.">
            <a:extLst>
              <a:ext uri="{FF2B5EF4-FFF2-40B4-BE49-F238E27FC236}">
                <a16:creationId xmlns:a16="http://schemas.microsoft.com/office/drawing/2014/main" xmlns="" id="{633786DD-EEEC-1DA1-1112-70643AA06D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71061" y="2214721"/>
            <a:ext cx="7086744" cy="2449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025655" y="1086018"/>
            <a:ext cx="7169244" cy="5094615"/>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4259342" y="1431061"/>
            <a:ext cx="6722174" cy="434705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7" name="Freeform 7"/>
          <p:cNvSpPr/>
          <p:nvPr/>
        </p:nvSpPr>
        <p:spPr>
          <a:xfrm>
            <a:off x="5570675"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txBody>
          <a:bodyPr/>
          <a:lstStyle/>
          <a:p>
            <a:pPr defTabSz="609630"/>
            <a:endParaRPr lang="en-US" sz="1200">
              <a:solidFill>
                <a:prstClr val="black"/>
              </a:solidFill>
              <a:latin typeface="Calibri"/>
            </a:endParaRPr>
          </a:p>
        </p:txBody>
      </p:sp>
      <p:sp>
        <p:nvSpPr>
          <p:cNvPr id="8" name="Freeform 8"/>
          <p:cNvSpPr/>
          <p:nvPr/>
        </p:nvSpPr>
        <p:spPr>
          <a:xfrm>
            <a:off x="3892340"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pPr defTabSz="609630"/>
            <a:endParaRPr lang="en-US" sz="1200">
              <a:solidFill>
                <a:prstClr val="black"/>
              </a:solidFill>
              <a:latin typeface="Calibri"/>
            </a:endParaRPr>
          </a:p>
        </p:txBody>
      </p:sp>
      <p:sp>
        <p:nvSpPr>
          <p:cNvPr id="9" name="Freeform 9"/>
          <p:cNvSpPr/>
          <p:nvPr/>
        </p:nvSpPr>
        <p:spPr>
          <a:xfrm>
            <a:off x="7128862"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defTabSz="609630"/>
            <a:endParaRPr lang="en-US" sz="1200">
              <a:solidFill>
                <a:prstClr val="black"/>
              </a:solidFill>
              <a:latin typeface="Calibri"/>
            </a:endParaRPr>
          </a:p>
        </p:txBody>
      </p:sp>
      <p:sp>
        <p:nvSpPr>
          <p:cNvPr id="11" name="Freeform 11"/>
          <p:cNvSpPr/>
          <p:nvPr/>
        </p:nvSpPr>
        <p:spPr>
          <a:xfrm flipV="1">
            <a:off x="3884928"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defTabSz="609630"/>
            <a:endParaRPr lang="en-US" sz="1200">
              <a:solidFill>
                <a:prstClr val="black"/>
              </a:solidFill>
              <a:latin typeface="Calibri"/>
            </a:endParaRPr>
          </a:p>
        </p:txBody>
      </p:sp>
      <p:sp>
        <p:nvSpPr>
          <p:cNvPr id="12" name="Freeform 12"/>
          <p:cNvSpPr/>
          <p:nvPr/>
        </p:nvSpPr>
        <p:spPr>
          <a:xfrm flipV="1">
            <a:off x="7128862" y="975925"/>
            <a:ext cx="4238090" cy="22018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pPr defTabSz="609630"/>
            <a:endParaRPr lang="en-US" sz="1200">
              <a:solidFill>
                <a:prstClr val="black"/>
              </a:solidFill>
              <a:latin typeface="Calibri"/>
            </a:endParaRPr>
          </a:p>
        </p:txBody>
      </p:sp>
      <p:sp>
        <p:nvSpPr>
          <p:cNvPr id="13" name="Freeform 13"/>
          <p:cNvSpPr/>
          <p:nvPr/>
        </p:nvSpPr>
        <p:spPr>
          <a:xfrm>
            <a:off x="7594902"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95168">
            <a:off x="5468267"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574972">
            <a:off x="7579985" y="818615"/>
            <a:ext cx="2245465" cy="48992"/>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1781281" y="5163477"/>
            <a:ext cx="5107993" cy="2776891"/>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1561488" y="3682185"/>
            <a:ext cx="1178451" cy="1500343"/>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595356" y="3415618"/>
            <a:ext cx="811610" cy="1778428"/>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561488" y="1499379"/>
            <a:ext cx="1387541" cy="1395151"/>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pic>
        <p:nvPicPr>
          <p:cNvPr id="27" name="Picture 26">
            <a:extLst>
              <a:ext uri="{FF2B5EF4-FFF2-40B4-BE49-F238E27FC236}">
                <a16:creationId xmlns:a16="http://schemas.microsoft.com/office/drawing/2014/main" xmlns="" id="{EF80A6C5-C32B-5A53-8862-7C71266A93DF}"/>
              </a:ext>
            </a:extLst>
          </p:cNvPr>
          <p:cNvPicPr>
            <a:picLocks noChangeAspect="1"/>
          </p:cNvPicPr>
          <p:nvPr/>
        </p:nvPicPr>
        <p:blipFill>
          <a:blip r:embed="rId24"/>
          <a:stretch>
            <a:fillRect/>
          </a:stretch>
        </p:blipFill>
        <p:spPr>
          <a:xfrm>
            <a:off x="3678866" y="2577798"/>
            <a:ext cx="7873762" cy="2036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42AB6B7-E1C4-4656-AEC3-207B20686F01}"/>
              </a:ext>
            </a:extLst>
          </p:cNvPr>
          <p:cNvPicPr>
            <a:picLocks noChangeAspect="1"/>
          </p:cNvPicPr>
          <p:nvPr/>
        </p:nvPicPr>
        <p:blipFill>
          <a:blip r:embed="rId2"/>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xmlns=""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Một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tờ</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giấy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đỏ</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Mềm</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mại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tay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Mặt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trời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đã</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phô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Nhiều</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tia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nắng</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tỏa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22" name="TextBox 21">
            <a:extLst>
              <a:ext uri="{FF2B5EF4-FFF2-40B4-BE49-F238E27FC236}">
                <a16:creationId xmlns:a16="http://schemas.microsoft.com/office/drawing/2014/main" xmlns="" id="{7227ACB6-8CDD-4EC2-83C4-27076395D8BF}"/>
              </a:ext>
            </a:extLst>
          </p:cNvPr>
          <p:cNvSpPr txBox="1"/>
          <p:nvPr/>
        </p:nvSpPr>
        <p:spPr>
          <a:xfrm>
            <a:off x="4587949" y="1014906"/>
            <a:ext cx="4886325" cy="5693866"/>
          </a:xfrm>
          <a:prstGeom prst="rect">
            <a:avLst/>
          </a:prstGeom>
          <a:noFill/>
        </p:spPr>
        <p:txBody>
          <a:bodyPr wrap="square" rtlCol="0">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Thêm tờ xanh nữa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Cô cắt rất nhanh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nước dập dềnh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Quanh thuyền sóng lượn.</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r>
            <a:b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xmlns="" id="{7613E88F-CD08-8087-27A5-CFCEA22306E1}"/>
              </a:ext>
            </a:extLst>
          </p:cNvPr>
          <p:cNvPicPr>
            <a:picLocks noChangeAspect="1"/>
          </p:cNvPicPr>
          <p:nvPr/>
        </p:nvPicPr>
        <p:blipFill rotWithShape="1">
          <a:blip r:embed="rId3"/>
          <a:srcRect l="21291" t="4547" r="18539" b="15282"/>
          <a:stretch/>
        </p:blipFill>
        <p:spPr>
          <a:xfrm>
            <a:off x="3673435" y="260094"/>
            <a:ext cx="3924244" cy="859092"/>
          </a:xfrm>
          <a:prstGeom prst="rect">
            <a:avLst/>
          </a:prstGeom>
        </p:spPr>
      </p:pic>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F0E137F1-BA86-9BF1-107C-5C665601EF81}"/>
              </a:ext>
            </a:extLst>
          </p:cNvPr>
          <p:cNvGrpSpPr/>
          <p:nvPr/>
        </p:nvGrpSpPr>
        <p:grpSpPr>
          <a:xfrm>
            <a:off x="2191334" y="2172785"/>
            <a:ext cx="2607276" cy="718696"/>
            <a:chOff x="1779373" y="2432277"/>
            <a:chExt cx="2607276" cy="718696"/>
          </a:xfrm>
        </p:grpSpPr>
        <p:sp>
          <p:nvSpPr>
            <p:cNvPr id="25" name="Rectangle: Rounded Corners 24">
              <a:extLst>
                <a:ext uri="{FF2B5EF4-FFF2-40B4-BE49-F238E27FC236}">
                  <a16:creationId xmlns:a16="http://schemas.microsoft.com/office/drawing/2014/main" xmlns="" id="{069CD86C-05B2-EB60-99FA-5E7054A42D72}"/>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D5B27EB8-CDDF-D202-69DF-B9214A439ADE}"/>
                </a:ext>
              </a:extLst>
            </p:cNvPr>
            <p:cNvSpPr txBox="1"/>
            <p:nvPr/>
          </p:nvSpPr>
          <p:spPr>
            <a:xfrm>
              <a:off x="1865870" y="2432277"/>
              <a:ext cx="2520779" cy="646331"/>
            </a:xfrm>
            <a:prstGeom prst="rect">
              <a:avLst/>
            </a:prstGeom>
            <a:noFill/>
          </p:spPr>
          <p:txBody>
            <a:bodyPr wrap="square">
              <a:spAutoFit/>
            </a:bodyPr>
            <a:lstStyle/>
            <a:p>
              <a:r>
                <a:rPr lang="vi-VN" sz="3600" b="1" i="0" dirty="0">
                  <a:effectLst/>
                  <a:latin typeface="Cambria" panose="02040503050406030204" pitchFamily="18" charset="0"/>
                </a:rPr>
                <a:t>giấy trắng</a:t>
              </a:r>
              <a:endParaRPr lang="en-US" sz="3600" b="1" dirty="0"/>
            </a:p>
          </p:txBody>
        </p:sp>
      </p:grpSp>
      <p:grpSp>
        <p:nvGrpSpPr>
          <p:cNvPr id="27" name="Group 26">
            <a:extLst>
              <a:ext uri="{FF2B5EF4-FFF2-40B4-BE49-F238E27FC236}">
                <a16:creationId xmlns:a16="http://schemas.microsoft.com/office/drawing/2014/main" xmlns="" id="{547ED2D2-5C31-4628-0E48-740BB2152405}"/>
              </a:ext>
            </a:extLst>
          </p:cNvPr>
          <p:cNvGrpSpPr/>
          <p:nvPr/>
        </p:nvGrpSpPr>
        <p:grpSpPr>
          <a:xfrm>
            <a:off x="6351270" y="2172785"/>
            <a:ext cx="2257238" cy="718696"/>
            <a:chOff x="2092340" y="2432277"/>
            <a:chExt cx="2257238" cy="718696"/>
          </a:xfrm>
        </p:grpSpPr>
        <p:sp>
          <p:nvSpPr>
            <p:cNvPr id="28" name="Rectangle: Rounded Corners 27">
              <a:extLst>
                <a:ext uri="{FF2B5EF4-FFF2-40B4-BE49-F238E27FC236}">
                  <a16:creationId xmlns:a16="http://schemas.microsoft.com/office/drawing/2014/main" xmlns="" id="{8E4D8886-BFCA-FEA4-9129-32A4160E61D6}"/>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F857195E-C95C-3F2E-3D89-F4072DF07C3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nắng</a:t>
              </a:r>
              <a:r>
                <a:rPr lang="en-US" sz="3600" b="1" dirty="0">
                  <a:latin typeface="Cambria" panose="02040503050406030204" pitchFamily="18" charset="0"/>
                </a:rPr>
                <a:t> </a:t>
              </a:r>
              <a:r>
                <a:rPr lang="en-US" sz="3600" b="1" dirty="0" err="1">
                  <a:latin typeface="Cambria" panose="02040503050406030204" pitchFamily="18" charset="0"/>
                </a:rPr>
                <a:t>tỏa</a:t>
              </a:r>
              <a:endParaRPr lang="en-US" sz="3600" b="1" dirty="0"/>
            </a:p>
          </p:txBody>
        </p:sp>
      </p:grpSp>
      <p:grpSp>
        <p:nvGrpSpPr>
          <p:cNvPr id="30" name="Group 29">
            <a:extLst>
              <a:ext uri="{FF2B5EF4-FFF2-40B4-BE49-F238E27FC236}">
                <a16:creationId xmlns:a16="http://schemas.microsoft.com/office/drawing/2014/main" xmlns="" id="{004BA75B-EEE9-0284-F3B0-0204CA5EAC75}"/>
              </a:ext>
            </a:extLst>
          </p:cNvPr>
          <p:cNvGrpSpPr/>
          <p:nvPr/>
        </p:nvGrpSpPr>
        <p:grpSpPr>
          <a:xfrm>
            <a:off x="1850527" y="3406352"/>
            <a:ext cx="3288889" cy="718696"/>
            <a:chOff x="1395318" y="2405507"/>
            <a:chExt cx="3288889" cy="718696"/>
          </a:xfrm>
        </p:grpSpPr>
        <p:sp>
          <p:nvSpPr>
            <p:cNvPr id="31" name="Rectangle: Rounded Corners 30">
              <a:extLst>
                <a:ext uri="{FF2B5EF4-FFF2-40B4-BE49-F238E27FC236}">
                  <a16:creationId xmlns:a16="http://schemas.microsoft.com/office/drawing/2014/main" xmlns="" id="{A1DF9894-5E13-B8C1-8829-20C19C8F7434}"/>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C51F6A58-9955-22A9-7503-295B4CA791A5}"/>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quanh</a:t>
              </a:r>
              <a:r>
                <a:rPr lang="en-US" sz="3600" b="1" i="0" dirty="0">
                  <a:effectLst/>
                  <a:latin typeface="Cambria" panose="02040503050406030204" pitchFamily="18" charset="0"/>
                </a:rPr>
                <a:t> </a:t>
              </a:r>
              <a:r>
                <a:rPr lang="en-US" sz="3600" b="1" i="0" dirty="0" err="1">
                  <a:effectLst/>
                  <a:latin typeface="Cambria" panose="02040503050406030204" pitchFamily="18" charset="0"/>
                </a:rPr>
                <a:t>thuyền</a:t>
              </a:r>
              <a:endParaRPr lang="en-US" sz="3600" b="1" dirty="0"/>
            </a:p>
          </p:txBody>
        </p:sp>
      </p:grpSp>
      <p:grpSp>
        <p:nvGrpSpPr>
          <p:cNvPr id="33" name="Group 32">
            <a:extLst>
              <a:ext uri="{FF2B5EF4-FFF2-40B4-BE49-F238E27FC236}">
                <a16:creationId xmlns:a16="http://schemas.microsoft.com/office/drawing/2014/main" xmlns="" id="{7AB9F939-E239-8E10-81D0-83D3D5B350ED}"/>
              </a:ext>
            </a:extLst>
          </p:cNvPr>
          <p:cNvGrpSpPr/>
          <p:nvPr/>
        </p:nvGrpSpPr>
        <p:grpSpPr>
          <a:xfrm>
            <a:off x="6217939" y="3356872"/>
            <a:ext cx="2511543" cy="718696"/>
            <a:chOff x="1395318" y="2405507"/>
            <a:chExt cx="2511543" cy="718696"/>
          </a:xfrm>
        </p:grpSpPr>
        <p:sp>
          <p:nvSpPr>
            <p:cNvPr id="34" name="Rectangle: Rounded Corners 33">
              <a:extLst>
                <a:ext uri="{FF2B5EF4-FFF2-40B4-BE49-F238E27FC236}">
                  <a16:creationId xmlns:a16="http://schemas.microsoft.com/office/drawing/2014/main" xmlns="" id="{D59DADAD-1C06-084C-CA26-1E8AD8583548}"/>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8417CF28-8993-6141-A5E5-A99256785C2D}"/>
                </a:ext>
              </a:extLst>
            </p:cNvPr>
            <p:cNvSpPr txBox="1"/>
            <p:nvPr/>
          </p:nvSpPr>
          <p:spPr>
            <a:xfrm>
              <a:off x="1481815" y="2441689"/>
              <a:ext cx="2425046" cy="646331"/>
            </a:xfrm>
            <a:prstGeom prst="rect">
              <a:avLst/>
            </a:prstGeom>
            <a:noFill/>
          </p:spPr>
          <p:txBody>
            <a:bodyPr wrap="square">
              <a:spAutoFit/>
            </a:bodyPr>
            <a:lstStyle/>
            <a:p>
              <a:r>
                <a:rPr lang="en-US" sz="3600" b="1" i="0" dirty="0" err="1">
                  <a:effectLst/>
                  <a:latin typeface="Cambria" panose="02040503050406030204" pitchFamily="18" charset="0"/>
                </a:rPr>
                <a:t>sóng</a:t>
              </a:r>
              <a:r>
                <a:rPr lang="en-US" sz="3600" b="1" i="0" dirty="0">
                  <a:effectLst/>
                  <a:latin typeface="Cambria" panose="02040503050406030204" pitchFamily="18" charset="0"/>
                </a:rPr>
                <a:t> </a:t>
              </a:r>
              <a:r>
                <a:rPr lang="en-US" sz="3600" b="1" i="0" dirty="0" err="1">
                  <a:effectLst/>
                  <a:latin typeface="Cambria" panose="02040503050406030204" pitchFamily="18" charset="0"/>
                </a:rPr>
                <a:t>lượn</a:t>
              </a:r>
              <a:endParaRPr lang="en-US" sz="3600" b="1" dirty="0"/>
            </a:p>
          </p:txBody>
        </p:sp>
      </p:grpSp>
      <p:grpSp>
        <p:nvGrpSpPr>
          <p:cNvPr id="36" name="Group 35">
            <a:extLst>
              <a:ext uri="{FF2B5EF4-FFF2-40B4-BE49-F238E27FC236}">
                <a16:creationId xmlns:a16="http://schemas.microsoft.com/office/drawing/2014/main" xmlns="" id="{A90FBA54-4F5F-9F23-C968-052BE23A66F6}"/>
              </a:ext>
            </a:extLst>
          </p:cNvPr>
          <p:cNvGrpSpPr/>
          <p:nvPr/>
        </p:nvGrpSpPr>
        <p:grpSpPr>
          <a:xfrm>
            <a:off x="2323103" y="4630506"/>
            <a:ext cx="2257238" cy="718696"/>
            <a:chOff x="2092340" y="2432277"/>
            <a:chExt cx="2257238" cy="718696"/>
          </a:xfrm>
        </p:grpSpPr>
        <p:sp>
          <p:nvSpPr>
            <p:cNvPr id="37" name="Rectangle: Rounded Corners 36">
              <a:extLst>
                <a:ext uri="{FF2B5EF4-FFF2-40B4-BE49-F238E27FC236}">
                  <a16:creationId xmlns:a16="http://schemas.microsoft.com/office/drawing/2014/main" xmlns="" id="{86D16D13-3020-CEE6-F4B0-97FB312784A8}"/>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F2608A3B-0DF0-E485-CA23-9DB83523C0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rì</a:t>
              </a:r>
              <a:r>
                <a:rPr lang="en-US" sz="3600" b="1" dirty="0">
                  <a:latin typeface="Cambria" panose="02040503050406030204" pitchFamily="18" charset="0"/>
                </a:rPr>
                <a:t> </a:t>
              </a:r>
              <a:r>
                <a:rPr lang="en-US" sz="3600" b="1" dirty="0" err="1">
                  <a:latin typeface="Cambria" panose="02040503050406030204" pitchFamily="18" charset="0"/>
                </a:rPr>
                <a:t>rào</a:t>
              </a:r>
              <a:endParaRPr lang="en-US" sz="3600" b="1" dirty="0"/>
            </a:p>
          </p:txBody>
        </p:sp>
      </p:grpSp>
      <p:grpSp>
        <p:nvGrpSpPr>
          <p:cNvPr id="39" name="Group 38">
            <a:extLst>
              <a:ext uri="{FF2B5EF4-FFF2-40B4-BE49-F238E27FC236}">
                <a16:creationId xmlns:a16="http://schemas.microsoft.com/office/drawing/2014/main" xmlns="" id="{19BB75EE-2195-F8F0-7C12-B9AB56162BB4}"/>
              </a:ext>
            </a:extLst>
          </p:cNvPr>
          <p:cNvGrpSpPr/>
          <p:nvPr/>
        </p:nvGrpSpPr>
        <p:grpSpPr>
          <a:xfrm>
            <a:off x="6345091" y="4619037"/>
            <a:ext cx="2257238" cy="718696"/>
            <a:chOff x="2092340" y="2432277"/>
            <a:chExt cx="2257238" cy="718696"/>
          </a:xfrm>
        </p:grpSpPr>
        <p:sp>
          <p:nvSpPr>
            <p:cNvPr id="40" name="Rectangle: Rounded Corners 39">
              <a:extLst>
                <a:ext uri="{FF2B5EF4-FFF2-40B4-BE49-F238E27FC236}">
                  <a16:creationId xmlns:a16="http://schemas.microsoft.com/office/drawing/2014/main" xmlns="" id="{199EC07A-C881-AF34-C454-A49E553B155E}"/>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54C2D1F3-455A-5AED-CAE1-A09E0D7CE344}"/>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sóng</a:t>
              </a:r>
              <a:r>
                <a:rPr lang="en-US" sz="3600" b="1" dirty="0">
                  <a:latin typeface="Cambria" panose="02040503050406030204" pitchFamily="18" charset="0"/>
                </a:rPr>
                <a:t> </a:t>
              </a:r>
              <a:r>
                <a:rPr lang="en-US" sz="3600" b="1" dirty="0" err="1">
                  <a:latin typeface="Cambria" panose="02040503050406030204" pitchFamily="18" charset="0"/>
                </a:rPr>
                <a:t>vỗ</a:t>
              </a:r>
              <a:endParaRPr lang="en-US" sz="3600" b="1" dirty="0"/>
            </a:p>
          </p:txBody>
        </p:sp>
      </p:grpSp>
      <p:pic>
        <p:nvPicPr>
          <p:cNvPr id="42" name="图片 24">
            <a:extLst>
              <a:ext uri="{FF2B5EF4-FFF2-40B4-BE49-F238E27FC236}">
                <a16:creationId xmlns:a16="http://schemas.microsoft.com/office/drawing/2014/main" xmlns="" id="{F0957975-0BBC-CAF5-0674-D9FBEF52C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43" name="Picture 42">
            <a:extLst>
              <a:ext uri="{FF2B5EF4-FFF2-40B4-BE49-F238E27FC236}">
                <a16:creationId xmlns:a16="http://schemas.microsoft.com/office/drawing/2014/main" xmlns="" id="{EB91D601-0508-A22A-E329-BAB1B0F7091E}"/>
              </a:ext>
            </a:extLst>
          </p:cNvPr>
          <p:cNvPicPr>
            <a:picLocks noChangeAspect="1"/>
          </p:cNvPicPr>
          <p:nvPr/>
        </p:nvPicPr>
        <p:blipFill>
          <a:blip r:embed="rId3"/>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54799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42AB6B7-E1C4-4656-AEC3-207B20686F01}"/>
              </a:ext>
            </a:extLst>
          </p:cNvPr>
          <p:cNvPicPr>
            <a:picLocks noChangeAspect="1"/>
          </p:cNvPicPr>
          <p:nvPr/>
        </p:nvPicPr>
        <p:blipFill>
          <a:blip r:embed="rId2"/>
          <a:stretch>
            <a:fillRect/>
          </a:stretch>
        </p:blipFill>
        <p:spPr>
          <a:xfrm>
            <a:off x="7985051" y="4653854"/>
            <a:ext cx="4206949" cy="2204145"/>
          </a:xfrm>
          <a:prstGeom prst="rect">
            <a:avLst/>
          </a:prstGeom>
        </p:spPr>
      </p:pic>
      <p:sp>
        <p:nvSpPr>
          <p:cNvPr id="21" name="TextBox 20">
            <a:extLst>
              <a:ext uri="{FF2B5EF4-FFF2-40B4-BE49-F238E27FC236}">
                <a16:creationId xmlns:a16="http://schemas.microsoft.com/office/drawing/2014/main" xmlns=""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Một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tờ</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giấy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đỏ</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Mềm</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mại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tay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Mặt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trời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đã</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phô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Nhiều</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tia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nắng</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tỏa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22" name="TextBox 21">
            <a:extLst>
              <a:ext uri="{FF2B5EF4-FFF2-40B4-BE49-F238E27FC236}">
                <a16:creationId xmlns:a16="http://schemas.microsoft.com/office/drawing/2014/main" xmlns=""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Thêm tờ xanh nữa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Cô cắt rất nhanh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nước dập dềnh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ounded Rectangle 65">
            <a:extLst>
              <a:ext uri="{FF2B5EF4-FFF2-40B4-BE49-F238E27FC236}">
                <a16:creationId xmlns:a16="http://schemas.microsoft.com/office/drawing/2014/main" xmlns=""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Ngắt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nhịp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xmlns="" id="{F44DDDEE-6612-4D50-A57B-DB12B56C8DEA}"/>
              </a:ext>
            </a:extLst>
          </p:cNvPr>
          <p:cNvCxnSpPr/>
          <p:nvPr/>
        </p:nvCxnSpPr>
        <p:spPr>
          <a:xfrm flipH="1">
            <a:off x="1960101" y="101985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49425406-25B9-4654-AD58-882D1CF75110}"/>
              </a:ext>
            </a:extLst>
          </p:cNvPr>
          <p:cNvCxnSpPr/>
          <p:nvPr/>
        </p:nvCxnSpPr>
        <p:spPr>
          <a:xfrm flipH="1">
            <a:off x="1921117" y="145958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87D81B3-C86D-4393-AB9C-5CCC275B5109}"/>
              </a:ext>
            </a:extLst>
          </p:cNvPr>
          <p:cNvCxnSpPr/>
          <p:nvPr/>
        </p:nvCxnSpPr>
        <p:spPr>
          <a:xfrm flipH="1">
            <a:off x="2337781" y="189069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4A38216-BDC5-4643-B318-335144E6C787}"/>
              </a:ext>
            </a:extLst>
          </p:cNvPr>
          <p:cNvCxnSpPr/>
          <p:nvPr/>
        </p:nvCxnSpPr>
        <p:spPr>
          <a:xfrm flipH="1">
            <a:off x="1954233" y="312371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45D0609-26F0-439F-9DF0-D7B79A18383F}"/>
              </a:ext>
            </a:extLst>
          </p:cNvPr>
          <p:cNvCxnSpPr/>
          <p:nvPr/>
        </p:nvCxnSpPr>
        <p:spPr>
          <a:xfrm flipH="1">
            <a:off x="2361925"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79230C1-5BDF-4B68-85E8-0AA27483C42D}"/>
              </a:ext>
            </a:extLst>
          </p:cNvPr>
          <p:cNvCxnSpPr/>
          <p:nvPr/>
        </p:nvCxnSpPr>
        <p:spPr>
          <a:xfrm flipH="1">
            <a:off x="2188370" y="398096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4F03ADA-0658-4383-A203-670A4018710A}"/>
              </a:ext>
            </a:extLst>
          </p:cNvPr>
          <p:cNvCxnSpPr/>
          <p:nvPr/>
        </p:nvCxnSpPr>
        <p:spPr>
          <a:xfrm flipH="1">
            <a:off x="2333018" y="443799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40DD926-BDBF-472E-9468-EE392C916DF4}"/>
              </a:ext>
            </a:extLst>
          </p:cNvPr>
          <p:cNvCxnSpPr/>
          <p:nvPr/>
        </p:nvCxnSpPr>
        <p:spPr>
          <a:xfrm flipH="1">
            <a:off x="6671709" y="102032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419F7F7-382A-4CE7-810E-B4E61F240267}"/>
              </a:ext>
            </a:extLst>
          </p:cNvPr>
          <p:cNvCxnSpPr/>
          <p:nvPr/>
        </p:nvCxnSpPr>
        <p:spPr>
          <a:xfrm flipH="1">
            <a:off x="6771999"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D58BD55-F34A-40F4-B162-1F0FC26C2490}"/>
              </a:ext>
            </a:extLst>
          </p:cNvPr>
          <p:cNvCxnSpPr/>
          <p:nvPr/>
        </p:nvCxnSpPr>
        <p:spPr>
          <a:xfrm flipH="1">
            <a:off x="7289340" y="186443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6ED16D93-7D1D-44C4-B404-625E74A27230}"/>
              </a:ext>
            </a:extLst>
          </p:cNvPr>
          <p:cNvCxnSpPr/>
          <p:nvPr/>
        </p:nvCxnSpPr>
        <p:spPr>
          <a:xfrm flipH="1">
            <a:off x="7910237" y="23002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51B92DC-9D83-47FA-BB54-8DAA38AA062B}"/>
              </a:ext>
            </a:extLst>
          </p:cNvPr>
          <p:cNvCxnSpPr/>
          <p:nvPr/>
        </p:nvCxnSpPr>
        <p:spPr>
          <a:xfrm flipH="1">
            <a:off x="6453737" y="32146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3CFE282-ADFC-4956-B9FD-EAE955368B6F}"/>
              </a:ext>
            </a:extLst>
          </p:cNvPr>
          <p:cNvCxnSpPr/>
          <p:nvPr/>
        </p:nvCxnSpPr>
        <p:spPr>
          <a:xfrm flipH="1">
            <a:off x="7483605"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34BC34C4-C722-47E9-A5A1-0B5ADB6EB501}"/>
              </a:ext>
            </a:extLst>
          </p:cNvPr>
          <p:cNvCxnSpPr/>
          <p:nvPr/>
        </p:nvCxnSpPr>
        <p:spPr>
          <a:xfrm flipH="1">
            <a:off x="7222665" y="39979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A51E593E-A7E9-405A-97D9-F14A8E93DFA1}"/>
              </a:ext>
            </a:extLst>
          </p:cNvPr>
          <p:cNvCxnSpPr/>
          <p:nvPr/>
        </p:nvCxnSpPr>
        <p:spPr>
          <a:xfrm flipH="1">
            <a:off x="6692097" y="442022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A033026C-C567-4057-AC75-0079E77FCE38}"/>
              </a:ext>
            </a:extLst>
          </p:cNvPr>
          <p:cNvCxnSpPr/>
          <p:nvPr/>
        </p:nvCxnSpPr>
        <p:spPr>
          <a:xfrm flipH="1">
            <a:off x="7042298" y="522778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D3F67EB-835E-4C21-B628-490C1E941A82}"/>
              </a:ext>
            </a:extLst>
          </p:cNvPr>
          <p:cNvCxnSpPr/>
          <p:nvPr/>
        </p:nvCxnSpPr>
        <p:spPr>
          <a:xfrm flipH="1">
            <a:off x="6219160" y="572869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582E7906-4202-FBF1-6DA5-9A33D9C6A4DC}"/>
              </a:ext>
            </a:extLst>
          </p:cNvPr>
          <p:cNvPicPr>
            <a:picLocks noChangeAspect="1"/>
          </p:cNvPicPr>
          <p:nvPr/>
        </p:nvPicPr>
        <p:blipFill rotWithShape="1">
          <a:blip r:embed="rId3"/>
          <a:srcRect l="21291" t="4547" r="18539" b="15282"/>
          <a:stretch/>
        </p:blipFill>
        <p:spPr>
          <a:xfrm>
            <a:off x="3673435" y="260094"/>
            <a:ext cx="3924244" cy="859092"/>
          </a:xfrm>
          <a:prstGeom prst="rect">
            <a:avLst/>
          </a:prstGeom>
        </p:spPr>
      </p:pic>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A80263-F65E-8DF3-7A05-996E31C04137}"/>
              </a:ext>
            </a:extLst>
          </p:cNvPr>
          <p:cNvSpPr txBox="1"/>
          <p:nvPr/>
        </p:nvSpPr>
        <p:spPr>
          <a:xfrm>
            <a:off x="1106329" y="1613226"/>
            <a:ext cx="6908528"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1: </a:t>
            </a:r>
            <a:r>
              <a:rPr lang="en-US" sz="3600" i="1" dirty="0" err="1">
                <a:solidFill>
                  <a:schemeClr val="bg2">
                    <a:lumMod val="10000"/>
                  </a:schemeClr>
                </a:solidFill>
                <a:latin typeface="Cambria" panose="02040503050406030204" pitchFamily="18" charset="0"/>
                <a:ea typeface="Cambria" panose="02040503050406030204" pitchFamily="18" charset="0"/>
              </a:rPr>
              <a:t>Từ</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đầu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xinh</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quá</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6AF61AE1-94FD-7E91-678B-DD4D673BFF62}"/>
              </a:ext>
            </a:extLst>
          </p:cNvPr>
          <p:cNvSpPr txBox="1"/>
          <p:nvPr/>
        </p:nvSpPr>
        <p:spPr>
          <a:xfrm>
            <a:off x="1898146" y="2514213"/>
            <a:ext cx="8395707"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2: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nắng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tỏa</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89B635C4-20F8-4BA1-1234-712E5E945814}"/>
              </a:ext>
            </a:extLst>
          </p:cNvPr>
          <p:cNvSpPr txBox="1"/>
          <p:nvPr/>
        </p:nvSpPr>
        <p:spPr>
          <a:xfrm>
            <a:off x="2828264" y="3469414"/>
            <a:ext cx="7937253"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3: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sóng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lượn</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xmlns="" id="{1D43B3A3-EC4C-9CEB-7D50-96C0E617B4B0}"/>
              </a:ext>
            </a:extLst>
          </p:cNvPr>
          <p:cNvSpPr txBox="1"/>
          <p:nvPr/>
        </p:nvSpPr>
        <p:spPr>
          <a:xfrm>
            <a:off x="4381082" y="5346922"/>
            <a:ext cx="36337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5: </a:t>
            </a:r>
            <a:r>
              <a:rPr lang="en-US" sz="3600" i="1" dirty="0" err="1">
                <a:solidFill>
                  <a:schemeClr val="bg2">
                    <a:lumMod val="10000"/>
                  </a:schemeClr>
                </a:solidFill>
                <a:latin typeface="Cambria" panose="02040503050406030204" pitchFamily="18" charset="0"/>
                <a:ea typeface="Cambria" panose="02040503050406030204" pitchFamily="18" charset="0"/>
              </a:rPr>
              <a:t>Còn</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lại</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xmlns="" id="{5EA2B76A-BABB-4A52-3ED9-97434B10B959}"/>
              </a:ext>
            </a:extLst>
          </p:cNvPr>
          <p:cNvSpPr txBox="1"/>
          <p:nvPr/>
        </p:nvSpPr>
        <p:spPr>
          <a:xfrm>
            <a:off x="3574050" y="4408168"/>
            <a:ext cx="75835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4: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sóng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vỗ</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xmlns="" id="{97AFC3D6-49D9-3076-99DF-1419792327CD}"/>
              </a:ext>
            </a:extLst>
          </p:cNvPr>
          <p:cNvPicPr>
            <a:picLocks noChangeAspect="1"/>
          </p:cNvPicPr>
          <p:nvPr/>
        </p:nvPicPr>
        <p:blipFill>
          <a:blip r:embed="rId2"/>
          <a:stretch>
            <a:fillRect/>
          </a:stretch>
        </p:blipFill>
        <p:spPr>
          <a:xfrm>
            <a:off x="2377440" y="470786"/>
            <a:ext cx="7760560" cy="1394113"/>
          </a:xfrm>
          <a:prstGeom prst="rect">
            <a:avLst/>
          </a:prstGeom>
        </p:spPr>
      </p:pic>
    </p:spTree>
    <p:extLst>
      <p:ext uri="{BB962C8B-B14F-4D97-AF65-F5344CB8AC3E}">
        <p14:creationId xmlns:p14="http://schemas.microsoft.com/office/powerpoint/2010/main" val="141388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37ECD4-CF92-A3BC-D904-3C361F288158}"/>
              </a:ext>
            </a:extLst>
          </p:cNvPr>
          <p:cNvSpPr txBox="1"/>
          <p:nvPr/>
        </p:nvSpPr>
        <p:spPr>
          <a:xfrm>
            <a:off x="1596537" y="1236905"/>
            <a:ext cx="3404103"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Nhiều tia nắng toả.</a:t>
            </a:r>
          </a:p>
        </p:txBody>
      </p:sp>
      <p:sp>
        <p:nvSpPr>
          <p:cNvPr id="3" name="TextBox 2">
            <a:extLst>
              <a:ext uri="{FF2B5EF4-FFF2-40B4-BE49-F238E27FC236}">
                <a16:creationId xmlns:a16="http://schemas.microsoft.com/office/drawing/2014/main" xmlns="" id="{B38B3356-83F5-AC47-2FA5-9EB6FDD6DC95}"/>
              </a:ext>
            </a:extLst>
          </p:cNvPr>
          <p:cNvSpPr txBox="1"/>
          <p:nvPr/>
        </p:nvSpPr>
        <p:spPr>
          <a:xfrm>
            <a:off x="5840593"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bàn tay cô.</a:t>
            </a:r>
          </a:p>
        </p:txBody>
      </p:sp>
      <p:sp>
        <p:nvSpPr>
          <p:cNvPr id="4" name="TextBox 3">
            <a:extLst>
              <a:ext uri="{FF2B5EF4-FFF2-40B4-BE49-F238E27FC236}">
                <a16:creationId xmlns:a16="http://schemas.microsoft.com/office/drawing/2014/main" xmlns="" id="{8668D964-C849-367F-01CF-CDF41959153E}"/>
              </a:ext>
            </a:extLst>
          </p:cNvPr>
          <p:cNvSpPr txBox="1"/>
          <p:nvPr/>
        </p:nvSpPr>
        <p:spPr>
          <a:xfrm>
            <a:off x="7746007" y="5838882"/>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xmlns="" id="{76FCFD41-6E7E-AE22-F5F7-84F29A4CF431}"/>
              </a:ext>
            </a:extLst>
          </p:cNvPr>
          <p:cNvPicPr>
            <a:picLocks noChangeAspect="1"/>
          </p:cNvPicPr>
          <p:nvPr/>
        </p:nvPicPr>
        <p:blipFill rotWithShape="1">
          <a:blip r:embed="rId7"/>
          <a:srcRect l="21291" t="4547" r="18539" b="15282"/>
          <a:stretch/>
        </p:blipFill>
        <p:spPr>
          <a:xfrm>
            <a:off x="3715966" y="525908"/>
            <a:ext cx="3924244" cy="859092"/>
          </a:xfrm>
          <a:prstGeom prst="rect">
            <a:avLst/>
          </a:prstGeom>
        </p:spPr>
      </p:pic>
      <p:sp>
        <p:nvSpPr>
          <p:cNvPr id="6" name="008958">
            <a:extLst>
              <a:ext uri="{FF2B5EF4-FFF2-40B4-BE49-F238E27FC236}">
                <a16:creationId xmlns:a16="http://schemas.microsoft.com/office/drawing/2014/main" xmlns="" id="{9D5EADEC-90CC-5FB0-42A5-97C5C21DF39B}"/>
              </a:ext>
            </a:extLst>
          </p:cNvPr>
          <p:cNvSpPr>
            <a:spLocks noChangeArrowheads="1"/>
          </p:cNvSpPr>
          <p:nvPr>
            <p:custDataLst>
              <p:tags r:id="rId1"/>
            </p:custDataLst>
          </p:nvPr>
        </p:nvSpPr>
        <p:spPr bwMode="auto">
          <a:xfrm>
            <a:off x="995224" y="1291382"/>
            <a:ext cx="540643" cy="545866"/>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1</a:t>
            </a:r>
          </a:p>
        </p:txBody>
      </p:sp>
      <p:sp>
        <p:nvSpPr>
          <p:cNvPr id="7" name="214559">
            <a:extLst>
              <a:ext uri="{FF2B5EF4-FFF2-40B4-BE49-F238E27FC236}">
                <a16:creationId xmlns:a16="http://schemas.microsoft.com/office/drawing/2014/main" xmlns="" id="{9C964068-14E8-D899-D834-159C628C9C20}"/>
              </a:ext>
            </a:extLst>
          </p:cNvPr>
          <p:cNvSpPr>
            <a:spLocks noChangeArrowheads="1"/>
          </p:cNvSpPr>
          <p:nvPr>
            <p:custDataLst>
              <p:tags r:id="rId2"/>
            </p:custDataLst>
          </p:nvPr>
        </p:nvSpPr>
        <p:spPr bwMode="auto">
          <a:xfrm>
            <a:off x="925372" y="3531535"/>
            <a:ext cx="540643" cy="544561"/>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2</a:t>
            </a:r>
          </a:p>
        </p:txBody>
      </p:sp>
      <p:sp>
        <p:nvSpPr>
          <p:cNvPr id="8" name="958409">
            <a:extLst>
              <a:ext uri="{FF2B5EF4-FFF2-40B4-BE49-F238E27FC236}">
                <a16:creationId xmlns:a16="http://schemas.microsoft.com/office/drawing/2014/main" xmlns="" id="{BC64F49B-B12F-0251-A232-928B5083B79E}"/>
              </a:ext>
            </a:extLst>
          </p:cNvPr>
          <p:cNvSpPr>
            <a:spLocks noChangeArrowheads="1"/>
          </p:cNvSpPr>
          <p:nvPr>
            <p:custDataLst>
              <p:tags r:id="rId3"/>
            </p:custDataLst>
          </p:nvPr>
        </p:nvSpPr>
        <p:spPr bwMode="auto">
          <a:xfrm>
            <a:off x="5319202" y="1291382"/>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3</a:t>
            </a:r>
          </a:p>
        </p:txBody>
      </p:sp>
      <p:sp>
        <p:nvSpPr>
          <p:cNvPr id="9" name="958409">
            <a:extLst>
              <a:ext uri="{FF2B5EF4-FFF2-40B4-BE49-F238E27FC236}">
                <a16:creationId xmlns:a16="http://schemas.microsoft.com/office/drawing/2014/main" xmlns="" id="{B710748F-A53E-A97A-337A-C9EE72E45537}"/>
              </a:ext>
            </a:extLst>
          </p:cNvPr>
          <p:cNvSpPr>
            <a:spLocks noChangeArrowheads="1"/>
          </p:cNvSpPr>
          <p:nvPr>
            <p:custDataLst>
              <p:tags r:id="rId4"/>
            </p:custDataLst>
          </p:nvPr>
        </p:nvSpPr>
        <p:spPr bwMode="auto">
          <a:xfrm>
            <a:off x="5319202" y="3157373"/>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4</a:t>
            </a:r>
          </a:p>
        </p:txBody>
      </p:sp>
      <p:sp>
        <p:nvSpPr>
          <p:cNvPr id="10" name="958409">
            <a:extLst>
              <a:ext uri="{FF2B5EF4-FFF2-40B4-BE49-F238E27FC236}">
                <a16:creationId xmlns:a16="http://schemas.microsoft.com/office/drawing/2014/main" xmlns="" id="{8F175872-8F57-71DD-E466-D37FC36D2C3D}"/>
              </a:ext>
            </a:extLst>
          </p:cNvPr>
          <p:cNvSpPr>
            <a:spLocks noChangeArrowheads="1"/>
          </p:cNvSpPr>
          <p:nvPr>
            <p:custDataLst>
              <p:tags r:id="rId5"/>
            </p:custDataLst>
          </p:nvPr>
        </p:nvSpPr>
        <p:spPr bwMode="auto">
          <a:xfrm>
            <a:off x="5344001" y="5004209"/>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5</a:t>
            </a:r>
          </a:p>
        </p:txBody>
      </p:sp>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716</Words>
  <Application>Microsoft Office PowerPoint</Application>
  <PresentationFormat>Widescreen</PresentationFormat>
  <Paragraphs>155</Paragraphs>
  <Slides>21</Slides>
  <Notes>1</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vt:i4>
      </vt:variant>
    </vt:vector>
  </HeadingPairs>
  <TitlesOfParts>
    <vt:vector size="41" baseType="lpstr">
      <vt:lpstr>微软雅黑</vt:lpstr>
      <vt:lpstr>Arial</vt:lpstr>
      <vt:lpstr>Arial-Rounded</vt:lpstr>
      <vt:lpstr>Calibri</vt:lpstr>
      <vt:lpstr>Calibri Light</vt:lpstr>
      <vt:lpstr>Cambria</vt:lpstr>
      <vt:lpstr>Gochi Hand</vt:lpstr>
      <vt:lpstr>HP001 4 hàng</vt:lpstr>
      <vt:lpstr>inpin heiti</vt:lpstr>
      <vt:lpstr>Lobster</vt:lpstr>
      <vt:lpstr>Short Stack</vt:lpstr>
      <vt:lpstr>SVN-Genica Pro</vt:lpstr>
      <vt:lpstr>Times New Roman</vt:lpstr>
      <vt:lpstr>仓耳今楷05-6763 W05</vt:lpstr>
      <vt:lpstr>思源黑体 CN Regular</vt:lpstr>
      <vt:lpstr>方正黑体简体</vt:lpstr>
      <vt:lpstr>2_Office 主题</vt:lpstr>
      <vt:lpstr>The Digital Quick Grammar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67</cp:revision>
  <dcterms:created xsi:type="dcterms:W3CDTF">2022-06-25T09:00:30Z</dcterms:created>
  <dcterms:modified xsi:type="dcterms:W3CDTF">2025-12-26T03:47:19Z</dcterms:modified>
</cp:coreProperties>
</file>