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24" r:id="rId2"/>
    <p:sldMasterId id="2147483738" r:id="rId3"/>
    <p:sldMasterId id="2147483761" r:id="rId4"/>
    <p:sldMasterId id="2147483773" r:id="rId5"/>
    <p:sldMasterId id="2147483785" r:id="rId6"/>
    <p:sldMasterId id="2147483793" r:id="rId7"/>
  </p:sldMasterIdLst>
  <p:notesMasterIdLst>
    <p:notesMasterId r:id="rId32"/>
  </p:notesMasterIdLst>
  <p:sldIdLst>
    <p:sldId id="1552" r:id="rId8"/>
    <p:sldId id="329" r:id="rId9"/>
    <p:sldId id="261" r:id="rId10"/>
    <p:sldId id="1548" r:id="rId11"/>
    <p:sldId id="264" r:id="rId12"/>
    <p:sldId id="265" r:id="rId13"/>
    <p:sldId id="1549" r:id="rId14"/>
    <p:sldId id="306" r:id="rId15"/>
    <p:sldId id="333" r:id="rId16"/>
    <p:sldId id="274" r:id="rId17"/>
    <p:sldId id="311" r:id="rId18"/>
    <p:sldId id="315" r:id="rId19"/>
    <p:sldId id="272" r:id="rId20"/>
    <p:sldId id="267" r:id="rId21"/>
    <p:sldId id="338" r:id="rId22"/>
    <p:sldId id="1540" r:id="rId23"/>
    <p:sldId id="1523" r:id="rId24"/>
    <p:sldId id="1541" r:id="rId25"/>
    <p:sldId id="1542" r:id="rId26"/>
    <p:sldId id="1544" r:id="rId27"/>
    <p:sldId id="330" r:id="rId28"/>
    <p:sldId id="1545" r:id="rId29"/>
    <p:sldId id="1551" r:id="rId30"/>
    <p:sldId id="33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E8E599-7EE9-1B5D-AB38-D19E14F82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2031C76F-72EC-C141-BC71-62A33C607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82FD0174-463E-DA92-D2B6-43655B3E4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AAD1EA8-9440-324E-424D-A81B5BDEB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11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810489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xmlns="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404546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049269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487683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30036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812503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84306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353856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165628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16550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872920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9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52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018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15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3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xmlns="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AE7B4ED-F82D-156F-7BF7-9E47501C44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721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928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067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918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37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45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76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328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128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6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923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8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14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8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7E19C-8589-4C2D-75E1-30B03276520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B2F77F-A4C6-38D5-C56A-B409A47486D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264811-CE16-74DA-50CB-7FCB559FB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DAAB70-05BD-C2BE-75D7-C657FEDFF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505404-F430-B61F-9016-7A04BAD33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xmlns="" id="{D098F793-D1F7-C987-B841-490A72F0C4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A562DEE-3D51-7FBB-0E56-A67407724327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740FF9A-8E0F-E151-C76D-CA7ACF2157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168" y="144280"/>
            <a:ext cx="1555157" cy="15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2025/12/26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8A0738E-94AF-62DF-7017-9E9C366C0D9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8B84B139-8CD4-AD57-AF5E-737B3CFB8D06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7A43FC24-F815-DE3D-51DA-D186D1E21C2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26/12/2025</a:t>
            </a:fld>
            <a:endParaRPr lang="vi-VN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580B9639-A916-DEE6-4B15-AB4F9D58A6D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2" name="Picture 11" descr="A green and brown plant&#10;&#10;Description automatically generated">
            <a:extLst>
              <a:ext uri="{FF2B5EF4-FFF2-40B4-BE49-F238E27FC236}">
                <a16:creationId xmlns:a16="http://schemas.microsoft.com/office/drawing/2014/main" xmlns="" id="{9B8EBB4E-9523-AE1F-8AF7-B688FB7FF0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05D663A-DAED-3063-21C3-847BC8AD3BDB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90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29EBE69-D36C-B36A-511E-2C366D9AA0C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0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37322E7-D171-6244-EEB1-AD9889A1CB5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3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5.jpeg"/><Relationship Id="rId5" Type="http://schemas.openxmlformats.org/officeDocument/2006/relationships/image" Target="../media/image53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microsoft.com/office/2007/relationships/hdphoto" Target="../media/hdphoto6.wdp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0.png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.xml"/><Relationship Id="rId10" Type="http://schemas.openxmlformats.org/officeDocument/2006/relationships/image" Target="../media/image61.png"/><Relationship Id="rId4" Type="http://schemas.openxmlformats.org/officeDocument/2006/relationships/tags" Target="../tags/tag8.xm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0.xml"/><Relationship Id="rId6" Type="http://schemas.openxmlformats.org/officeDocument/2006/relationships/slide" Target="slide2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1.xml"/><Relationship Id="rId6" Type="http://schemas.openxmlformats.org/officeDocument/2006/relationships/slide" Target="slide2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2.xml"/><Relationship Id="rId6" Type="http://schemas.openxmlformats.org/officeDocument/2006/relationships/slide" Target="slide2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3.xml"/><Relationship Id="rId6" Type="http://schemas.openxmlformats.org/officeDocument/2006/relationships/slide" Target="slide2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4.xml"/><Relationship Id="rId6" Type="http://schemas.openxmlformats.org/officeDocument/2006/relationships/slide" Target="slide2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64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7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5.wdp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340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84349" y="157502"/>
              <a:ext cx="350929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84349" y="157502"/>
              <a:ext cx="350929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:a16="http://schemas.microsoft.com/office/drawing/2014/main" xmlns="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B96275-08AD-763B-12D0-D0AE3BF0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xmlns="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xmlns="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xmlns="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A32FF3-37FA-434C-43A0-D96F12488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480" y="2386684"/>
            <a:ext cx="6492803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:a16="http://schemas.microsoft.com/office/drawing/2014/main" xmlns="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xmlns="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xmlns="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xmlns="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xmlns="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xmlns="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xmlns="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xmlns="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:a16="http://schemas.microsoft.com/office/drawing/2014/main" xmlns="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xmlns="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xmlns="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xmlns="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xmlns="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4"/>
            <a:ext cx="587835" cy="733599"/>
            <a:chOff x="1836100" y="2332000"/>
            <a:chExt cx="1572829" cy="895643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xmlns="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:a16="http://schemas.microsoft.com/office/drawing/2014/main" xmlns="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:a16="http://schemas.microsoft.com/office/drawing/2014/main" xmlns="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:a16="http://schemas.microsoft.com/office/drawing/2014/main" xmlns="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xmlns="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:a16="http://schemas.microsoft.com/office/drawing/2014/main" xmlns="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2"/>
            <a:ext cx="587835" cy="733599"/>
            <a:chOff x="1836100" y="2332000"/>
            <a:chExt cx="1572829" cy="895643"/>
          </a:xfrm>
        </p:grpSpPr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xmlns="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:a16="http://schemas.microsoft.com/office/drawing/2014/main" xmlns="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:a16="http://schemas.microsoft.com/office/drawing/2014/main" xmlns="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49433" y="215893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533413FA-400E-6A7B-009F-5428CC886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0658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20" y="880140"/>
            <a:ext cx="9113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 họp của các chữ cái và dấu câu bàn về việc tìm cách giúp đỡ bạn Hoàng đặt dấu câu cho đúng.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0D2AF42-130E-455B-35E1-014A55ECF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B82BF9D-4FA2-EB0C-4C42-3273DB30B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23015"/>
            <a:ext cx="1555157" cy="15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96271" y="20526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81351" y="1787271"/>
            <a:ext cx="5933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5CC25376-DE95-417F-B440-9AF16C1EECD0}"/>
              </a:ext>
            </a:extLst>
          </p:cNvPr>
          <p:cNvSpPr/>
          <p:nvPr/>
        </p:nvSpPr>
        <p:spPr>
          <a:xfrm>
            <a:off x="3124200" y="4162788"/>
            <a:ext cx="6278412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121D7DD5-472E-B870-70D9-9AB99C82C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28168" y="226525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8124" y="2157444"/>
            <a:ext cx="6052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90950" y="2157444"/>
            <a:ext cx="6426937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 bước giúp Hoàng sửa lỗi được nêu ra trong cuộc họp lần lượt là: </a:t>
            </a: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 câu =&gt; Đọc lại câu =&gt; Chấm câu.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68EB07EC-43F7-01DD-B120-79AF39FAC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xmlns="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xmlns="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xmlns="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50047744-00CF-9B7D-A13A-3617B276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12">
            <a:extLst>
              <a:ext uri="{FF2B5EF4-FFF2-40B4-BE49-F238E27FC236}">
                <a16:creationId xmlns:a16="http://schemas.microsoft.com/office/drawing/2014/main" xmlns="" id="{82F0172E-3B6D-3FBD-4D2F-FD7D5A445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6" y="2137144"/>
            <a:ext cx="6945154" cy="24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10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38800" y="162730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760447" y="939513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456660" y="928865"/>
            <a:ext cx="10291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Suy nghĩ trước khi viết, không nên viết câu quá dài, 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 đã đủ ý mới dùng dấu câu, sau khi viết phải đọc lại cẩn thận...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58090D23-8C75-0BC4-F55F-A0E72692D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DA4C42-C983-4F66-B0F8-189EA6463B73}"/>
              </a:ext>
            </a:extLst>
          </p:cNvPr>
          <p:cNvSpPr txBox="1"/>
          <p:nvPr/>
        </p:nvSpPr>
        <p:spPr>
          <a:xfrm>
            <a:off x="1483360" y="2208809"/>
            <a:ext cx="922527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4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“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Khi viết việc sử dụng đúng dấu câu nói riêng và đúng chính tả , từ ngữ , ngữ pháp nói chung là rất quan trọng, vì người viết đúng thì người đọc mới hiểu đúng.</a:t>
            </a:r>
            <a:r>
              <a:rPr lang="en-US" sz="4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F46410-4A64-F687-BFCC-E89CF721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26" y="646138"/>
            <a:ext cx="6347148" cy="19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9DA2DB6-F15F-2C7F-499F-A4B6787B2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3C98B7-C0E2-6562-087B-A05712F6E1EB}"/>
              </a:ext>
            </a:extLst>
          </p:cNvPr>
          <p:cNvSpPr/>
          <p:nvPr/>
        </p:nvSpPr>
        <p:spPr>
          <a:xfrm>
            <a:off x="335128" y="856357"/>
            <a:ext cx="116473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Từ nay, mỗi khi em Hoàng định chấm câu, anh dấu chấm cần yêu cầu Hoàng đọc lại nội dung câu văn một lần nữa đã. Được không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AEA6CC-90E7-E9F9-660F-CCECF1140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732322-11B3-ECB8-1835-1BB7E8A61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xmlns="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xmlns="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30359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xmlns="" id="{B07D3780-2260-46BC-B3C6-30A20377408B}"/>
              </a:ext>
            </a:extLst>
          </p:cNvPr>
          <p:cNvSpPr txBox="1"/>
          <p:nvPr/>
        </p:nvSpPr>
        <p:spPr>
          <a:xfrm>
            <a:off x="3041581" y="320059"/>
            <a:ext cx="593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25439" y="1122504"/>
            <a:ext cx="8569420" cy="360898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5" y="97753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xmlns="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E6A020-CB3D-9B1F-0815-CFE28A346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833" y="1985984"/>
            <a:ext cx="4347851" cy="1373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9C723B-A97A-0C63-ED63-91F6FDF70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2092" y="3150244"/>
            <a:ext cx="3733426" cy="1303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3AD5D4-57FC-F43E-3623-D5ACC27B47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1698" y="2480288"/>
            <a:ext cx="2890882" cy="260112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xmlns="" id="{8FFCDD71-6F02-E4F7-BA57-88E7BC71E9DD}"/>
              </a:ext>
            </a:extLst>
          </p:cNvPr>
          <p:cNvSpPr/>
          <p:nvPr/>
        </p:nvSpPr>
        <p:spPr>
          <a:xfrm>
            <a:off x="116957" y="3168502"/>
            <a:ext cx="2509284" cy="3615070"/>
          </a:xfrm>
          <a:custGeom>
            <a:avLst/>
            <a:gdLst/>
            <a:ahLst/>
            <a:cxnLst/>
            <a:rect l="l" t="t" r="r" b="b"/>
            <a:pathLst>
              <a:path w="6672993" h="10392720">
                <a:moveTo>
                  <a:pt x="0" y="0"/>
                </a:moveTo>
                <a:lnTo>
                  <a:pt x="6672993" y="0"/>
                </a:lnTo>
                <a:lnTo>
                  <a:pt x="6672993" y="10392721"/>
                </a:lnTo>
                <a:lnTo>
                  <a:pt x="0" y="10392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B96275-08AD-763B-12D0-D0AE3BF0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xmlns="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xmlns="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xmlns="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E4D441-23F4-93FB-791F-E2C593541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238" y="1769402"/>
            <a:ext cx="6340390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63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83943"/>
            <a:chOff x="2834085" y="693065"/>
            <a:chExt cx="4780042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Có tiếng xì xào: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Tiếng cười rộ lên. Dấu chấm nói: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Theo tôi, tất cả là do cậu này chẳng bao giờ để ý đến dấu câu. Mỏi tay chỗ nào, cậu ta chấm chỗ ấy.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Cả mấy dấu câu đều lắc đầu: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Ẩu thế nhỉ!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Bác chữ A đề nghị: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Từ nay, mỗi khi em Hoàng định chấm câu, anh dấu chấm cần yêu cầu Hoàng đọc lại nội dung câu văn một lần nữa đã. Được không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1">
            <a:extLst>
              <a:ext uri="{FF2B5EF4-FFF2-40B4-BE49-F238E27FC236}">
                <a16:creationId xmlns:a16="http://schemas.microsoft.com/office/drawing/2014/main" xmlns="" id="{D1BB5627-54D4-6106-AFED-2E5D5C8F4700}"/>
              </a:ext>
            </a:extLst>
          </p:cNvPr>
          <p:cNvSpPr/>
          <p:nvPr/>
        </p:nvSpPr>
        <p:spPr>
          <a:xfrm>
            <a:off x="509286" y="5387710"/>
            <a:ext cx="11123271" cy="1112803"/>
          </a:xfrm>
          <a:prstGeom prst="roundRect">
            <a:avLst/>
          </a:prstGeom>
          <a:solidFill>
            <a:srgbClr val="00B0F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30">
            <a:extLst>
              <a:ext uri="{FF2B5EF4-FFF2-40B4-BE49-F238E27FC236}">
                <a16:creationId xmlns:a16="http://schemas.microsoft.com/office/drawing/2014/main" xmlns="" id="{887B580D-AB51-04C4-C3BA-2D305C9D7A5C}"/>
              </a:ext>
            </a:extLst>
          </p:cNvPr>
          <p:cNvSpPr/>
          <p:nvPr/>
        </p:nvSpPr>
        <p:spPr>
          <a:xfrm>
            <a:off x="509286" y="3597790"/>
            <a:ext cx="11123271" cy="1765754"/>
          </a:xfrm>
          <a:prstGeom prst="roundRect">
            <a:avLst/>
          </a:prstGeom>
          <a:solidFill>
            <a:srgbClr val="FF99CC">
              <a:alpha val="57647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29">
            <a:extLst>
              <a:ext uri="{FF2B5EF4-FFF2-40B4-BE49-F238E27FC236}">
                <a16:creationId xmlns:a16="http://schemas.microsoft.com/office/drawing/2014/main" xmlns="" id="{3FAB7978-C83C-CFD9-B77E-4C1B1F75A267}"/>
              </a:ext>
            </a:extLst>
          </p:cNvPr>
          <p:cNvSpPr/>
          <p:nvPr/>
        </p:nvSpPr>
        <p:spPr>
          <a:xfrm>
            <a:off x="509288" y="2515025"/>
            <a:ext cx="11123270" cy="1061959"/>
          </a:xfrm>
          <a:prstGeom prst="roundRect">
            <a:avLst/>
          </a:prstGeom>
          <a:solidFill>
            <a:srgbClr val="FFC00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28">
            <a:extLst>
              <a:ext uri="{FF2B5EF4-FFF2-40B4-BE49-F238E27FC236}">
                <a16:creationId xmlns:a16="http://schemas.microsoft.com/office/drawing/2014/main" xmlns="" id="{FD094A20-A9E2-A624-755E-1204B9EC2DBD}"/>
              </a:ext>
            </a:extLst>
          </p:cNvPr>
          <p:cNvSpPr/>
          <p:nvPr/>
        </p:nvSpPr>
        <p:spPr>
          <a:xfrm>
            <a:off x="509286" y="1036173"/>
            <a:ext cx="11123271" cy="1458046"/>
          </a:xfrm>
          <a:prstGeom prst="roundRect">
            <a:avLst/>
          </a:prstGeom>
          <a:solidFill>
            <a:srgbClr val="92D05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รูปภาพ 70">
            <a:extLst>
              <a:ext uri="{FF2B5EF4-FFF2-40B4-BE49-F238E27FC236}">
                <a16:creationId xmlns:a16="http://schemas.microsoft.com/office/drawing/2014/main" xmlns="" id="{7DEBF387-AB0C-7B82-3816-BA53CC9C9A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8"/>
            <a:ext cx="306632" cy="340789"/>
          </a:xfrm>
          <a:prstGeom prst="rect">
            <a:avLst/>
          </a:prstGeom>
        </p:spPr>
      </p:pic>
      <p:pic>
        <p:nvPicPr>
          <p:cNvPr id="7" name="รูปภาพ 69">
            <a:extLst>
              <a:ext uri="{FF2B5EF4-FFF2-40B4-BE49-F238E27FC236}">
                <a16:creationId xmlns:a16="http://schemas.microsoft.com/office/drawing/2014/main" xmlns="" id="{6D152C5F-8164-C67A-0C81-C820DD60A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1"/>
            <a:ext cx="334520" cy="3591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C730B79-0AFA-9C65-1CE0-3AE0080E119D}"/>
              </a:ext>
            </a:extLst>
          </p:cNvPr>
          <p:cNvSpPr/>
          <p:nvPr/>
        </p:nvSpPr>
        <p:spPr>
          <a:xfrm>
            <a:off x="509286" y="975893"/>
            <a:ext cx="111232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 tan học, các chữ cái và dấu câu đã ngồi lại họp. Bác chữ A dõng dạc mở đầu: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tiếng xì xào: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cười rộ lên. Dấu chấm nói: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mấy dấu câu đều lắc đầu: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Ẩu thế nhỉ!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chữ A đề nghị: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EB45B79-B4F7-232E-55C2-BA17653CED66}"/>
              </a:ext>
            </a:extLst>
          </p:cNvPr>
          <p:cNvSpPr/>
          <p:nvPr/>
        </p:nvSpPr>
        <p:spPr>
          <a:xfrm>
            <a:off x="7944978" y="6488741"/>
            <a:ext cx="334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Phỏng theo </a:t>
            </a: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 Ninh Hồ)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276896-1385-D08D-C9CA-73298CF58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45" y="955140"/>
            <a:ext cx="524301" cy="457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6B9324-3A5A-3EAD-EF4D-CF8890320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45" y="2416648"/>
            <a:ext cx="530398" cy="451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03251D4-170F-F272-7F05-CCA8D31CB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45" y="3538100"/>
            <a:ext cx="524301" cy="457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78EF669-82C0-EB20-DECD-6342FCF07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45" y="5363544"/>
            <a:ext cx="530398" cy="457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45592C-EA80-B56D-E624-B9E72007EB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2410" y="190493"/>
            <a:ext cx="295681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5919" y="1760011"/>
            <a:ext cx="3701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dõng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3074" y="2543489"/>
            <a:ext cx="4321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5919" y="3400592"/>
            <a:ext cx="405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tấm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5919" y="4279975"/>
            <a:ext cx="405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lắc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xmlns="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584492" y="1770897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489259" y="176026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205147" y="25699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BBE4263-BC2C-4CC4-B4B2-9336D0107957}"/>
              </a:ext>
            </a:extLst>
          </p:cNvPr>
          <p:cNvGrpSpPr/>
          <p:nvPr/>
        </p:nvGrpSpPr>
        <p:grpSpPr>
          <a:xfrm>
            <a:off x="4199097" y="3337028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6145482" y="255927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1303</Words>
  <Application>Microsoft Office PowerPoint</Application>
  <PresentationFormat>Widescreen</PresentationFormat>
  <Paragraphs>128</Paragraphs>
  <Slides>24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Microsoft YaHei</vt:lpstr>
      <vt:lpstr>宋体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FC Onigiri Outline Color</vt:lpstr>
      <vt:lpstr>HP001 4 hàng</vt:lpstr>
      <vt:lpstr>inpin heiti</vt:lpstr>
      <vt:lpstr>Lobster</vt:lpstr>
      <vt:lpstr>SVN-Genica Pro</vt:lpstr>
      <vt:lpstr>Times New Roman</vt:lpstr>
      <vt:lpstr>字魂27号-布丁体</vt:lpstr>
      <vt:lpstr>字魂52号-阿开漫画体</vt:lpstr>
      <vt:lpstr>等线</vt:lpstr>
      <vt:lpstr>Office 主题​​</vt:lpstr>
      <vt:lpstr>6_Office Theme</vt:lpstr>
      <vt:lpstr>2_第一PPT，www.1ppt.com</vt:lpstr>
      <vt:lpstr>2_Office 主题​​</vt:lpstr>
      <vt:lpstr>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59</cp:revision>
  <dcterms:created xsi:type="dcterms:W3CDTF">2022-06-26T01:07:02Z</dcterms:created>
  <dcterms:modified xsi:type="dcterms:W3CDTF">2025-12-26T02:34:21Z</dcterms:modified>
</cp:coreProperties>
</file>