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92" r:id="rId3"/>
    <p:sldMasterId id="2147483734" r:id="rId4"/>
    <p:sldMasterId id="2147483746" r:id="rId5"/>
    <p:sldMasterId id="2147483758" r:id="rId6"/>
  </p:sldMasterIdLst>
  <p:notesMasterIdLst>
    <p:notesMasterId r:id="rId38"/>
  </p:notesMasterIdLst>
  <p:handoutMasterIdLst>
    <p:handoutMasterId r:id="rId39"/>
  </p:handoutMasterIdLst>
  <p:sldIdLst>
    <p:sldId id="4412" r:id="rId7"/>
    <p:sldId id="301" r:id="rId8"/>
    <p:sldId id="287" r:id="rId9"/>
    <p:sldId id="288" r:id="rId10"/>
    <p:sldId id="289" r:id="rId11"/>
    <p:sldId id="303" r:id="rId12"/>
    <p:sldId id="304" r:id="rId13"/>
    <p:sldId id="284" r:id="rId14"/>
    <p:sldId id="259" r:id="rId15"/>
    <p:sldId id="305" r:id="rId16"/>
    <p:sldId id="261" r:id="rId17"/>
    <p:sldId id="262" r:id="rId18"/>
    <p:sldId id="263" r:id="rId19"/>
    <p:sldId id="306" r:id="rId20"/>
    <p:sldId id="265" r:id="rId21"/>
    <p:sldId id="311" r:id="rId22"/>
    <p:sldId id="312" r:id="rId23"/>
    <p:sldId id="313" r:id="rId24"/>
    <p:sldId id="314" r:id="rId25"/>
    <p:sldId id="315" r:id="rId26"/>
    <p:sldId id="316" r:id="rId27"/>
    <p:sldId id="308" r:id="rId28"/>
    <p:sldId id="310" r:id="rId29"/>
    <p:sldId id="317" r:id="rId30"/>
    <p:sldId id="318" r:id="rId31"/>
    <p:sldId id="319" r:id="rId32"/>
    <p:sldId id="299" r:id="rId33"/>
    <p:sldId id="309" r:id="rId34"/>
    <p:sldId id="307" r:id="rId35"/>
    <p:sldId id="273" r:id="rId36"/>
    <p:sldId id="441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8934" autoAdjust="0"/>
  </p:normalViewPr>
  <p:slideViewPr>
    <p:cSldViewPr snapToGrid="0">
      <p:cViewPr varScale="1">
        <p:scale>
          <a:sx n="74" d="100"/>
          <a:sy n="74" d="100"/>
        </p:scale>
        <p:origin x="864" y="72"/>
      </p:cViewPr>
      <p:guideLst/>
    </p:cSldViewPr>
  </p:slideViewPr>
  <p:notesTextViewPr>
    <p:cViewPr>
      <p:scale>
        <a:sx n="1" d="1"/>
        <a:sy n="1" d="1"/>
      </p:scale>
      <p:origin x="0" y="0"/>
    </p:cViewPr>
  </p:notesTextViewPr>
  <p:notesViewPr>
    <p:cSldViewPr snapToGrid="0">
      <p:cViewPr varScale="1">
        <p:scale>
          <a:sx n="48" d="100"/>
          <a:sy n="48" d="100"/>
        </p:scale>
        <p:origin x="2684" y="4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handoutMaster" Target="handoutMasters/handoutMaster1.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60EADDEB-32EB-46FD-B983-7DBDD5105C5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DE89FA59-0991-491D-94AA-63BE7335E6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8C42CE-7645-4939-B2F9-BB0BD7424AA3}" type="datetimeFigureOut">
              <a:rPr lang="en-US" smtClean="0"/>
              <a:t>12/26/2025</a:t>
            </a:fld>
            <a:endParaRPr lang="en-US"/>
          </a:p>
        </p:txBody>
      </p:sp>
      <p:sp>
        <p:nvSpPr>
          <p:cNvPr id="4" name="Footer Placeholder 3">
            <a:extLst>
              <a:ext uri="{FF2B5EF4-FFF2-40B4-BE49-F238E27FC236}">
                <a16:creationId xmlns:a16="http://schemas.microsoft.com/office/drawing/2014/main" xmlns="" id="{3EE082D2-F190-4460-8702-D07512B7177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9465A6D-DE91-44D2-9976-DD122E6BC2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4EDC82-F18A-477B-BDC1-986B08E95DF5}" type="slidenum">
              <a:rPr lang="en-US" smtClean="0"/>
              <a:t>‹#›</a:t>
            </a:fld>
            <a:endParaRPr lang="en-US"/>
          </a:p>
        </p:txBody>
      </p:sp>
    </p:spTree>
    <p:extLst>
      <p:ext uri="{BB962C8B-B14F-4D97-AF65-F5344CB8AC3E}">
        <p14:creationId xmlns:p14="http://schemas.microsoft.com/office/powerpoint/2010/main" val="29116087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A713F8-9D64-4A79-923D-C7F3135B06C4}" type="datetimeFigureOut">
              <a:rPr lang="en-US" smtClean="0"/>
              <a:t>12/26/2025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C928A4-A4EC-455A-A31A-100FEEFF3890}" type="slidenum">
              <a:rPr lang="en-US" smtClean="0"/>
              <a:t>‹#›</a:t>
            </a:fld>
            <a:endParaRPr lang="en-US"/>
          </a:p>
        </p:txBody>
      </p:sp>
    </p:spTree>
    <p:extLst>
      <p:ext uri="{BB962C8B-B14F-4D97-AF65-F5344CB8AC3E}">
        <p14:creationId xmlns:p14="http://schemas.microsoft.com/office/powerpoint/2010/main" val="45536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59340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539163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963191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85721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3093865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238466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EF088F5-AB98-0D89-0D71-734715B19C8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937CA7E5-2EF7-A1BB-E8CF-FF199B5F4695}"/>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32F632E2-4703-E35C-EF25-EE2B1D8CE4F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xmlns="" id="{2FB8A8F0-07A6-6E55-525E-6D88D5D3EE50}"/>
              </a:ext>
            </a:extLst>
          </p:cNvPr>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A036312-6A05-4643-B813-780AEBCA5446}" type="slidenum">
              <a:rPr kumimoji="0" lang="zh-CN" altLang="en-US" sz="1200" b="0" i="0" u="none" strike="noStrike" kern="1200" cap="none" spc="0" normalizeH="0" baseline="0" noProof="0" smtClean="0">
                <a:ln>
                  <a:noFill/>
                </a:ln>
                <a:solidFill>
                  <a:prstClr val="black"/>
                </a:solidFill>
                <a:effectLst/>
                <a:uLnTx/>
                <a:uFillTx/>
                <a:latin typeface="Arial" panose="020B0604020202020204" pitchFamily="34" charset="0"/>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印品黑体" panose="00000500000000000000" pitchFamily="2" charset="-122"/>
              <a:cs typeface="+mn-cs"/>
            </a:endParaRPr>
          </a:p>
        </p:txBody>
      </p:sp>
    </p:spTree>
    <p:extLst>
      <p:ext uri="{BB962C8B-B14F-4D97-AF65-F5344CB8AC3E}">
        <p14:creationId xmlns:p14="http://schemas.microsoft.com/office/powerpoint/2010/main" val="18366762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8464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1347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18330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3330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838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214839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76968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929553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67778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p:spPr>
        <p:txBody>
          <a:bodyPr/>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8" name="页脚占位符 7"/>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9" name="灯片编号占位符 8"/>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89234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4" name="页脚占位符 3"/>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19015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24477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3" name="页脚占位符 2"/>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4" name="灯片编号占位符 3"/>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89889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07997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6" name="页脚占位符 5"/>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7" name="灯片编号占位符 6"/>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6740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829959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p:spPr>
        <p:txBody>
          <a:bodyPr vert="eaVert"/>
          <a:lstStyle>
            <a:lvl1pPr>
              <a:defRPr/>
            </a:lvl1pPr>
            <a:lvl2pPr>
              <a:defRPr/>
            </a:lvl2pPr>
            <a:lvl3pPr>
              <a:defRPr/>
            </a:lvl3pPr>
            <a:lvl4pPr>
              <a:defRPr/>
            </a:lvl4pPr>
            <a:lvl5pPr>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atin typeface="Arial" panose="020B0604020202020204" pitchFamily="34" charset="0"/>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atin typeface="Arial" panose="020B0604020202020204" pitchFamily="34" charset="0"/>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12"/>
          </p:nvPr>
        </p:nvSpPr>
        <p:spPr/>
        <p:txBody>
          <a:bodyPr/>
          <a:lstStyle>
            <a:lvl1pPr>
              <a:defRPr>
                <a:latin typeface="Arial" panose="020B0604020202020204" pitchFamily="34" charset="0"/>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52838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4714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2637959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548408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10432130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17505120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1050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标题和内容">
    <p:bg>
      <p:bgPr>
        <a:solidFill>
          <a:srgbClr val="F3F3F3"/>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3000" contrast="-5000"/>
                    </a14:imgEffect>
                  </a14:imgLayer>
                </a14:imgProps>
              </a:ext>
              <a:ext uri="{28A0092B-C50C-407E-A947-70E740481C1C}">
                <a14:useLocalDpi xmlns:a14="http://schemas.microsoft.com/office/drawing/2010/main" val="0"/>
              </a:ext>
            </a:extLst>
          </a:blip>
          <a:srcRect t="25398"/>
          <a:stretch/>
        </p:blipFill>
        <p:spPr>
          <a:xfrm>
            <a:off x="0" y="0"/>
            <a:ext cx="12192000" cy="6858000"/>
          </a:xfrm>
          <a:prstGeom prst="rect">
            <a:avLst/>
          </a:prstGeom>
        </p:spPr>
      </p:pic>
    </p:spTree>
    <p:extLst>
      <p:ext uri="{BB962C8B-B14F-4D97-AF65-F5344CB8AC3E}">
        <p14:creationId xmlns:p14="http://schemas.microsoft.com/office/powerpoint/2010/main" val="2955578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DEBB9A-9498-4E25-A01C-5061210C8FEC}"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88451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912560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DEBB9A-9498-4E25-A01C-5061210C8FEC}"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3302136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DEBB9A-9498-4E25-A01C-5061210C8FEC}"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154279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DEBB9A-9498-4E25-A01C-5061210C8FEC}" type="datetimeFigureOut">
              <a:rPr lang="en-US" smtClean="0"/>
              <a:t>12/26/2025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41809541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DEBB9A-9498-4E25-A01C-5061210C8FEC}" type="datetimeFigureOut">
              <a:rPr lang="en-US" smtClean="0"/>
              <a:t>12/26/2025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165835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DEBB9A-9498-4E25-A01C-5061210C8FEC}" type="datetimeFigureOut">
              <a:rPr lang="en-US" smtClean="0"/>
              <a:t>12/26/2025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5009317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1943289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DDEBB9A-9498-4E25-A01C-5061210C8FEC}" type="datetimeFigureOut">
              <a:rPr lang="en-US" smtClean="0"/>
              <a:t>12/26/2025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2099486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61647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8545620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16197151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55D58C-AB2C-AB60-A92C-DECEAC94E9E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38D3241-4857-A289-ABFD-BA6D6567EA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7CD643B-02EC-53B6-6A54-2E15BF4D31EB}"/>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5" name="Footer Placeholder 4">
            <a:extLst>
              <a:ext uri="{FF2B5EF4-FFF2-40B4-BE49-F238E27FC236}">
                <a16:creationId xmlns:a16="http://schemas.microsoft.com/office/drawing/2014/main" xmlns="" id="{FADAB0D6-C337-5F87-B796-0B7B516A12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0865867-84A4-D9CA-CE35-430885F29687}"/>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31665222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704CFE-8F60-5544-F3C4-82BFA0A895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43BA28C-FFE5-7DB0-6793-1D1CAF4B2A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67702BE-B526-C049-897D-7B2612B145A5}"/>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5" name="Footer Placeholder 4">
            <a:extLst>
              <a:ext uri="{FF2B5EF4-FFF2-40B4-BE49-F238E27FC236}">
                <a16:creationId xmlns:a16="http://schemas.microsoft.com/office/drawing/2014/main" xmlns="" id="{DFA5CC88-1EA8-1B31-ECE3-4C4E7BFD7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B3EB908-FC39-0C59-DE87-52E7518515B7}"/>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34285072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39FAD0-7B02-F2A4-BA56-E546BA45760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A6317A4-000F-D851-4B06-88864E955F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5EBE51-8490-CF86-6526-366A11117089}"/>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5" name="Footer Placeholder 4">
            <a:extLst>
              <a:ext uri="{FF2B5EF4-FFF2-40B4-BE49-F238E27FC236}">
                <a16:creationId xmlns:a16="http://schemas.microsoft.com/office/drawing/2014/main" xmlns="" id="{547AB3ED-2889-8DE6-50A8-5F912EE35B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6188BE5-56FB-74A0-44F7-CE8A74D5CFDC}"/>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2233908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5E52AF-FE78-EBA9-25E5-AE772608BE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DBC79DD-58A2-EBFE-6797-FCC8C9FE19F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8E4C478-78BF-B2AC-887E-4D90598889B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DD9AC26-6EEB-58A3-2D35-801B146A38E4}"/>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6" name="Footer Placeholder 5">
            <a:extLst>
              <a:ext uri="{FF2B5EF4-FFF2-40B4-BE49-F238E27FC236}">
                <a16:creationId xmlns:a16="http://schemas.microsoft.com/office/drawing/2014/main" xmlns="" id="{440E787C-7971-9EDA-96B8-AA5553B22B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A1CFE49-9977-B4C2-43F9-2D6372FD0E06}"/>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3473423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8F3AA-8099-3ADE-7EDD-C14643C51B5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9595D4-0C0B-8E52-F4B1-DB5B6BA7B9C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740A4-B338-9535-862D-90AF7E6403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B8EC64B-3C9F-1095-8BE0-F77362C9869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973FA52E-AFC0-BB38-26A5-AB3CE70E78C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E6FAC4A-D307-656D-B784-5436D6CCAF79}"/>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8" name="Footer Placeholder 7">
            <a:extLst>
              <a:ext uri="{FF2B5EF4-FFF2-40B4-BE49-F238E27FC236}">
                <a16:creationId xmlns:a16="http://schemas.microsoft.com/office/drawing/2014/main" xmlns="" id="{1EB0A98F-810B-E250-768F-06558523F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23B1089-1670-24F0-41BA-A6D569B47D31}"/>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19245758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742B15-F1A5-B28B-A8FB-3D912BEE8D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B16F2ABA-6187-A922-6038-37D235D79AC1}"/>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4" name="Footer Placeholder 3">
            <a:extLst>
              <a:ext uri="{FF2B5EF4-FFF2-40B4-BE49-F238E27FC236}">
                <a16:creationId xmlns:a16="http://schemas.microsoft.com/office/drawing/2014/main" xmlns="" id="{12DD209E-5BCA-01EE-CE94-524E0E6E77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F2510F25-72DA-138F-88E4-A1ED9E0D8839}"/>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37379103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8C5AFA-C0C2-DDF6-0E7F-0E9B02EE638E}"/>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3" name="Footer Placeholder 2">
            <a:extLst>
              <a:ext uri="{FF2B5EF4-FFF2-40B4-BE49-F238E27FC236}">
                <a16:creationId xmlns:a16="http://schemas.microsoft.com/office/drawing/2014/main" xmlns="" id="{02331121-8A38-D742-2610-B11469314F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86352E49-EF34-920A-484D-B6895D05DD2E}"/>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34239492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03E38E-2423-1F48-9C2D-8EE754F673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383CAA-4326-D7B3-FBAC-33371487AA9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1B39CE-8FBC-B222-78A6-8E9C73A4CF6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A7B6D1-B8E9-FEA1-A579-43282CD061AA}"/>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6" name="Footer Placeholder 5">
            <a:extLst>
              <a:ext uri="{FF2B5EF4-FFF2-40B4-BE49-F238E27FC236}">
                <a16:creationId xmlns:a16="http://schemas.microsoft.com/office/drawing/2014/main" xmlns="" id="{7B6B876F-2155-9E56-439C-E52F6B1A89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589A33-3AF7-8AA2-62FC-2A434B2BA8B5}"/>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407113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80503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1BD340-DB94-FE76-67C8-790E62743A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772356-31C0-D868-1524-D7B35628A78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0528838-A9FB-4F96-315D-43780AC80A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94FF2C-FF67-6941-986F-EDA22FAE51D3}"/>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6" name="Footer Placeholder 5">
            <a:extLst>
              <a:ext uri="{FF2B5EF4-FFF2-40B4-BE49-F238E27FC236}">
                <a16:creationId xmlns:a16="http://schemas.microsoft.com/office/drawing/2014/main" xmlns="" id="{33490E6F-41A7-892C-2ECC-1B55EEDBD2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1D9E1D69-A13C-5828-91BE-CBA3BC1FEC46}"/>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18439097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8A702-B288-4AC1-9B82-748D3686221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A07019A4-2066-B391-36B3-9BB7E3FF1DB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7B51A7-88BA-63A1-D26D-6629241465AB}"/>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5" name="Footer Placeholder 4">
            <a:extLst>
              <a:ext uri="{FF2B5EF4-FFF2-40B4-BE49-F238E27FC236}">
                <a16:creationId xmlns:a16="http://schemas.microsoft.com/office/drawing/2014/main" xmlns="" id="{A59154DC-EF55-0C42-C45E-5ED40B4F80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5F9B2BA-CEF3-0F48-BAFA-CE24CB8C4334}"/>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42946689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F06C595-FEE7-3F65-D8C9-8537BD5E929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E5D7012-47AC-E16F-B78B-84E42A2AAD9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1ACE559-7AA6-60A6-CC8D-60A2AC74D7F9}"/>
              </a:ext>
            </a:extLst>
          </p:cNvPr>
          <p:cNvSpPr>
            <a:spLocks noGrp="1"/>
          </p:cNvSpPr>
          <p:nvPr>
            <p:ph type="dt" sz="half" idx="10"/>
          </p:nvPr>
        </p:nvSpPr>
        <p:spPr>
          <a:xfrm>
            <a:off x="838200" y="6356350"/>
            <a:ext cx="2743200" cy="365125"/>
          </a:xfrm>
          <a:prstGeom prst="rect">
            <a:avLst/>
          </a:prstGeom>
        </p:spPr>
        <p:txBody>
          <a:bodyPr/>
          <a:lstStyle/>
          <a:p>
            <a:fld id="{0C0982A1-F5C6-45E1-A6F7-36C7A2630087}" type="datetimeFigureOut">
              <a:rPr lang="en-US" smtClean="0"/>
              <a:t>12/26/2025</a:t>
            </a:fld>
            <a:endParaRPr lang="en-US"/>
          </a:p>
        </p:txBody>
      </p:sp>
      <p:sp>
        <p:nvSpPr>
          <p:cNvPr id="5" name="Footer Placeholder 4">
            <a:extLst>
              <a:ext uri="{FF2B5EF4-FFF2-40B4-BE49-F238E27FC236}">
                <a16:creationId xmlns:a16="http://schemas.microsoft.com/office/drawing/2014/main" xmlns="" id="{D9CE9AE5-6AD1-65F3-24EF-7E7BE8A0AE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36392403-1D87-EEBF-791E-5EDFAF9C2A07}"/>
              </a:ext>
            </a:extLst>
          </p:cNvPr>
          <p:cNvSpPr>
            <a:spLocks noGrp="1"/>
          </p:cNvSpPr>
          <p:nvPr>
            <p:ph type="sldNum" sz="quarter" idx="12"/>
          </p:nvPr>
        </p:nvSpPr>
        <p:spPr>
          <a:xfrm>
            <a:off x="8610600" y="6356350"/>
            <a:ext cx="2743200" cy="365125"/>
          </a:xfrm>
          <a:prstGeom prst="rect">
            <a:avLst/>
          </a:prstGeom>
        </p:spPr>
        <p:txBody>
          <a:bodyPr/>
          <a:lstStyle/>
          <a:p>
            <a:fld id="{F3738E98-9B65-485A-8296-8D109AF6CA56}" type="slidenum">
              <a:rPr lang="en-US" smtClean="0"/>
              <a:t>‹#›</a:t>
            </a:fld>
            <a:endParaRPr lang="en-US"/>
          </a:p>
        </p:txBody>
      </p:sp>
    </p:spTree>
    <p:extLst>
      <p:ext uri="{BB962C8B-B14F-4D97-AF65-F5344CB8AC3E}">
        <p14:creationId xmlns:p14="http://schemas.microsoft.com/office/powerpoint/2010/main" val="4069567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7380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975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8753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1657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226730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2421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312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8301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524444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0551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280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12/26/2025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6888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69588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16086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62709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42170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61374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00344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0028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796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10313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67024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20592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24658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616954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2025/12/26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73564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21" Type="http://schemas.openxmlformats.org/officeDocument/2006/relationships/image" Target="../media/image3.pn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image" Target="../media/image1.png"/><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3.png"/><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2025/12/26</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grpSp>
        <p:nvGrpSpPr>
          <p:cNvPr id="7" name="Group 6">
            <a:extLst>
              <a:ext uri="{FF2B5EF4-FFF2-40B4-BE49-F238E27FC236}">
                <a16:creationId xmlns:a16="http://schemas.microsoft.com/office/drawing/2014/main" xmlns="" id="{6F0389CA-F256-C5A2-AE9D-A9AEE6BACF2B}"/>
              </a:ext>
            </a:extLst>
          </p:cNvPr>
          <p:cNvGrpSpPr/>
          <p:nvPr userDrawn="1"/>
        </p:nvGrpSpPr>
        <p:grpSpPr>
          <a:xfrm>
            <a:off x="0" y="0"/>
            <a:ext cx="12192000" cy="6858000"/>
            <a:chOff x="0" y="0"/>
            <a:chExt cx="18288000" cy="10538460"/>
          </a:xfrm>
        </p:grpSpPr>
        <p:sp>
          <p:nvSpPr>
            <p:cNvPr id="8" name="Freeform 2">
              <a:extLst>
                <a:ext uri="{FF2B5EF4-FFF2-40B4-BE49-F238E27FC236}">
                  <a16:creationId xmlns:a16="http://schemas.microsoft.com/office/drawing/2014/main" xmlns="" id="{94BFDA6F-4849-7AD4-8422-71B71C9C38C5}"/>
                </a:ext>
              </a:extLst>
            </p:cNvPr>
            <p:cNvSpPr/>
            <p:nvPr/>
          </p:nvSpPr>
          <p:spPr>
            <a:xfrm>
              <a:off x="0" y="0"/>
              <a:ext cx="18288000" cy="10538460"/>
            </a:xfrm>
            <a:custGeom>
              <a:avLst/>
              <a:gdLst/>
              <a:ahLst/>
              <a:cxnLst/>
              <a:rect l="l" t="t" r="r" b="b"/>
              <a:pathLst>
                <a:path w="18288000" h="10538460">
                  <a:moveTo>
                    <a:pt x="0" y="0"/>
                  </a:moveTo>
                  <a:lnTo>
                    <a:pt x="18288000" y="0"/>
                  </a:lnTo>
                  <a:lnTo>
                    <a:pt x="18288000" y="10538460"/>
                  </a:lnTo>
                  <a:lnTo>
                    <a:pt x="0" y="10538460"/>
                  </a:lnTo>
                  <a:lnTo>
                    <a:pt x="0" y="0"/>
                  </a:lnTo>
                  <a:close/>
                </a:path>
              </a:pathLst>
            </a:custGeom>
            <a:blipFill>
              <a:blip r:embed="rId15"/>
              <a:stretch>
                <a:fillRect/>
              </a:stretch>
            </a:blipFill>
          </p:spPr>
          <p:txBody>
            <a:bodyPr/>
            <a:lstStyle/>
            <a:p>
              <a:endParaRPr lang="en-US"/>
            </a:p>
          </p:txBody>
        </p:sp>
        <p:sp>
          <p:nvSpPr>
            <p:cNvPr id="9" name="Freeform 4">
              <a:extLst>
                <a:ext uri="{FF2B5EF4-FFF2-40B4-BE49-F238E27FC236}">
                  <a16:creationId xmlns:a16="http://schemas.microsoft.com/office/drawing/2014/main" xmlns="" id="{F79F53E9-8D3E-CADD-698E-2CB81A8D7982}"/>
                </a:ext>
              </a:extLst>
            </p:cNvPr>
            <p:cNvSpPr/>
            <p:nvPr/>
          </p:nvSpPr>
          <p:spPr>
            <a:xfrm flipH="1">
              <a:off x="533400" y="3639571"/>
              <a:ext cx="4668639" cy="6753908"/>
            </a:xfrm>
            <a:custGeom>
              <a:avLst/>
              <a:gdLst/>
              <a:ahLst/>
              <a:cxnLst/>
              <a:rect l="l" t="t" r="r" b="b"/>
              <a:pathLst>
                <a:path w="4668639" h="6753908">
                  <a:moveTo>
                    <a:pt x="4668639" y="0"/>
                  </a:moveTo>
                  <a:lnTo>
                    <a:pt x="0" y="0"/>
                  </a:lnTo>
                  <a:lnTo>
                    <a:pt x="0" y="6753908"/>
                  </a:lnTo>
                  <a:lnTo>
                    <a:pt x="4668639" y="6753908"/>
                  </a:lnTo>
                  <a:lnTo>
                    <a:pt x="4668639" y="0"/>
                  </a:lnTo>
                  <a:close/>
                </a:path>
              </a:pathLst>
            </a:custGeom>
            <a:blipFill>
              <a:blip r:embed="rId16"/>
              <a:stretch>
                <a:fillRect/>
              </a:stretch>
            </a:blipFill>
          </p:spPr>
          <p:txBody>
            <a:bodyPr/>
            <a:lstStyle/>
            <a:p>
              <a:endParaRPr lang="en-US"/>
            </a:p>
          </p:txBody>
        </p:sp>
      </p:grpSp>
      <p:sp>
        <p:nvSpPr>
          <p:cNvPr id="11" name="Rectangle 10">
            <a:extLst>
              <a:ext uri="{FF2B5EF4-FFF2-40B4-BE49-F238E27FC236}">
                <a16:creationId xmlns:a16="http://schemas.microsoft.com/office/drawing/2014/main" xmlns="" id="{B5F5FF4A-0DCF-1105-BDA9-CD3E59483BB0}"/>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5DE6DF42-ACCA-62E7-8063-111EEFA27335}"/>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round pink circle with white text and a black background&#10;&#10;AI-generated content may be incorrect.">
            <a:extLst>
              <a:ext uri="{FF2B5EF4-FFF2-40B4-BE49-F238E27FC236}">
                <a16:creationId xmlns:a16="http://schemas.microsoft.com/office/drawing/2014/main" xmlns="" id="{E83AA2DA-1442-73A1-70DD-C104E7C2379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36544950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ea typeface="印品黑体" panose="00000500000000000000" pitchFamily="2" charset="-122"/>
              </a:defRPr>
            </a:lvl1pPr>
          </a:lstStyle>
          <a:p>
            <a:pPr defTabSz="914377">
              <a:defRPr/>
            </a:pPr>
            <a:fld id="{9CE5B826-6809-49B3-9B4B-177D412235B0}" type="datetimeFigureOut">
              <a:rPr lang="zh-CN" altLang="en-US" smtClean="0">
                <a:solidFill>
                  <a:prstClr val="black">
                    <a:tint val="75000"/>
                  </a:prstClr>
                </a:solidFill>
              </a:rPr>
              <a:pPr defTabSz="914377">
                <a:defRPr/>
              </a:pPr>
              <a:t>2025/12/26</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ea typeface="印品黑体" panose="00000500000000000000" pitchFamily="2" charset="-122"/>
              </a:defRPr>
            </a:lvl1pPr>
          </a:lstStyle>
          <a:p>
            <a:pPr defTabSz="914377">
              <a:defRPr/>
            </a:pPr>
            <a:endParaRPr lang="zh-CN" altLang="en-US" dirty="0">
              <a:solidFill>
                <a:prstClr val="black">
                  <a:tint val="75000"/>
                </a:prstClr>
              </a:solidFill>
            </a:endParaRPr>
          </a:p>
        </p:txBody>
      </p:sp>
      <p:sp>
        <p:nvSpPr>
          <p:cNvPr id="6" name="灯片编号占位符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ea typeface="印品黑体" panose="00000500000000000000" pitchFamily="2" charset="-122"/>
              </a:defRPr>
            </a:lvl1pPr>
          </a:lstStyle>
          <a:p>
            <a:pPr defTabSz="914377">
              <a:defRPr/>
            </a:pPr>
            <a:fld id="{601AD0B5-09AD-499F-88BC-01FCE55CDA76}" type="slidenum">
              <a:rPr lang="zh-CN" altLang="en-US" smtClean="0">
                <a:solidFill>
                  <a:prstClr val="black">
                    <a:tint val="75000"/>
                  </a:prstClr>
                </a:solidFill>
              </a:rPr>
              <a:pPr defTabSz="914377">
                <a:defRPr/>
              </a:pPr>
              <a:t>‹#›</a:t>
            </a:fld>
            <a:endParaRPr lang="zh-CN" altLang="en-US" dirty="0">
              <a:solidFill>
                <a:prstClr val="black">
                  <a:tint val="75000"/>
                </a:prstClr>
              </a:solidFill>
            </a:endParaRPr>
          </a:p>
        </p:txBody>
      </p:sp>
      <p:sp>
        <p:nvSpPr>
          <p:cNvPr id="7" name="标题占位符 1">
            <a:extLst>
              <a:ext uri="{FF2B5EF4-FFF2-40B4-BE49-F238E27FC236}">
                <a16:creationId xmlns:a16="http://schemas.microsoft.com/office/drawing/2014/main" xmlns="" id="{BD053CF3-9A0D-8767-BF37-C38C279BC2F5}"/>
              </a:ext>
            </a:extLst>
          </p:cNvPr>
          <p:cNvSpPr txBox="1">
            <a:spLocks/>
          </p:cNvSpPr>
          <p:nvPr userDrawn="1"/>
        </p:nvSpPr>
        <p:spPr>
          <a:xfrm>
            <a:off x="609600" y="274639"/>
            <a:ext cx="10972800" cy="1143000"/>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a:lstStyle>
          <a:p>
            <a:r>
              <a:rPr lang="zh-CN" altLang="en-US"/>
              <a:t>单击此处编辑母版标题样式</a:t>
            </a:r>
            <a:endParaRPr lang="zh-CN" altLang="en-US" dirty="0"/>
          </a:p>
        </p:txBody>
      </p:sp>
      <p:sp>
        <p:nvSpPr>
          <p:cNvPr id="9" name="文本占位符 2">
            <a:extLst>
              <a:ext uri="{FF2B5EF4-FFF2-40B4-BE49-F238E27FC236}">
                <a16:creationId xmlns:a16="http://schemas.microsoft.com/office/drawing/2014/main" xmlns="" id="{2F301E3D-511D-9375-39DA-56E5D58D539F}"/>
              </a:ext>
            </a:extLst>
          </p:cNvPr>
          <p:cNvSpPr txBox="1">
            <a:spLocks/>
          </p:cNvSpPr>
          <p:nvPr userDrawn="1"/>
        </p:nvSpPr>
        <p:spPr>
          <a:xfrm>
            <a:off x="609600" y="1600200"/>
            <a:ext cx="10972800" cy="4525963"/>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0" name="日期占位符 3">
            <a:extLst>
              <a:ext uri="{FF2B5EF4-FFF2-40B4-BE49-F238E27FC236}">
                <a16:creationId xmlns:a16="http://schemas.microsoft.com/office/drawing/2014/main" xmlns="" id="{9E842545-034D-0244-3CC6-AE72E8187078}"/>
              </a:ext>
            </a:extLst>
          </p:cNvPr>
          <p:cNvSpPr txBox="1">
            <a:spLocks/>
          </p:cNvSpPr>
          <p:nvPr userDrawn="1"/>
        </p:nvSpPr>
        <p:spPr>
          <a:xfrm>
            <a:off x="609600" y="6356352"/>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30820CF-B880-4189-942D-D702A7CBA730}" type="datetimeFigureOut">
              <a:rPr lang="zh-CN" altLang="en-US" smtClean="0"/>
              <a:pPr/>
              <a:t>2025/12/26</a:t>
            </a:fld>
            <a:endParaRPr lang="zh-CN" altLang="en-US" dirty="0"/>
          </a:p>
        </p:txBody>
      </p:sp>
      <p:sp>
        <p:nvSpPr>
          <p:cNvPr id="11" name="灯片编号占位符 5">
            <a:extLst>
              <a:ext uri="{FF2B5EF4-FFF2-40B4-BE49-F238E27FC236}">
                <a16:creationId xmlns:a16="http://schemas.microsoft.com/office/drawing/2014/main" xmlns="" id="{C2D48B9E-1DF5-CC10-6C51-C60902DD04BF}"/>
              </a:ext>
            </a:extLst>
          </p:cNvPr>
          <p:cNvSpPr txBox="1">
            <a:spLocks/>
          </p:cNvSpPr>
          <p:nvPr userDrawn="1"/>
        </p:nvSpPr>
        <p:spPr>
          <a:xfrm>
            <a:off x="8737600" y="6356352"/>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C913308-F349-4B6D-A68A-DD1791B4A57B}" type="slidenum">
              <a:rPr lang="zh-CN" altLang="en-US" smtClean="0"/>
              <a:pPr/>
              <a:t>‹#›</a:t>
            </a:fld>
            <a:endParaRPr lang="zh-CN" altLang="en-US" dirty="0"/>
          </a:p>
        </p:txBody>
      </p:sp>
      <p:grpSp>
        <p:nvGrpSpPr>
          <p:cNvPr id="12" name="Group 11">
            <a:extLst>
              <a:ext uri="{FF2B5EF4-FFF2-40B4-BE49-F238E27FC236}">
                <a16:creationId xmlns:a16="http://schemas.microsoft.com/office/drawing/2014/main" xmlns="" id="{AC89DD84-514B-083E-FF9F-FDD3B1174839}"/>
              </a:ext>
            </a:extLst>
          </p:cNvPr>
          <p:cNvGrpSpPr/>
          <p:nvPr userDrawn="1"/>
        </p:nvGrpSpPr>
        <p:grpSpPr>
          <a:xfrm>
            <a:off x="0" y="0"/>
            <a:ext cx="12192000" cy="6858000"/>
            <a:chOff x="0" y="0"/>
            <a:chExt cx="18288000" cy="10538460"/>
          </a:xfrm>
        </p:grpSpPr>
        <p:sp>
          <p:nvSpPr>
            <p:cNvPr id="13" name="Freeform 2">
              <a:extLst>
                <a:ext uri="{FF2B5EF4-FFF2-40B4-BE49-F238E27FC236}">
                  <a16:creationId xmlns:a16="http://schemas.microsoft.com/office/drawing/2014/main" xmlns="" id="{F7ACFCA5-A4E9-218A-61C0-750059A91095}"/>
                </a:ext>
              </a:extLst>
            </p:cNvPr>
            <p:cNvSpPr/>
            <p:nvPr/>
          </p:nvSpPr>
          <p:spPr>
            <a:xfrm>
              <a:off x="0" y="0"/>
              <a:ext cx="18288000" cy="10538460"/>
            </a:xfrm>
            <a:custGeom>
              <a:avLst/>
              <a:gdLst/>
              <a:ahLst/>
              <a:cxnLst/>
              <a:rect l="l" t="t" r="r" b="b"/>
              <a:pathLst>
                <a:path w="18288000" h="10538460">
                  <a:moveTo>
                    <a:pt x="0" y="0"/>
                  </a:moveTo>
                  <a:lnTo>
                    <a:pt x="18288000" y="0"/>
                  </a:lnTo>
                  <a:lnTo>
                    <a:pt x="18288000" y="10538460"/>
                  </a:lnTo>
                  <a:lnTo>
                    <a:pt x="0" y="10538460"/>
                  </a:lnTo>
                  <a:lnTo>
                    <a:pt x="0" y="0"/>
                  </a:lnTo>
                  <a:close/>
                </a:path>
              </a:pathLst>
            </a:custGeom>
            <a:blipFill>
              <a:blip r:embed="rId19"/>
              <a:stretch>
                <a:fillRect/>
              </a:stretch>
            </a:blipFill>
          </p:spPr>
          <p:txBody>
            <a:bodyPr/>
            <a:lstStyle/>
            <a:p>
              <a:endParaRPr lang="en-US"/>
            </a:p>
          </p:txBody>
        </p:sp>
        <p:sp>
          <p:nvSpPr>
            <p:cNvPr id="14" name="Freeform 4">
              <a:extLst>
                <a:ext uri="{FF2B5EF4-FFF2-40B4-BE49-F238E27FC236}">
                  <a16:creationId xmlns:a16="http://schemas.microsoft.com/office/drawing/2014/main" xmlns="" id="{4A381B82-7A58-249A-AA93-92D65DF25F20}"/>
                </a:ext>
              </a:extLst>
            </p:cNvPr>
            <p:cNvSpPr/>
            <p:nvPr/>
          </p:nvSpPr>
          <p:spPr>
            <a:xfrm flipH="1">
              <a:off x="533400" y="3639571"/>
              <a:ext cx="4668639" cy="6753908"/>
            </a:xfrm>
            <a:custGeom>
              <a:avLst/>
              <a:gdLst/>
              <a:ahLst/>
              <a:cxnLst/>
              <a:rect l="l" t="t" r="r" b="b"/>
              <a:pathLst>
                <a:path w="4668639" h="6753908">
                  <a:moveTo>
                    <a:pt x="4668639" y="0"/>
                  </a:moveTo>
                  <a:lnTo>
                    <a:pt x="0" y="0"/>
                  </a:lnTo>
                  <a:lnTo>
                    <a:pt x="0" y="6753908"/>
                  </a:lnTo>
                  <a:lnTo>
                    <a:pt x="4668639" y="6753908"/>
                  </a:lnTo>
                  <a:lnTo>
                    <a:pt x="4668639" y="0"/>
                  </a:lnTo>
                  <a:close/>
                </a:path>
              </a:pathLst>
            </a:custGeom>
            <a:blipFill>
              <a:blip r:embed="rId20"/>
              <a:stretch>
                <a:fillRect/>
              </a:stretch>
            </a:blipFill>
          </p:spPr>
          <p:txBody>
            <a:bodyPr/>
            <a:lstStyle/>
            <a:p>
              <a:endParaRPr lang="en-US"/>
            </a:p>
          </p:txBody>
        </p:sp>
      </p:grpSp>
      <p:sp>
        <p:nvSpPr>
          <p:cNvPr id="15" name="Rectangle 14">
            <a:extLst>
              <a:ext uri="{FF2B5EF4-FFF2-40B4-BE49-F238E27FC236}">
                <a16:creationId xmlns:a16="http://schemas.microsoft.com/office/drawing/2014/main" xmlns="" id="{79AB09B8-7AE3-01F4-2461-830708216767}"/>
              </a:ext>
            </a:extLst>
          </p:cNvPr>
          <p:cNvSpPr/>
          <p:nvPr userDrawn="1"/>
        </p:nvSpPr>
        <p:spPr>
          <a:xfrm>
            <a:off x="264160" y="233680"/>
            <a:ext cx="11653520" cy="6441440"/>
          </a:xfrm>
          <a:prstGeom prst="rect">
            <a:avLst/>
          </a:prstGeom>
          <a:solidFill>
            <a:schemeClr val="bg1">
              <a:alpha val="9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8E1A05A2-8F6B-8E7F-220B-51CE18101583}"/>
              </a:ext>
            </a:extLst>
          </p:cNvPr>
          <p:cNvSpPr/>
          <p:nvPr userDrawn="1"/>
        </p:nvSpPr>
        <p:spPr>
          <a:xfrm>
            <a:off x="345440" y="314960"/>
            <a:ext cx="11470640" cy="6289040"/>
          </a:xfrm>
          <a:prstGeom prst="rect">
            <a:avLst/>
          </a:prstGeom>
          <a:noFill/>
          <a:ln>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round pink circle with white text and a black background&#10;&#10;AI-generated content may be incorrect.">
            <a:extLst>
              <a:ext uri="{FF2B5EF4-FFF2-40B4-BE49-F238E27FC236}">
                <a16:creationId xmlns:a16="http://schemas.microsoft.com/office/drawing/2014/main" xmlns="" id="{F155FCE6-BAE0-01FD-C301-4134AFD22B1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71094247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Arial" panose="020B0604020202020204" pitchFamily="34" charset="0"/>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DDEBB9A-9498-4E25-A01C-5061210C8FEC}" type="datetimeFigureOut">
              <a:rPr lang="en-US" smtClean="0"/>
              <a:t>12/26/2025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A8957D-255D-4476-996D-FB121D009CFF}" type="slidenum">
              <a:rPr lang="en-US" smtClean="0"/>
              <a:t>‹#›</a:t>
            </a:fld>
            <a:endParaRPr lang="en-US"/>
          </a:p>
        </p:txBody>
      </p:sp>
    </p:spTree>
    <p:extLst>
      <p:ext uri="{BB962C8B-B14F-4D97-AF65-F5344CB8AC3E}">
        <p14:creationId xmlns:p14="http://schemas.microsoft.com/office/powerpoint/2010/main" val="170595063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6B1C4E9B-59A2-9A4F-EF38-861712BA5E6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390379447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4744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2025/12/26</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2076065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5.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9.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5.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slide" Target="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13" Type="http://schemas.openxmlformats.org/officeDocument/2006/relationships/image" Target="../media/image35.svg"/><Relationship Id="rId18" Type="http://schemas.openxmlformats.org/officeDocument/2006/relationships/image" Target="../media/image25.png"/><Relationship Id="rId26" Type="http://schemas.openxmlformats.org/officeDocument/2006/relationships/image" Target="../media/image61.png"/><Relationship Id="rId3" Type="http://schemas.openxmlformats.org/officeDocument/2006/relationships/image" Target="../media/image15.png"/><Relationship Id="rId21" Type="http://schemas.openxmlformats.org/officeDocument/2006/relationships/image" Target="../media/image28.png"/><Relationship Id="rId34" Type="http://schemas.openxmlformats.org/officeDocument/2006/relationships/image" Target="../media/image69.pn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64.png"/><Relationship Id="rId1" Type="http://schemas.openxmlformats.org/officeDocument/2006/relationships/slideLayout" Target="../slideLayouts/slideLayout59.xml"/><Relationship Id="rId6" Type="http://schemas.openxmlformats.org/officeDocument/2006/relationships/image" Target="../media/image28.svg"/><Relationship Id="rId11" Type="http://schemas.openxmlformats.org/officeDocument/2006/relationships/image" Target="../media/image19.png"/><Relationship Id="rId24" Type="http://schemas.openxmlformats.org/officeDocument/2006/relationships/image" Target="../media/image46.svg"/><Relationship Id="rId32" Type="http://schemas.openxmlformats.org/officeDocument/2006/relationships/image" Target="../media/image67.pn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9.png"/><Relationship Id="rId28" Type="http://schemas.openxmlformats.org/officeDocument/2006/relationships/image" Target="../media/image63.png"/><Relationship Id="rId10" Type="http://schemas.openxmlformats.org/officeDocument/2006/relationships/image" Target="../media/image32.svg"/><Relationship Id="rId19" Type="http://schemas.openxmlformats.org/officeDocument/2006/relationships/image" Target="../media/image26.png"/><Relationship Id="rId31" Type="http://schemas.openxmlformats.org/officeDocument/2006/relationships/image" Target="../media/image66.png"/><Relationship Id="rId4" Type="http://schemas.openxmlformats.org/officeDocument/2006/relationships/image" Target="../media/image26.sv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44.sv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3.png"/><Relationship Id="rId8" Type="http://schemas.openxmlformats.org/officeDocument/2006/relationships/image" Target="../media/image30.svg"/></Relationships>
</file>

<file path=ppt/slides/_rels/slide3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65.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 Target="slide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slide" Target="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svg"/><Relationship Id="rId18" Type="http://schemas.openxmlformats.org/officeDocument/2006/relationships/image" Target="../media/image25.png"/><Relationship Id="rId26" Type="http://schemas.openxmlformats.org/officeDocument/2006/relationships/image" Target="../media/image31.png"/><Relationship Id="rId3" Type="http://schemas.openxmlformats.org/officeDocument/2006/relationships/image" Target="../media/image15.png"/><Relationship Id="rId21" Type="http://schemas.openxmlformats.org/officeDocument/2006/relationships/image" Target="../media/image28.png"/><Relationship Id="rId7" Type="http://schemas.openxmlformats.org/officeDocument/2006/relationships/image" Target="../media/image17.png"/><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image" Target="../media/image30.png"/><Relationship Id="rId2" Type="http://schemas.openxmlformats.org/officeDocument/2006/relationships/image" Target="../media/image14.jpg"/><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59.xml"/><Relationship Id="rId6" Type="http://schemas.openxmlformats.org/officeDocument/2006/relationships/image" Target="../media/image28.svg"/><Relationship Id="rId11" Type="http://schemas.openxmlformats.org/officeDocument/2006/relationships/image" Target="../media/image19.png"/><Relationship Id="rId24" Type="http://schemas.openxmlformats.org/officeDocument/2006/relationships/image" Target="../media/image46.svg"/><Relationship Id="rId5" Type="http://schemas.openxmlformats.org/officeDocument/2006/relationships/image" Target="../media/image16.png"/><Relationship Id="rId15" Type="http://schemas.openxmlformats.org/officeDocument/2006/relationships/image" Target="../media/image22.png"/><Relationship Id="rId23" Type="http://schemas.openxmlformats.org/officeDocument/2006/relationships/image" Target="../media/image29.png"/><Relationship Id="rId10" Type="http://schemas.openxmlformats.org/officeDocument/2006/relationships/image" Target="../media/image32.svg"/><Relationship Id="rId19" Type="http://schemas.openxmlformats.org/officeDocument/2006/relationships/image" Target="../media/image26.png"/><Relationship Id="rId4" Type="http://schemas.openxmlformats.org/officeDocument/2006/relationships/image" Target="../media/image26.sv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image" Target="../media/image44.svg"/><Relationship Id="rId27"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9.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4.png"/><Relationship Id="rId7" Type="http://schemas.microsoft.com/office/2007/relationships/hdphoto" Target="../media/hdphoto2.wdp"/><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extLst>
      <p:ext uri="{BB962C8B-B14F-4D97-AF65-F5344CB8AC3E}">
        <p14:creationId xmlns:p14="http://schemas.microsoft.com/office/powerpoint/2010/main" val="30354940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4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B8D231C7-6438-68ED-9FB7-5A80F8D3DB6E}"/>
              </a:ext>
            </a:extLst>
          </p:cNvPr>
          <p:cNvPicPr>
            <a:picLocks noChangeAspect="1"/>
          </p:cNvPicPr>
          <p:nvPr/>
        </p:nvPicPr>
        <p:blipFill>
          <a:blip r:embed="rId2"/>
          <a:stretch>
            <a:fillRect/>
          </a:stretch>
        </p:blipFill>
        <p:spPr>
          <a:xfrm>
            <a:off x="2307901" y="118276"/>
            <a:ext cx="7053683" cy="2139881"/>
          </a:xfrm>
          <a:prstGeom prst="rect">
            <a:avLst/>
          </a:prstGeom>
        </p:spPr>
      </p:pic>
      <p:sp>
        <p:nvSpPr>
          <p:cNvPr id="3" name="Google Shape;276;p7">
            <a:extLst>
              <a:ext uri="{FF2B5EF4-FFF2-40B4-BE49-F238E27FC236}">
                <a16:creationId xmlns:a16="http://schemas.microsoft.com/office/drawing/2014/main" xmlns="" id="{7C44D4BD-ED48-FB6D-6AA8-87EE7863D37F}"/>
              </a:ext>
            </a:extLst>
          </p:cNvPr>
          <p:cNvSpPr/>
          <p:nvPr/>
        </p:nvSpPr>
        <p:spPr>
          <a:xfrm>
            <a:off x="4488394" y="1924243"/>
            <a:ext cx="5998186"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196B24">
                    <a:lumMod val="75000"/>
                  </a:srgbClr>
                </a:solidFill>
                <a:latin typeface="Cambria" panose="02040503050406030204" pitchFamily="18" charset="0"/>
                <a:ea typeface="Cambria" panose="02040503050406030204" pitchFamily="18" charset="0"/>
              </a:rPr>
              <a:t>dọn dẹp</a:t>
            </a:r>
            <a:endParaRPr lang="en-US" sz="4000" b="1" dirty="0">
              <a:solidFill>
                <a:srgbClr val="196B24">
                  <a:lumMod val="75000"/>
                </a:srgbClr>
              </a:solidFill>
              <a:latin typeface="Cambria" panose="02040503050406030204" pitchFamily="18" charset="0"/>
              <a:ea typeface="Cambria" panose="02040503050406030204" pitchFamily="18" charset="0"/>
            </a:endParaRPr>
          </a:p>
        </p:txBody>
      </p:sp>
      <p:sp>
        <p:nvSpPr>
          <p:cNvPr id="4" name="Google Shape;276;p7">
            <a:extLst>
              <a:ext uri="{FF2B5EF4-FFF2-40B4-BE49-F238E27FC236}">
                <a16:creationId xmlns:a16="http://schemas.microsoft.com/office/drawing/2014/main" xmlns="" id="{DA2DEA98-096D-C315-824C-F16798CFA8A2}"/>
              </a:ext>
            </a:extLst>
          </p:cNvPr>
          <p:cNvSpPr/>
          <p:nvPr/>
        </p:nvSpPr>
        <p:spPr>
          <a:xfrm>
            <a:off x="4113126" y="3403670"/>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a:solidFill>
                  <a:srgbClr val="A02B93">
                    <a:lumMod val="75000"/>
                  </a:srgbClr>
                </a:solidFill>
                <a:latin typeface="Cambria" panose="02040503050406030204" pitchFamily="18" charset="0"/>
                <a:ea typeface="Cambria" panose="02040503050406030204" pitchFamily="18" charset="0"/>
              </a:rPr>
              <a:t>chau mặt</a:t>
            </a:r>
            <a:endParaRPr lang="en-US" sz="4000" b="1" dirty="0">
              <a:solidFill>
                <a:srgbClr val="A02B93">
                  <a:lumMod val="75000"/>
                </a:srgbClr>
              </a:solidFill>
              <a:latin typeface="Cambria" panose="02040503050406030204" pitchFamily="18" charset="0"/>
              <a:ea typeface="Cambria" panose="02040503050406030204" pitchFamily="18" charset="0"/>
            </a:endParaRPr>
          </a:p>
        </p:txBody>
      </p:sp>
      <p:sp>
        <p:nvSpPr>
          <p:cNvPr id="5" name="Google Shape;276;p7">
            <a:extLst>
              <a:ext uri="{FF2B5EF4-FFF2-40B4-BE49-F238E27FC236}">
                <a16:creationId xmlns:a16="http://schemas.microsoft.com/office/drawing/2014/main" xmlns="" id="{5BDE26D8-12AE-EC7C-0C05-5856569C7C2C}"/>
              </a:ext>
            </a:extLst>
          </p:cNvPr>
          <p:cNvSpPr/>
          <p:nvPr/>
        </p:nvSpPr>
        <p:spPr>
          <a:xfrm>
            <a:off x="8078875" y="3488936"/>
            <a:ext cx="3276294" cy="969892"/>
          </a:xfrm>
          <a:prstGeom prst="roundRect">
            <a:avLst>
              <a:gd name="adj" fmla="val 50000"/>
            </a:avLst>
          </a:prstGeom>
          <a:solidFill>
            <a:srgbClr val="F8FB80"/>
          </a:solidFill>
          <a:ln w="28575" cap="flat" cmpd="sng">
            <a:solidFill>
              <a:srgbClr val="E3E300"/>
            </a:solidFill>
            <a:prstDash val="solid"/>
            <a:round/>
            <a:headEnd type="none" w="sm" len="sm"/>
            <a:tailEnd type="none" w="sm" len="sm"/>
          </a:ln>
        </p:spPr>
        <p:txBody>
          <a:bodyPr spcFirstLastPara="1" wrap="square" lIns="91425" tIns="91425" rIns="91425" bIns="91425" anchor="ctr" anchorCtr="0">
            <a:noAutofit/>
          </a:bodyPr>
          <a:lstStyle/>
          <a:p>
            <a:pPr lvl="0" algn="ctr">
              <a:defRPr/>
            </a:pPr>
            <a:r>
              <a:rPr lang="en-US" sz="4000" b="1" dirty="0" err="1">
                <a:solidFill>
                  <a:srgbClr val="FF0000"/>
                </a:solidFill>
                <a:latin typeface="Cambria" panose="02040503050406030204" pitchFamily="18" charset="0"/>
                <a:ea typeface="Cambria" panose="02040503050406030204" pitchFamily="18" charset="0"/>
              </a:rPr>
              <a:t>tối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khuya</a:t>
            </a:r>
            <a:endParaRPr lang="en-US" sz="4000" b="1" dirty="0">
              <a:solidFill>
                <a:srgbClr val="FF000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xmlns="" id="{9A8D4229-6E01-BF38-A662-4979A929021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426232" y="1941151"/>
            <a:ext cx="3143474" cy="4537377"/>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xmlns="" id="{6D42C1DF-4329-42DC-2A15-FEA60C2EB4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1929292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xmlns="" id="{DB820D7A-DD76-4213-96BE-761E78AF77C3}"/>
              </a:ext>
            </a:extLst>
          </p:cNvPr>
          <p:cNvSpPr txBox="1"/>
          <p:nvPr/>
        </p:nvSpPr>
        <p:spPr>
          <a:xfrm>
            <a:off x="3030279" y="2060516"/>
            <a:ext cx="7985049"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con</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còn bé tí</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đọc sách,</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chơi cờ</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dọn dẹp,</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chữa đồ</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Cả ngày </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con đùa nghịch</a:t>
            </a:r>
            <a:r>
              <a:rPr kumimoji="0" lang="vi-VN"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grpSp>
        <p:nvGrpSpPr>
          <p:cNvPr id="2" name="Group 1">
            <a:extLst>
              <a:ext uri="{FF2B5EF4-FFF2-40B4-BE49-F238E27FC236}">
                <a16:creationId xmlns:a16="http://schemas.microsoft.com/office/drawing/2014/main" xmlns="" id="{663BDE3B-7589-68D9-457D-6954D7C60B07}"/>
              </a:ext>
            </a:extLst>
          </p:cNvPr>
          <p:cNvGrpSpPr/>
          <p:nvPr/>
        </p:nvGrpSpPr>
        <p:grpSpPr>
          <a:xfrm>
            <a:off x="2988706" y="483664"/>
            <a:ext cx="6093337" cy="1032150"/>
            <a:chOff x="3180092" y="1344901"/>
            <a:chExt cx="6093337" cy="1032150"/>
          </a:xfrm>
        </p:grpSpPr>
        <p:sp>
          <p:nvSpPr>
            <p:cNvPr id="59" name="TextBox 58">
              <a:extLst>
                <a:ext uri="{FF2B5EF4-FFF2-40B4-BE49-F238E27FC236}">
                  <a16:creationId xmlns:a16="http://schemas.microsoft.com/office/drawing/2014/main" xmlns="" id="{21C68BC6-582B-491C-B312-44E5C9884C34}"/>
                </a:ext>
              </a:extLst>
            </p:cNvPr>
            <p:cNvSpPr txBox="1"/>
            <p:nvPr/>
          </p:nvSpPr>
          <p:spPr>
            <a:xfrm>
              <a:off x="4167594" y="1546054"/>
              <a:ext cx="42022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Ngắt</a:t>
              </a:r>
              <a:r>
                <a:rPr kumimoji="0" lang="en-US" sz="4800" b="1" i="0" u="none" strike="noStrike" kern="1200" cap="none" spc="0" normalizeH="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nhịp</a:t>
              </a:r>
              <a:r>
                <a:rPr kumimoji="0" lang="en-US" sz="4800" b="1" i="0" u="none" strike="noStrike" kern="1200" cap="none" spc="0" normalizeH="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rPr>
                <a:t>thơ</a:t>
              </a:r>
              <a:endParaRPr kumimoji="0" lang="en-US" sz="4800" b="1" i="0" u="none" strike="noStrike" kern="1200" cap="none" spc="0" normalizeH="0" baseline="0" noProof="0" dirty="0">
                <a:ln>
                  <a:noFill/>
                </a:ln>
                <a:solidFill>
                  <a:srgbClr val="E14F48"/>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0" name="Picture 59" descr="A picture containing icon&#10;&#10;Description automatically generated">
              <a:extLst>
                <a:ext uri="{FF2B5EF4-FFF2-40B4-BE49-F238E27FC236}">
                  <a16:creationId xmlns:a16="http://schemas.microsoft.com/office/drawing/2014/main" xmlns="" id="{A1D20C82-3F04-484C-B9E8-F26201974B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180092" y="1344901"/>
              <a:ext cx="1078849" cy="845498"/>
            </a:xfrm>
            <a:prstGeom prst="rect">
              <a:avLst/>
            </a:prstGeom>
          </p:spPr>
        </p:pic>
        <p:pic>
          <p:nvPicPr>
            <p:cNvPr id="62" name="Picture 61" descr="A picture containing icon&#10;&#10;Description automatically generated">
              <a:extLst>
                <a:ext uri="{FF2B5EF4-FFF2-40B4-BE49-F238E27FC236}">
                  <a16:creationId xmlns:a16="http://schemas.microsoft.com/office/drawing/2014/main" xmlns="" id="{8906495A-0818-434B-9EB2-8C18F2F96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94580" y="1344901"/>
              <a:ext cx="1078849" cy="845498"/>
            </a:xfrm>
            <a:prstGeom prst="rect">
              <a:avLst/>
            </a:prstGeom>
          </p:spPr>
        </p:pic>
      </p:grpSp>
    </p:spTree>
    <p:extLst>
      <p:ext uri="{BB962C8B-B14F-4D97-AF65-F5344CB8AC3E}">
        <p14:creationId xmlns:p14="http://schemas.microsoft.com/office/powerpoint/2010/main" val="30411437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barn(inVertical)">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5">
            <a:extLst>
              <a:ext uri="{FF2B5EF4-FFF2-40B4-BE49-F238E27FC236}">
                <a16:creationId xmlns:a16="http://schemas.microsoft.com/office/drawing/2014/main" xmlns="" id="{782A0A16-9E68-59B7-45C6-CA46341BCFDF}"/>
              </a:ext>
            </a:extLst>
          </p:cNvPr>
          <p:cNvSpPr/>
          <p:nvPr/>
        </p:nvSpPr>
        <p:spPr>
          <a:xfrm>
            <a:off x="6459794" y="1921333"/>
            <a:ext cx="5063612" cy="3515707"/>
          </a:xfrm>
          <a:custGeom>
            <a:avLst/>
            <a:gdLst>
              <a:gd name="connsiteX0" fmla="*/ 0 w 5063612"/>
              <a:gd name="connsiteY0" fmla="*/ 585963 h 3515707"/>
              <a:gd name="connsiteX1" fmla="*/ 585963 w 5063612"/>
              <a:gd name="connsiteY1" fmla="*/ 0 h 3515707"/>
              <a:gd name="connsiteX2" fmla="*/ 4477649 w 5063612"/>
              <a:gd name="connsiteY2" fmla="*/ 0 h 3515707"/>
              <a:gd name="connsiteX3" fmla="*/ 5063612 w 5063612"/>
              <a:gd name="connsiteY3" fmla="*/ 585963 h 3515707"/>
              <a:gd name="connsiteX4" fmla="*/ 5063612 w 5063612"/>
              <a:gd name="connsiteY4" fmla="*/ 2929744 h 3515707"/>
              <a:gd name="connsiteX5" fmla="*/ 4477649 w 5063612"/>
              <a:gd name="connsiteY5" fmla="*/ 3515707 h 3515707"/>
              <a:gd name="connsiteX6" fmla="*/ 585963 w 5063612"/>
              <a:gd name="connsiteY6" fmla="*/ 3515707 h 3515707"/>
              <a:gd name="connsiteX7" fmla="*/ 0 w 5063612"/>
              <a:gd name="connsiteY7" fmla="*/ 2929744 h 3515707"/>
              <a:gd name="connsiteX8" fmla="*/ 0 w 5063612"/>
              <a:gd name="connsiteY8" fmla="*/ 585963 h 351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612" h="3515707" extrusionOk="0">
                <a:moveTo>
                  <a:pt x="0" y="585963"/>
                </a:moveTo>
                <a:cubicBezTo>
                  <a:pt x="-15171" y="256392"/>
                  <a:pt x="267657" y="-5369"/>
                  <a:pt x="585963" y="0"/>
                </a:cubicBezTo>
                <a:cubicBezTo>
                  <a:pt x="2273699" y="-94193"/>
                  <a:pt x="3149831" y="-70811"/>
                  <a:pt x="4477649" y="0"/>
                </a:cubicBezTo>
                <a:cubicBezTo>
                  <a:pt x="4846463" y="20337"/>
                  <a:pt x="5087704" y="251518"/>
                  <a:pt x="5063612" y="585963"/>
                </a:cubicBezTo>
                <a:cubicBezTo>
                  <a:pt x="5065446" y="1502395"/>
                  <a:pt x="4913962" y="2351012"/>
                  <a:pt x="5063612" y="2929744"/>
                </a:cubicBezTo>
                <a:cubicBezTo>
                  <a:pt x="5055746" y="3251773"/>
                  <a:pt x="4778288" y="3484349"/>
                  <a:pt x="4477649" y="3515707"/>
                </a:cubicBezTo>
                <a:cubicBezTo>
                  <a:pt x="4077355" y="3494082"/>
                  <a:pt x="1930740" y="3630283"/>
                  <a:pt x="585963" y="3515707"/>
                </a:cubicBezTo>
                <a:cubicBezTo>
                  <a:pt x="250224" y="3555952"/>
                  <a:pt x="40109" y="3252532"/>
                  <a:pt x="0" y="2929744"/>
                </a:cubicBezTo>
                <a:cubicBezTo>
                  <a:pt x="123760" y="2557934"/>
                  <a:pt x="16653" y="1494288"/>
                  <a:pt x="0" y="585963"/>
                </a:cubicBezTo>
                <a:close/>
              </a:path>
            </a:pathLst>
          </a:custGeom>
          <a:noFill/>
          <a:ln w="28575">
            <a:solidFill>
              <a:srgbClr val="FFBB00"/>
            </a:solidFill>
            <a:prstDash val="dash"/>
            <a:extLst>
              <a:ext uri="{C807C97D-BFC1-408E-A445-0C87EB9F89A2}">
                <ask:lineSketchStyleProps xmlns:ask="http://schemas.microsoft.com/office/drawing/2018/sketchyshapes" xmln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black"/>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pic>
        <p:nvPicPr>
          <p:cNvPr id="3" name="Picture 2">
            <a:extLst>
              <a:ext uri="{FF2B5EF4-FFF2-40B4-BE49-F238E27FC236}">
                <a16:creationId xmlns:a16="http://schemas.microsoft.com/office/drawing/2014/main" xmlns="" id="{40F14EA0-19E9-AE16-0ACA-4CE09EC6A609}"/>
              </a:ext>
            </a:extLst>
          </p:cNvPr>
          <p:cNvPicPr>
            <a:picLocks noChangeAspect="1"/>
          </p:cNvPicPr>
          <p:nvPr/>
        </p:nvPicPr>
        <p:blipFill>
          <a:blip r:embed="rId3"/>
          <a:stretch>
            <a:fillRect/>
          </a:stretch>
        </p:blipFill>
        <p:spPr>
          <a:xfrm>
            <a:off x="328496" y="2438203"/>
            <a:ext cx="5865270" cy="2998837"/>
          </a:xfrm>
          <a:prstGeom prst="rect">
            <a:avLst/>
          </a:prstGeom>
        </p:spPr>
      </p:pic>
      <p:sp>
        <p:nvSpPr>
          <p:cNvPr id="4" name="圆角矩形 15">
            <a:extLst>
              <a:ext uri="{FF2B5EF4-FFF2-40B4-BE49-F238E27FC236}">
                <a16:creationId xmlns:a16="http://schemas.microsoft.com/office/drawing/2014/main" xmlns="" id="{4B839B3E-9A6A-522F-C832-AED41682AA6B}"/>
              </a:ext>
            </a:extLst>
          </p:cNvPr>
          <p:cNvSpPr/>
          <p:nvPr/>
        </p:nvSpPr>
        <p:spPr>
          <a:xfrm>
            <a:off x="7789606" y="1650509"/>
            <a:ext cx="2403987" cy="541648"/>
          </a:xfrm>
          <a:custGeom>
            <a:avLst/>
            <a:gdLst>
              <a:gd name="connsiteX0" fmla="*/ 0 w 2403987"/>
              <a:gd name="connsiteY0" fmla="*/ 90276 h 541648"/>
              <a:gd name="connsiteX1" fmla="*/ 90276 w 2403987"/>
              <a:gd name="connsiteY1" fmla="*/ 0 h 541648"/>
              <a:gd name="connsiteX2" fmla="*/ 2313711 w 2403987"/>
              <a:gd name="connsiteY2" fmla="*/ 0 h 541648"/>
              <a:gd name="connsiteX3" fmla="*/ 2403987 w 2403987"/>
              <a:gd name="connsiteY3" fmla="*/ 90276 h 541648"/>
              <a:gd name="connsiteX4" fmla="*/ 2403987 w 2403987"/>
              <a:gd name="connsiteY4" fmla="*/ 451372 h 541648"/>
              <a:gd name="connsiteX5" fmla="*/ 2313711 w 2403987"/>
              <a:gd name="connsiteY5" fmla="*/ 541648 h 541648"/>
              <a:gd name="connsiteX6" fmla="*/ 90276 w 2403987"/>
              <a:gd name="connsiteY6" fmla="*/ 541648 h 541648"/>
              <a:gd name="connsiteX7" fmla="*/ 0 w 2403987"/>
              <a:gd name="connsiteY7" fmla="*/ 451372 h 541648"/>
              <a:gd name="connsiteX8" fmla="*/ 0 w 2403987"/>
              <a:gd name="connsiteY8" fmla="*/ 90276 h 5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03987" h="541648" fill="none" extrusionOk="0">
                <a:moveTo>
                  <a:pt x="0" y="90276"/>
                </a:moveTo>
                <a:cubicBezTo>
                  <a:pt x="3791" y="34087"/>
                  <a:pt x="38315" y="8685"/>
                  <a:pt x="90276" y="0"/>
                </a:cubicBezTo>
                <a:cubicBezTo>
                  <a:pt x="702934" y="-48969"/>
                  <a:pt x="1571282" y="10257"/>
                  <a:pt x="2313711" y="0"/>
                </a:cubicBezTo>
                <a:cubicBezTo>
                  <a:pt x="2357269" y="6231"/>
                  <a:pt x="2404683" y="40068"/>
                  <a:pt x="2403987" y="90276"/>
                </a:cubicBezTo>
                <a:cubicBezTo>
                  <a:pt x="2407144" y="264292"/>
                  <a:pt x="2413320" y="400625"/>
                  <a:pt x="2403987" y="451372"/>
                </a:cubicBezTo>
                <a:cubicBezTo>
                  <a:pt x="2406119" y="499825"/>
                  <a:pt x="2363578" y="531887"/>
                  <a:pt x="2313711" y="541648"/>
                </a:cubicBezTo>
                <a:cubicBezTo>
                  <a:pt x="1276395" y="577921"/>
                  <a:pt x="955216" y="516318"/>
                  <a:pt x="90276" y="541648"/>
                </a:cubicBezTo>
                <a:cubicBezTo>
                  <a:pt x="40968" y="540943"/>
                  <a:pt x="-711" y="498680"/>
                  <a:pt x="0" y="451372"/>
                </a:cubicBezTo>
                <a:cubicBezTo>
                  <a:pt x="10086" y="298435"/>
                  <a:pt x="6034" y="154325"/>
                  <a:pt x="0" y="90276"/>
                </a:cubicBezTo>
                <a:close/>
              </a:path>
              <a:path w="2403987" h="541648" stroke="0" extrusionOk="0">
                <a:moveTo>
                  <a:pt x="0" y="90276"/>
                </a:moveTo>
                <a:cubicBezTo>
                  <a:pt x="-2165" y="39569"/>
                  <a:pt x="46465" y="-6112"/>
                  <a:pt x="90276" y="0"/>
                </a:cubicBezTo>
                <a:cubicBezTo>
                  <a:pt x="961894" y="-94193"/>
                  <a:pt x="1696992" y="-70811"/>
                  <a:pt x="2313711" y="0"/>
                </a:cubicBezTo>
                <a:cubicBezTo>
                  <a:pt x="2367315" y="1686"/>
                  <a:pt x="2409543" y="37921"/>
                  <a:pt x="2403987" y="90276"/>
                </a:cubicBezTo>
                <a:cubicBezTo>
                  <a:pt x="2404354" y="131852"/>
                  <a:pt x="2417515" y="294196"/>
                  <a:pt x="2403987" y="451372"/>
                </a:cubicBezTo>
                <a:cubicBezTo>
                  <a:pt x="2395885" y="499593"/>
                  <a:pt x="2359795" y="536498"/>
                  <a:pt x="2313711" y="541648"/>
                </a:cubicBezTo>
                <a:cubicBezTo>
                  <a:pt x="1506415" y="520023"/>
                  <a:pt x="1067494" y="656224"/>
                  <a:pt x="90276" y="541648"/>
                </a:cubicBezTo>
                <a:cubicBezTo>
                  <a:pt x="38217" y="548956"/>
                  <a:pt x="3031" y="501167"/>
                  <a:pt x="0" y="451372"/>
                </a:cubicBezTo>
                <a:cubicBezTo>
                  <a:pt x="9302" y="317273"/>
                  <a:pt x="-27622" y="202321"/>
                  <a:pt x="0" y="90276"/>
                </a:cubicBezTo>
                <a:close/>
              </a:path>
            </a:pathLst>
          </a:custGeom>
          <a:solidFill>
            <a:schemeClr val="accent4">
              <a:lumMod val="60000"/>
              <a:lumOff val="40000"/>
            </a:schemeClr>
          </a:solidFill>
          <a:ln w="28575">
            <a:solidFill>
              <a:schemeClr val="tx1"/>
            </a:solidFill>
            <a:prstDash val="dash"/>
            <a:extLst>
              <a:ext uri="{C807C97D-BFC1-408E-A445-0C87EB9F89A2}">
                <ask:lineSketchStyleProps xmlns:ask="http://schemas.microsoft.com/office/drawing/2018/sketchyshapes" xmlns="" sd="373890191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Arial" panose="020B0604020202020204" pitchFamily="34" charset="0"/>
              </a:rPr>
              <a:t>Yêu cầu</a:t>
            </a:r>
            <a:endParaRPr kumimoji="1"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sym typeface="Arial" panose="020B0604020202020204" pitchFamily="34" charset="0"/>
            </a:endParaRPr>
          </a:p>
        </p:txBody>
      </p:sp>
      <p:pic>
        <p:nvPicPr>
          <p:cNvPr id="5" name="图片 6" descr="卡通人物&#10;&#10;低可信度描述已自动生成">
            <a:extLst>
              <a:ext uri="{FF2B5EF4-FFF2-40B4-BE49-F238E27FC236}">
                <a16:creationId xmlns:a16="http://schemas.microsoft.com/office/drawing/2014/main" xmlns="" id="{BE303FC1-6BA0-B65D-3BAF-B763A53F87DB}"/>
              </a:ext>
            </a:extLst>
          </p:cNvPr>
          <p:cNvPicPr>
            <a:picLocks noChangeAspect="1"/>
          </p:cNvPicPr>
          <p:nvPr/>
        </p:nvPicPr>
        <p:blipFill>
          <a:blip r:embed="rId4"/>
          <a:stretch>
            <a:fillRect/>
          </a:stretch>
        </p:blipFill>
        <p:spPr>
          <a:xfrm>
            <a:off x="6515141" y="2509434"/>
            <a:ext cx="721402" cy="721402"/>
          </a:xfrm>
          <a:prstGeom prst="rect">
            <a:avLst/>
          </a:prstGeom>
        </p:spPr>
      </p:pic>
      <p:sp>
        <p:nvSpPr>
          <p:cNvPr id="6" name="TextBox 5">
            <a:extLst>
              <a:ext uri="{FF2B5EF4-FFF2-40B4-BE49-F238E27FC236}">
                <a16:creationId xmlns:a16="http://schemas.microsoft.com/office/drawing/2014/main" xmlns="" id="{45AFD9CE-0007-278A-A2D3-F7D6130B7D2A}"/>
              </a:ext>
            </a:extLst>
          </p:cNvPr>
          <p:cNvSpPr txBox="1"/>
          <p:nvPr/>
        </p:nvSpPr>
        <p:spPr>
          <a:xfrm>
            <a:off x="7120160" y="251290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Phân công đọc theo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khổ</a:t>
            </a:r>
            <a:r>
              <a:rPr kumimoji="0" lang="en-US" sz="3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thơ</a:t>
            </a: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图片 6" descr="卡通人物&#10;&#10;低可信度描述已自动生成">
            <a:extLst>
              <a:ext uri="{FF2B5EF4-FFF2-40B4-BE49-F238E27FC236}">
                <a16:creationId xmlns:a16="http://schemas.microsoft.com/office/drawing/2014/main" xmlns="" id="{4C4E8598-AE2B-5F6C-7424-3C7FA9318463}"/>
              </a:ext>
            </a:extLst>
          </p:cNvPr>
          <p:cNvPicPr>
            <a:picLocks noChangeAspect="1"/>
          </p:cNvPicPr>
          <p:nvPr/>
        </p:nvPicPr>
        <p:blipFill>
          <a:blip r:embed="rId4"/>
          <a:stretch>
            <a:fillRect/>
          </a:stretch>
        </p:blipFill>
        <p:spPr>
          <a:xfrm>
            <a:off x="6515141" y="3383236"/>
            <a:ext cx="721402" cy="721402"/>
          </a:xfrm>
          <a:prstGeom prst="rect">
            <a:avLst/>
          </a:prstGeom>
        </p:spPr>
      </p:pic>
      <p:sp>
        <p:nvSpPr>
          <p:cNvPr id="8" name="TextBox 7">
            <a:extLst>
              <a:ext uri="{FF2B5EF4-FFF2-40B4-BE49-F238E27FC236}">
                <a16:creationId xmlns:a16="http://schemas.microsoft.com/office/drawing/2014/main" xmlns="" id="{B19233AE-91FC-22EE-4EF0-47A2425D07C7}"/>
              </a:ext>
            </a:extLst>
          </p:cNvPr>
          <p:cNvSpPr txBox="1"/>
          <p:nvPr/>
        </p:nvSpPr>
        <p:spPr>
          <a:xfrm>
            <a:off x="7157892" y="3511052"/>
            <a:ext cx="4458593" cy="10156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Tất cả các thành viên đều đọc.</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图片 6" descr="卡通人物&#10;&#10;低可信度描述已自动生成">
            <a:extLst>
              <a:ext uri="{FF2B5EF4-FFF2-40B4-BE49-F238E27FC236}">
                <a16:creationId xmlns:a16="http://schemas.microsoft.com/office/drawing/2014/main" xmlns="" id="{1752665F-BA1E-6DAB-E5FD-9DAF24D260BA}"/>
              </a:ext>
            </a:extLst>
          </p:cNvPr>
          <p:cNvPicPr>
            <a:picLocks noChangeAspect="1"/>
          </p:cNvPicPr>
          <p:nvPr/>
        </p:nvPicPr>
        <p:blipFill>
          <a:blip r:embed="rId4"/>
          <a:stretch>
            <a:fillRect/>
          </a:stretch>
        </p:blipFill>
        <p:spPr>
          <a:xfrm>
            <a:off x="6515141" y="4392724"/>
            <a:ext cx="721402" cy="721402"/>
          </a:xfrm>
          <a:prstGeom prst="rect">
            <a:avLst/>
          </a:prstGeom>
        </p:spPr>
      </p:pic>
      <p:sp>
        <p:nvSpPr>
          <p:cNvPr id="10" name="TextBox 9">
            <a:extLst>
              <a:ext uri="{FF2B5EF4-FFF2-40B4-BE49-F238E27FC236}">
                <a16:creationId xmlns:a16="http://schemas.microsoft.com/office/drawing/2014/main" xmlns="" id="{D9B30F5C-5F90-B0BC-4766-C768C1CE0513}"/>
              </a:ext>
            </a:extLst>
          </p:cNvPr>
          <p:cNvSpPr txBox="1"/>
          <p:nvPr/>
        </p:nvSpPr>
        <p:spPr>
          <a:xfrm>
            <a:off x="7157892" y="4520540"/>
            <a:ext cx="4458593" cy="5539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Sửa lỗi cùng nhau.</a:t>
            </a:r>
            <a:endPar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124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heel(1)">
                                      <p:cBhvr>
                                        <p:cTn id="11" dur="2000"/>
                                        <p:tgtEl>
                                          <p:spTgt spid="4"/>
                                        </p:tgtEl>
                                      </p:cBhvr>
                                    </p:animEffect>
                                  </p:childTnLst>
                                </p:cTn>
                              </p:par>
                              <p:par>
                                <p:cTn id="12" presetID="14" presetClass="entr" presetSubtype="1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14"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par>
                                <p:cTn id="24" presetID="14" presetClass="entr" presetSubtype="1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P spid="8"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E2C5C201-72AE-486A-ADE9-0870B54A8ED3}"/>
              </a:ext>
            </a:extLst>
          </p:cNvPr>
          <p:cNvGrpSpPr/>
          <p:nvPr/>
        </p:nvGrpSpPr>
        <p:grpSpPr>
          <a:xfrm>
            <a:off x="2977440" y="1333049"/>
            <a:ext cx="3540234" cy="625703"/>
            <a:chOff x="1053394" y="206467"/>
            <a:chExt cx="2880723" cy="432581"/>
          </a:xfrm>
        </p:grpSpPr>
        <p:sp>
          <p:nvSpPr>
            <p:cNvPr id="15" name="Rectangle: Rounded Corners 43">
              <a:extLst>
                <a:ext uri="{FF2B5EF4-FFF2-40B4-BE49-F238E27FC236}">
                  <a16:creationId xmlns:a16="http://schemas.microsoft.com/office/drawing/2014/main" xmlns="" id="{F0840CF7-023A-47CB-88ED-CE1A34E436F2}"/>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algn="ctr">
                <a:buClr>
                  <a:srgbClr val="000000"/>
                </a:buClr>
                <a:buFont typeface="Arial"/>
                <a:buNone/>
                <a:defRPr/>
              </a:pPr>
              <a:endParaRPr lang="en-US" sz="1400" kern="0">
                <a:solidFill>
                  <a:prstClr val="white"/>
                </a:solidFill>
                <a:latin typeface="Calibri" panose="020F0502020204030204" pitchFamily="34" charset="0"/>
                <a:cs typeface="Calibri" panose="020F0502020204030204" pitchFamily="34" charset="0"/>
                <a:sym typeface="Arial"/>
              </a:endParaRPr>
            </a:p>
          </p:txBody>
        </p:sp>
        <p:sp>
          <p:nvSpPr>
            <p:cNvPr id="16" name="Rectangle 15">
              <a:extLst>
                <a:ext uri="{FF2B5EF4-FFF2-40B4-BE49-F238E27FC236}">
                  <a16:creationId xmlns:a16="http://schemas.microsoft.com/office/drawing/2014/main" xmlns="" id="{85309A3C-8D85-4776-A75C-5842BBF50ADA}"/>
                </a:ext>
              </a:extLst>
            </p:cNvPr>
            <p:cNvSpPr/>
            <p:nvPr/>
          </p:nvSpPr>
          <p:spPr>
            <a:xfrm>
              <a:off x="1053394" y="206467"/>
              <a:ext cx="2880723" cy="404285"/>
            </a:xfrm>
            <a:prstGeom prst="rect">
              <a:avLst/>
            </a:prstGeom>
          </p:spPr>
          <p:txBody>
            <a:bodyPr wrap="square">
              <a:spAutoFit/>
            </a:bodyPr>
            <a:lstStyle/>
            <a:p>
              <a:pPr algn="ctr">
                <a:buClr>
                  <a:srgbClr val="000000"/>
                </a:buClr>
                <a:buFont typeface="Arial"/>
                <a:buNone/>
                <a:defRPr/>
              </a:pPr>
              <a:r>
                <a:rPr lang="en-US" sz="3200" b="1" kern="0" dirty="0" err="1">
                  <a:solidFill>
                    <a:prstClr val="black"/>
                  </a:solidFill>
                  <a:latin typeface="Calibri" panose="020F0502020204030204" pitchFamily="34" charset="0"/>
                  <a:cs typeface="Calibri" panose="020F0502020204030204" pitchFamily="34" charset="0"/>
                  <a:sym typeface="Arial"/>
                </a:rPr>
                <a:t>Luyện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đọc</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toàn</a:t>
              </a:r>
              <a:r>
                <a:rPr lang="en-US" sz="3200" b="1" kern="0" dirty="0">
                  <a:solidFill>
                    <a:prstClr val="black"/>
                  </a:solidFill>
                  <a:latin typeface="Calibri" panose="020F0502020204030204" pitchFamily="34" charset="0"/>
                  <a:cs typeface="Calibri" panose="020F0502020204030204" pitchFamily="34" charset="0"/>
                  <a:sym typeface="Arial"/>
                </a:rPr>
                <a:t> </a:t>
              </a:r>
              <a:r>
                <a:rPr lang="en-US" sz="3200" b="1" kern="0" dirty="0" err="1">
                  <a:solidFill>
                    <a:prstClr val="black"/>
                  </a:solidFill>
                  <a:latin typeface="Calibri" panose="020F0502020204030204" pitchFamily="34" charset="0"/>
                  <a:cs typeface="Calibri" panose="020F0502020204030204" pitchFamily="34" charset="0"/>
                  <a:sym typeface="Arial"/>
                </a:rPr>
                <a:t>bài</a:t>
              </a:r>
              <a:endParaRPr lang="en-US" sz="3200" b="1" kern="0" dirty="0">
                <a:solidFill>
                  <a:prstClr val="black"/>
                </a:solidFill>
                <a:latin typeface="Calibri" panose="020F0502020204030204" pitchFamily="34" charset="0"/>
                <a:cs typeface="Calibri" panose="020F0502020204030204" pitchFamily="34" charset="0"/>
                <a:sym typeface="Arial"/>
              </a:endParaRPr>
            </a:p>
          </p:txBody>
        </p:sp>
      </p:grpSp>
      <p:pic>
        <p:nvPicPr>
          <p:cNvPr id="17" name="Picture 16">
            <a:extLst>
              <a:ext uri="{FF2B5EF4-FFF2-40B4-BE49-F238E27FC236}">
                <a16:creationId xmlns:a16="http://schemas.microsoft.com/office/drawing/2014/main" xmlns="" id="{BE7D0AC1-6CBE-4528-8D99-6BAA1AA110BB}"/>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420552" y="1280413"/>
            <a:ext cx="667016" cy="744576"/>
          </a:xfrm>
          <a:prstGeom prst="rect">
            <a:avLst/>
          </a:prstGeom>
        </p:spPr>
      </p:pic>
      <p:pic>
        <p:nvPicPr>
          <p:cNvPr id="18" name="Picture 17">
            <a:extLst>
              <a:ext uri="{FF2B5EF4-FFF2-40B4-BE49-F238E27FC236}">
                <a16:creationId xmlns:a16="http://schemas.microsoft.com/office/drawing/2014/main" xmlns="" id="{614B40AD-9D2A-4FC4-88B7-296709174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3205634" y="4835189"/>
            <a:ext cx="918316" cy="710199"/>
          </a:xfrm>
          <a:prstGeom prst="rect">
            <a:avLst/>
          </a:prstGeom>
        </p:spPr>
      </p:pic>
      <p:pic>
        <p:nvPicPr>
          <p:cNvPr id="19" name="Picture 18">
            <a:extLst>
              <a:ext uri="{FF2B5EF4-FFF2-40B4-BE49-F238E27FC236}">
                <a16:creationId xmlns:a16="http://schemas.microsoft.com/office/drawing/2014/main" xmlns="" id="{2A23B728-26D1-4920-BA64-3BDD83DE00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943212" y="4910639"/>
            <a:ext cx="820756" cy="634749"/>
          </a:xfrm>
          <a:prstGeom prst="rect">
            <a:avLst/>
          </a:prstGeom>
        </p:spPr>
      </p:pic>
      <p:sp>
        <p:nvSpPr>
          <p:cNvPr id="20" name="Rounded Rectangle 31">
            <a:extLst>
              <a:ext uri="{FF2B5EF4-FFF2-40B4-BE49-F238E27FC236}">
                <a16:creationId xmlns:a16="http://schemas.microsoft.com/office/drawing/2014/main" xmlns="" id="{67942D9F-6C41-4FF5-B07A-1ED9EC4A0324}"/>
              </a:ext>
            </a:extLst>
          </p:cNvPr>
          <p:cNvSpPr/>
          <p:nvPr/>
        </p:nvSpPr>
        <p:spPr>
          <a:xfrm>
            <a:off x="2110446" y="325007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1" name="Rectangle 20">
            <a:extLst>
              <a:ext uri="{FF2B5EF4-FFF2-40B4-BE49-F238E27FC236}">
                <a16:creationId xmlns:a16="http://schemas.microsoft.com/office/drawing/2014/main" xmlns="" id="{9E98ADBE-25AA-4193-B218-FED86B765E84}"/>
              </a:ext>
            </a:extLst>
          </p:cNvPr>
          <p:cNvSpPr/>
          <p:nvPr/>
        </p:nvSpPr>
        <p:spPr>
          <a:xfrm>
            <a:off x="3318289" y="2181121"/>
            <a:ext cx="3425939"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Tiêu</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chí</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đánh</a:t>
            </a:r>
            <a:r>
              <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600" b="1" dirty="0" err="1">
                <a:solidFill>
                  <a:srgbClr val="FF1531"/>
                </a:solidFill>
                <a:latin typeface="Calibri" panose="020F0502020204030204" pitchFamily="34" charset="0"/>
                <a:ea typeface="宋体" panose="02010600030101010101" pitchFamily="2" charset="-122"/>
                <a:cs typeface="Calibri" panose="020F0502020204030204" pitchFamily="34" charset="0"/>
                <a:sym typeface="Arial"/>
              </a:rPr>
              <a:t>giá</a:t>
            </a:r>
            <a:endParaRPr lang="zh-CN" altLang="en-US" sz="3600" b="1" dirty="0">
              <a:solidFill>
                <a:srgbClr val="FF1531"/>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Rectangle 21">
            <a:extLst>
              <a:ext uri="{FF2B5EF4-FFF2-40B4-BE49-F238E27FC236}">
                <a16:creationId xmlns:a16="http://schemas.microsoft.com/office/drawing/2014/main" xmlns="" id="{0EB747C9-FD9D-4CD8-B542-25E6A50793F0}"/>
              </a:ext>
            </a:extLst>
          </p:cNvPr>
          <p:cNvSpPr/>
          <p:nvPr/>
        </p:nvSpPr>
        <p:spPr>
          <a:xfrm>
            <a:off x="2844512" y="3181684"/>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endParaRPr lang="zh-CN" altLang="en-US" sz="320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3" name="Oval 22">
            <a:extLst>
              <a:ext uri="{FF2B5EF4-FFF2-40B4-BE49-F238E27FC236}">
                <a16:creationId xmlns:a16="http://schemas.microsoft.com/office/drawing/2014/main" xmlns="" id="{4D2901F8-4924-45ED-971D-6BD306A5D1AC}"/>
              </a:ext>
            </a:extLst>
          </p:cNvPr>
          <p:cNvSpPr/>
          <p:nvPr/>
        </p:nvSpPr>
        <p:spPr>
          <a:xfrm>
            <a:off x="2202759" y="329586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Calibri" panose="020F0502020204030204" pitchFamily="34" charset="0"/>
                <a:ea typeface="inpin heiti" charset="-122"/>
                <a:cs typeface="Calibri" panose="020F0502020204030204" pitchFamily="34" charset="0"/>
                <a:sym typeface="Arial"/>
              </a:rPr>
              <a:t>1</a:t>
            </a:r>
            <a:endParaRPr lang="en-US" sz="2800" kern="0" dirty="0">
              <a:solidFill>
                <a:prstClr val="white"/>
              </a:solidFill>
              <a:latin typeface="Calibri" panose="020F0502020204030204" pitchFamily="34" charset="0"/>
              <a:cs typeface="Calibri" panose="020F0502020204030204" pitchFamily="34" charset="0"/>
              <a:sym typeface="Arial"/>
            </a:endParaRPr>
          </a:p>
        </p:txBody>
      </p:sp>
      <p:grpSp>
        <p:nvGrpSpPr>
          <p:cNvPr id="24" name="Group 23">
            <a:extLst>
              <a:ext uri="{FF2B5EF4-FFF2-40B4-BE49-F238E27FC236}">
                <a16:creationId xmlns:a16="http://schemas.microsoft.com/office/drawing/2014/main" xmlns="" id="{5C6D3E84-AB65-4508-9C9B-9BEC95476BF5}"/>
              </a:ext>
            </a:extLst>
          </p:cNvPr>
          <p:cNvGrpSpPr/>
          <p:nvPr/>
        </p:nvGrpSpPr>
        <p:grpSpPr>
          <a:xfrm>
            <a:off x="2110446" y="3870868"/>
            <a:ext cx="3645680" cy="643894"/>
            <a:chOff x="1717199" y="4363552"/>
            <a:chExt cx="3645680" cy="643894"/>
          </a:xfrm>
        </p:grpSpPr>
        <p:sp>
          <p:nvSpPr>
            <p:cNvPr id="25" name="Rounded Rectangle 36">
              <a:extLst>
                <a:ext uri="{FF2B5EF4-FFF2-40B4-BE49-F238E27FC236}">
                  <a16:creationId xmlns:a16="http://schemas.microsoft.com/office/drawing/2014/main" xmlns="" id="{82B77608-AAB5-4242-B808-BAAB59EE7AD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xmlns="" id="{FAF75C06-AB64-4DE0-860F-8E8AC9A8A550}"/>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to,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rõ</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37" name="Oval 36">
              <a:extLst>
                <a:ext uri="{FF2B5EF4-FFF2-40B4-BE49-F238E27FC236}">
                  <a16:creationId xmlns:a16="http://schemas.microsoft.com/office/drawing/2014/main" xmlns="" id="{9D18657A-12C1-43E4-B157-E806C25450EA}"/>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2</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grpSp>
        <p:nvGrpSpPr>
          <p:cNvPr id="38" name="Group 37">
            <a:extLst>
              <a:ext uri="{FF2B5EF4-FFF2-40B4-BE49-F238E27FC236}">
                <a16:creationId xmlns:a16="http://schemas.microsoft.com/office/drawing/2014/main" xmlns="" id="{50D348F8-56FB-44BC-B933-5306DA572328}"/>
              </a:ext>
            </a:extLst>
          </p:cNvPr>
          <p:cNvGrpSpPr/>
          <p:nvPr/>
        </p:nvGrpSpPr>
        <p:grpSpPr>
          <a:xfrm>
            <a:off x="2110446" y="4609336"/>
            <a:ext cx="5119273" cy="643894"/>
            <a:chOff x="1717199" y="5199333"/>
            <a:chExt cx="5119273" cy="643894"/>
          </a:xfrm>
        </p:grpSpPr>
        <p:sp>
          <p:nvSpPr>
            <p:cNvPr id="39" name="Rounded Rectangle 40">
              <a:extLst>
                <a:ext uri="{FF2B5EF4-FFF2-40B4-BE49-F238E27FC236}">
                  <a16:creationId xmlns:a16="http://schemas.microsoft.com/office/drawing/2014/main" xmlns="" id="{DEB99FB3-9E74-48AE-9E4C-2CBCD4C59CA0}"/>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0" name="Rectangle 39">
              <a:extLst>
                <a:ext uri="{FF2B5EF4-FFF2-40B4-BE49-F238E27FC236}">
                  <a16:creationId xmlns:a16="http://schemas.microsoft.com/office/drawing/2014/main" xmlns="" id="{2A907210-CE11-4883-8E0D-188B60F786AD}"/>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Ngắt</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nghỉ</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đúng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chỗ</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1" name="Oval 40">
              <a:extLst>
                <a:ext uri="{FF2B5EF4-FFF2-40B4-BE49-F238E27FC236}">
                  <a16:creationId xmlns:a16="http://schemas.microsoft.com/office/drawing/2014/main" xmlns="" id="{B430BCB1-0274-4A61-90C8-105BE506C345}"/>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3</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xmlns="" id="{F78D9687-6B9B-4A64-97A2-0C8642E4FDB2}"/>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848439" y="325007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Star Cartoon Images, Stock Photos &amp;amp; Vectors | Shutterstock">
            <a:extLst>
              <a:ext uri="{FF2B5EF4-FFF2-40B4-BE49-F238E27FC236}">
                <a16:creationId xmlns:a16="http://schemas.microsoft.com/office/drawing/2014/main" xmlns="" id="{B2657CA6-C989-4718-96E6-A48125E7149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901700" y="389895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Star Cartoon Images, Stock Photos &amp;amp; Vectors | Shutterstock">
            <a:extLst>
              <a:ext uri="{FF2B5EF4-FFF2-40B4-BE49-F238E27FC236}">
                <a16:creationId xmlns:a16="http://schemas.microsoft.com/office/drawing/2014/main" xmlns="" id="{C53150B5-2883-48A1-8524-7397B3197060}"/>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229719" y="4646328"/>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xmlns="" id="{88D0A6C6-6D39-4879-8987-B4282F8D0D16}"/>
              </a:ext>
            </a:extLst>
          </p:cNvPr>
          <p:cNvGrpSpPr/>
          <p:nvPr/>
        </p:nvGrpSpPr>
        <p:grpSpPr>
          <a:xfrm>
            <a:off x="2110446" y="5297108"/>
            <a:ext cx="8097635" cy="643894"/>
            <a:chOff x="1717199" y="5199333"/>
            <a:chExt cx="8097635" cy="643894"/>
          </a:xfrm>
        </p:grpSpPr>
        <p:sp>
          <p:nvSpPr>
            <p:cNvPr id="46" name="Rounded Rectangle 47">
              <a:extLst>
                <a:ext uri="{FF2B5EF4-FFF2-40B4-BE49-F238E27FC236}">
                  <a16:creationId xmlns:a16="http://schemas.microsoft.com/office/drawing/2014/main" xmlns="" id="{5C3A6495-1373-4395-ADEA-906CC8533416}"/>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Calibri" panose="020F0502020204030204" pitchFamily="34" charset="0"/>
                <a:cs typeface="Calibri" panose="020F0502020204030204" pitchFamily="34" charset="0"/>
                <a:sym typeface="Arial"/>
              </a:endParaRPr>
            </a:p>
          </p:txBody>
        </p:sp>
        <p:sp>
          <p:nvSpPr>
            <p:cNvPr id="47" name="Rectangle 46">
              <a:extLst>
                <a:ext uri="{FF2B5EF4-FFF2-40B4-BE49-F238E27FC236}">
                  <a16:creationId xmlns:a16="http://schemas.microsoft.com/office/drawing/2014/main" xmlns="" id="{B8672D70-B5AD-4CFA-AC8D-3667559AD57A}"/>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đọc</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và</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nhấn</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giọng</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phù</a:t>
              </a:r>
              <a:r>
                <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 </a:t>
              </a:r>
              <a:r>
                <a:rPr lang="en-US" altLang="zh-CN" sz="3200" kern="0" dirty="0" err="1">
                  <a:solidFill>
                    <a:srgbClr val="000000"/>
                  </a:solidFill>
                  <a:latin typeface="Calibri" panose="020F0502020204030204" pitchFamily="34" charset="0"/>
                  <a:ea typeface="宋体" panose="02010600030101010101" pitchFamily="2" charset="-122"/>
                  <a:cs typeface="Calibri" panose="020F0502020204030204" pitchFamily="34" charset="0"/>
                  <a:sym typeface="Arial"/>
                </a:rPr>
                <a:t>hợp</a:t>
              </a:r>
              <a:endParaRPr lang="zh-CN" altLang="en-US" sz="3200" kern="0" dirty="0">
                <a:solidFill>
                  <a:srgbClr val="000000"/>
                </a:solidFill>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48" name="Oval 47">
              <a:extLst>
                <a:ext uri="{FF2B5EF4-FFF2-40B4-BE49-F238E27FC236}">
                  <a16:creationId xmlns:a16="http://schemas.microsoft.com/office/drawing/2014/main" xmlns="" id="{4F4D47E9-8C5F-424D-A91D-8227DA2081DB}"/>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Calibri" panose="020F0502020204030204" pitchFamily="34" charset="0"/>
                  <a:ea typeface="inpin heiti" charset="-122"/>
                  <a:cs typeface="Calibri" panose="020F0502020204030204" pitchFamily="34" charset="0"/>
                  <a:sym typeface="Arial"/>
                </a:rPr>
                <a:t>4</a:t>
              </a:r>
              <a:endParaRPr lang="en-US" sz="2800" kern="0" dirty="0">
                <a:solidFill>
                  <a:prstClr val="black"/>
                </a:solidFill>
                <a:latin typeface="Calibri" panose="020F0502020204030204" pitchFamily="34" charset="0"/>
                <a:cs typeface="Calibri" panose="020F0502020204030204" pitchFamily="34" charset="0"/>
                <a:sym typeface="Arial"/>
              </a:endParaRPr>
            </a:p>
          </p:txBody>
        </p:sp>
      </p:grpSp>
      <p:pic>
        <p:nvPicPr>
          <p:cNvPr id="49" name="Picture 2" descr="Star Cartoon Images, Stock Photos &amp;amp; Vectors | Shutterstock">
            <a:extLst>
              <a:ext uri="{FF2B5EF4-FFF2-40B4-BE49-F238E27FC236}">
                <a16:creationId xmlns:a16="http://schemas.microsoft.com/office/drawing/2014/main" xmlns="" id="{9E22BC14-A7ED-4F0C-B09F-C3DEBA3B51A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350846" y="5334100"/>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8591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B9997B-BA69-C0D9-A007-1F2908563A22}"/>
            </a:ext>
          </a:extLst>
        </p:cNvPr>
        <p:cNvGrpSpPr/>
        <p:nvPr/>
      </p:nvGrpSpPr>
      <p:grpSpPr>
        <a:xfrm>
          <a:off x="0" y="0"/>
          <a:ext cx="0" cy="0"/>
          <a:chOff x="0" y="0"/>
          <a:chExt cx="0" cy="0"/>
        </a:xfrm>
      </p:grpSpPr>
      <p:grpSp>
        <p:nvGrpSpPr>
          <p:cNvPr id="6" name="Group 5">
            <a:extLst>
              <a:ext uri="{FF2B5EF4-FFF2-40B4-BE49-F238E27FC236}">
                <a16:creationId xmlns:a16="http://schemas.microsoft.com/office/drawing/2014/main" xmlns="" id="{9D09EC2D-9BE6-4D70-83F9-DD9ADE518477}"/>
              </a:ext>
            </a:extLst>
          </p:cNvPr>
          <p:cNvGrpSpPr/>
          <p:nvPr/>
        </p:nvGrpSpPr>
        <p:grpSpPr>
          <a:xfrm>
            <a:off x="0" y="0"/>
            <a:ext cx="12192000" cy="7025640"/>
            <a:chOff x="0" y="0"/>
            <a:chExt cx="18288000" cy="10538460"/>
          </a:xfrm>
        </p:grpSpPr>
        <p:sp>
          <p:nvSpPr>
            <p:cNvPr id="2" name="Freeform 2">
              <a:extLst>
                <a:ext uri="{FF2B5EF4-FFF2-40B4-BE49-F238E27FC236}">
                  <a16:creationId xmlns:a16="http://schemas.microsoft.com/office/drawing/2014/main" xmlns="" id="{B3A27D6C-168E-A823-BD52-35BBD7528204}"/>
                </a:ext>
              </a:extLst>
            </p:cNvPr>
            <p:cNvSpPr/>
            <p:nvPr/>
          </p:nvSpPr>
          <p:spPr>
            <a:xfrm>
              <a:off x="0" y="0"/>
              <a:ext cx="18288000" cy="10538460"/>
            </a:xfrm>
            <a:custGeom>
              <a:avLst/>
              <a:gdLst/>
              <a:ahLst/>
              <a:cxnLst/>
              <a:rect l="l" t="t" r="r" b="b"/>
              <a:pathLst>
                <a:path w="18288000" h="10538460">
                  <a:moveTo>
                    <a:pt x="0" y="0"/>
                  </a:moveTo>
                  <a:lnTo>
                    <a:pt x="18288000" y="0"/>
                  </a:lnTo>
                  <a:lnTo>
                    <a:pt x="18288000" y="10538460"/>
                  </a:lnTo>
                  <a:lnTo>
                    <a:pt x="0" y="10538460"/>
                  </a:lnTo>
                  <a:lnTo>
                    <a:pt x="0" y="0"/>
                  </a:lnTo>
                  <a:close/>
                </a:path>
              </a:pathLst>
            </a:custGeom>
            <a:blipFill>
              <a:blip r:embed="rId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a16="http://schemas.microsoft.com/office/drawing/2014/main" xmlns="" id="{BE42C69B-E1CE-FAD1-82E6-F1CD713F0FF6}"/>
                </a:ext>
              </a:extLst>
            </p:cNvPr>
            <p:cNvSpPr/>
            <p:nvPr/>
          </p:nvSpPr>
          <p:spPr>
            <a:xfrm flipH="1">
              <a:off x="533400" y="3639571"/>
              <a:ext cx="4668639" cy="6753908"/>
            </a:xfrm>
            <a:custGeom>
              <a:avLst/>
              <a:gdLst/>
              <a:ahLst/>
              <a:cxnLst/>
              <a:rect l="l" t="t" r="r" b="b"/>
              <a:pathLst>
                <a:path w="4668639" h="6753908">
                  <a:moveTo>
                    <a:pt x="4668639" y="0"/>
                  </a:moveTo>
                  <a:lnTo>
                    <a:pt x="0" y="0"/>
                  </a:lnTo>
                  <a:lnTo>
                    <a:pt x="0" y="6753908"/>
                  </a:lnTo>
                  <a:lnTo>
                    <a:pt x="4668639" y="6753908"/>
                  </a:lnTo>
                  <a:lnTo>
                    <a:pt x="4668639"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a:extLst>
              <a:ext uri="{FF2B5EF4-FFF2-40B4-BE49-F238E27FC236}">
                <a16:creationId xmlns:a16="http://schemas.microsoft.com/office/drawing/2014/main" xmlns="" id="{F08F1B9C-1F8F-0D88-266A-C0CE2970FE64}"/>
              </a:ext>
            </a:extLst>
          </p:cNvPr>
          <p:cNvPicPr>
            <a:picLocks noChangeAspect="1"/>
          </p:cNvPicPr>
          <p:nvPr/>
        </p:nvPicPr>
        <p:blipFill>
          <a:blip r:embed="rId4"/>
          <a:stretch>
            <a:fillRect/>
          </a:stretch>
        </p:blipFill>
        <p:spPr>
          <a:xfrm>
            <a:off x="2755801" y="782347"/>
            <a:ext cx="7722390" cy="4871276"/>
          </a:xfrm>
          <a:prstGeom prst="rect">
            <a:avLst/>
          </a:prstGeom>
        </p:spPr>
      </p:pic>
    </p:spTree>
    <p:extLst>
      <p:ext uri="{BB962C8B-B14F-4D97-AF65-F5344CB8AC3E}">
        <p14:creationId xmlns:p14="http://schemas.microsoft.com/office/powerpoint/2010/main" val="27459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xmlns="" id="{DAB1FEF2-57E7-E8FA-D8B9-2CB5E0F69C4D}"/>
              </a:ext>
            </a:extLst>
          </p:cNvPr>
          <p:cNvPicPr>
            <a:picLocks noChangeAspect="1"/>
          </p:cNvPicPr>
          <p:nvPr/>
        </p:nvPicPr>
        <p:blipFill>
          <a:blip r:embed="rId3"/>
          <a:srcRect/>
          <a:stretch/>
        </p:blipFill>
        <p:spPr>
          <a:xfrm rot="21379208" flipH="1">
            <a:off x="1952832" y="700762"/>
            <a:ext cx="1782786" cy="1782788"/>
          </a:xfrm>
          <a:prstGeom prst="rect">
            <a:avLst/>
          </a:prstGeom>
        </p:spPr>
      </p:pic>
      <p:grpSp>
        <p:nvGrpSpPr>
          <p:cNvPr id="3" name="Group 2">
            <a:extLst>
              <a:ext uri="{FF2B5EF4-FFF2-40B4-BE49-F238E27FC236}">
                <a16:creationId xmlns:a16="http://schemas.microsoft.com/office/drawing/2014/main" xmlns="" id="{C76E92C5-5689-D489-851D-3B0CAD809F9D}"/>
              </a:ext>
            </a:extLst>
          </p:cNvPr>
          <p:cNvGrpSpPr/>
          <p:nvPr/>
        </p:nvGrpSpPr>
        <p:grpSpPr>
          <a:xfrm>
            <a:off x="-155389" y="1592156"/>
            <a:ext cx="4998996" cy="4998996"/>
            <a:chOff x="-155389" y="1592156"/>
            <a:chExt cx="4998996" cy="4998996"/>
          </a:xfrm>
        </p:grpSpPr>
        <p:pic>
          <p:nvPicPr>
            <p:cNvPr id="4" name="图片 1">
              <a:extLst>
                <a:ext uri="{FF2B5EF4-FFF2-40B4-BE49-F238E27FC236}">
                  <a16:creationId xmlns:a16="http://schemas.microsoft.com/office/drawing/2014/main" xmlns="" id="{3F188866-60BA-B5E2-F2B5-22BACAF68511}"/>
                </a:ext>
              </a:extLst>
            </p:cNvPr>
            <p:cNvPicPr>
              <a:picLocks noChangeAspect="1"/>
            </p:cNvPicPr>
            <p:nvPr/>
          </p:nvPicPr>
          <p:blipFill>
            <a:blip r:embed="rId4"/>
            <a:srcRect/>
            <a:stretch/>
          </p:blipFill>
          <p:spPr>
            <a:xfrm>
              <a:off x="-155389" y="1592156"/>
              <a:ext cx="4998996" cy="4998996"/>
            </a:xfrm>
            <a:prstGeom prst="rect">
              <a:avLst/>
            </a:prstGeom>
          </p:spPr>
        </p:pic>
        <p:sp>
          <p:nvSpPr>
            <p:cNvPr id="5" name="TextBox 4">
              <a:extLst>
                <a:ext uri="{FF2B5EF4-FFF2-40B4-BE49-F238E27FC236}">
                  <a16:creationId xmlns:a16="http://schemas.microsoft.com/office/drawing/2014/main" xmlns="" id="{4193E42F-F81A-A368-AFFB-7E91517AA8C0}"/>
                </a:ext>
              </a:extLst>
            </p:cNvPr>
            <p:cNvSpPr txBox="1"/>
            <p:nvPr/>
          </p:nvSpPr>
          <p:spPr>
            <a:xfrm>
              <a:off x="1507039" y="2371725"/>
              <a:ext cx="22017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rPr>
                <a:t>Đọc thầm bài </a:t>
              </a:r>
              <a:r>
                <a:rPr lang="en-US" sz="3600" b="1" dirty="0" err="1">
                  <a:solidFill>
                    <a:srgbClr val="E97132">
                      <a:lumMod val="75000"/>
                    </a:srgbClr>
                  </a:solidFill>
                  <a:latin typeface="Cambria" panose="02040503050406030204" pitchFamily="18" charset="0"/>
                  <a:ea typeface="Cambria" panose="02040503050406030204" pitchFamily="18" charset="0"/>
                </a:rPr>
                <a:t>thơ</a:t>
              </a:r>
              <a:endParaRPr kumimoji="0" lang="en-US" sz="3600" b="1" i="0" u="none" strike="noStrike" kern="1200" cap="none" spc="0" normalizeH="0" baseline="0" noProof="0" dirty="0">
                <a:ln>
                  <a:noFill/>
                </a:ln>
                <a:solidFill>
                  <a:srgbClr val="E97132">
                    <a:lumMod val="75000"/>
                  </a:srgbClr>
                </a:solidFill>
                <a:effectLst/>
                <a:uLnTx/>
                <a:uFillTx/>
                <a:latin typeface="Cambria" panose="02040503050406030204" pitchFamily="18" charset="0"/>
                <a:ea typeface="Cambria" panose="02040503050406030204" pitchFamily="18" charset="0"/>
                <a:cs typeface="+mn-cs"/>
              </a:endParaRPr>
            </a:p>
          </p:txBody>
        </p:sp>
      </p:grpSp>
      <p:grpSp>
        <p:nvGrpSpPr>
          <p:cNvPr id="6" name="Group 5">
            <a:extLst>
              <a:ext uri="{FF2B5EF4-FFF2-40B4-BE49-F238E27FC236}">
                <a16:creationId xmlns:a16="http://schemas.microsoft.com/office/drawing/2014/main" xmlns="" id="{694BFE38-2F02-183A-9296-E833B9D35C6A}"/>
              </a:ext>
            </a:extLst>
          </p:cNvPr>
          <p:cNvGrpSpPr/>
          <p:nvPr/>
        </p:nvGrpSpPr>
        <p:grpSpPr>
          <a:xfrm>
            <a:off x="3402014" y="1688186"/>
            <a:ext cx="4998996" cy="4998996"/>
            <a:chOff x="3402014" y="1688186"/>
            <a:chExt cx="4998996" cy="4998996"/>
          </a:xfrm>
        </p:grpSpPr>
        <p:pic>
          <p:nvPicPr>
            <p:cNvPr id="7" name="图片 16">
              <a:extLst>
                <a:ext uri="{FF2B5EF4-FFF2-40B4-BE49-F238E27FC236}">
                  <a16:creationId xmlns:a16="http://schemas.microsoft.com/office/drawing/2014/main" xmlns="" id="{18DE8A54-59FE-A3FF-BF7B-71CD14F70DDC}"/>
                </a:ext>
              </a:extLst>
            </p:cNvPr>
            <p:cNvPicPr>
              <a:picLocks noChangeAspect="1"/>
            </p:cNvPicPr>
            <p:nvPr/>
          </p:nvPicPr>
          <p:blipFill>
            <a:blip r:embed="rId4"/>
            <a:srcRect/>
            <a:stretch/>
          </p:blipFill>
          <p:spPr>
            <a:xfrm>
              <a:off x="3402014" y="1688186"/>
              <a:ext cx="4998996" cy="4998996"/>
            </a:xfrm>
            <a:prstGeom prst="rect">
              <a:avLst/>
            </a:prstGeom>
          </p:spPr>
        </p:pic>
        <p:sp>
          <p:nvSpPr>
            <p:cNvPr id="8" name="TextBox 7">
              <a:extLst>
                <a:ext uri="{FF2B5EF4-FFF2-40B4-BE49-F238E27FC236}">
                  <a16:creationId xmlns:a16="http://schemas.microsoft.com/office/drawing/2014/main" xmlns="" id="{C2A04448-813B-0480-CE1D-F82AEE61E0CF}"/>
                </a:ext>
              </a:extLst>
            </p:cNvPr>
            <p:cNvSpPr txBox="1"/>
            <p:nvPr/>
          </p:nvSpPr>
          <p:spPr>
            <a:xfrm>
              <a:off x="4938725" y="2289425"/>
              <a:ext cx="2414784"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rPr>
                <a:t>Thảo luận nhóm đôi</a:t>
              </a:r>
              <a:endParaRPr kumimoji="0" lang="en-US" sz="3600" b="1" i="0" u="none" strike="noStrike" kern="1200" cap="none" spc="0" normalizeH="0" baseline="0" noProof="0" dirty="0">
                <a:ln>
                  <a:noFill/>
                </a:ln>
                <a:solidFill>
                  <a:srgbClr val="196B24">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9" name="Group 8">
            <a:extLst>
              <a:ext uri="{FF2B5EF4-FFF2-40B4-BE49-F238E27FC236}">
                <a16:creationId xmlns:a16="http://schemas.microsoft.com/office/drawing/2014/main" xmlns="" id="{F7E5AC1A-0D7F-49D9-C929-5D923892B1A4}"/>
              </a:ext>
            </a:extLst>
          </p:cNvPr>
          <p:cNvGrpSpPr/>
          <p:nvPr/>
        </p:nvGrpSpPr>
        <p:grpSpPr>
          <a:xfrm>
            <a:off x="7029981" y="1625534"/>
            <a:ext cx="5124299" cy="5124299"/>
            <a:chOff x="7029981" y="1625534"/>
            <a:chExt cx="5124299" cy="5124299"/>
          </a:xfrm>
        </p:grpSpPr>
        <p:pic>
          <p:nvPicPr>
            <p:cNvPr id="10" name="图片 17">
              <a:extLst>
                <a:ext uri="{FF2B5EF4-FFF2-40B4-BE49-F238E27FC236}">
                  <a16:creationId xmlns:a16="http://schemas.microsoft.com/office/drawing/2014/main" xmlns="" id="{E45B9B30-B1D5-8FF8-F77A-F80BBA1B7A1D}"/>
                </a:ext>
              </a:extLst>
            </p:cNvPr>
            <p:cNvPicPr>
              <a:picLocks noChangeAspect="1"/>
            </p:cNvPicPr>
            <p:nvPr/>
          </p:nvPicPr>
          <p:blipFill>
            <a:blip r:embed="rId4"/>
            <a:srcRect/>
            <a:stretch/>
          </p:blipFill>
          <p:spPr>
            <a:xfrm>
              <a:off x="7029981" y="1625534"/>
              <a:ext cx="5124299" cy="5124299"/>
            </a:xfrm>
            <a:prstGeom prst="rect">
              <a:avLst/>
            </a:prstGeom>
          </p:spPr>
        </p:pic>
        <p:sp>
          <p:nvSpPr>
            <p:cNvPr id="11" name="TextBox 10">
              <a:extLst>
                <a:ext uri="{FF2B5EF4-FFF2-40B4-BE49-F238E27FC236}">
                  <a16:creationId xmlns:a16="http://schemas.microsoft.com/office/drawing/2014/main" xmlns="" id="{38EA419B-6B5B-04E2-E913-780061B3FDF6}"/>
                </a:ext>
              </a:extLst>
            </p:cNvPr>
            <p:cNvSpPr txBox="1"/>
            <p:nvPr/>
          </p:nvSpPr>
          <p:spPr>
            <a:xfrm>
              <a:off x="8592151" y="2094726"/>
              <a:ext cx="250666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rPr>
                <a:t>Trả lời các câu hỏi cuối bài</a:t>
              </a:r>
              <a:endParaRPr kumimoji="0" lang="en-US" sz="3600" b="1" i="0" u="none" strike="noStrike" kern="1200" cap="none" spc="0" normalizeH="0" baseline="0" noProof="0" dirty="0">
                <a:ln>
                  <a:noFill/>
                </a:ln>
                <a:solidFill>
                  <a:srgbClr val="FC4708"/>
                </a:solidFill>
                <a:effectLst/>
                <a:uLnTx/>
                <a:uFillTx/>
                <a:latin typeface="Cambria" panose="02040503050406030204" pitchFamily="18" charset="0"/>
                <a:ea typeface="Cambria" panose="02040503050406030204" pitchFamily="18" charset="0"/>
                <a:cs typeface="+mn-cs"/>
              </a:endParaRPr>
            </a:p>
          </p:txBody>
        </p:sp>
      </p:grpSp>
      <p:pic>
        <p:nvPicPr>
          <p:cNvPr id="12" name="Picture 11">
            <a:extLst>
              <a:ext uri="{FF2B5EF4-FFF2-40B4-BE49-F238E27FC236}">
                <a16:creationId xmlns:a16="http://schemas.microsoft.com/office/drawing/2014/main" xmlns="" id="{81932F18-B225-54FB-11A9-3AFFFFB60A67}"/>
              </a:ext>
            </a:extLst>
          </p:cNvPr>
          <p:cNvPicPr>
            <a:picLocks noChangeAspect="1"/>
          </p:cNvPicPr>
          <p:nvPr/>
        </p:nvPicPr>
        <p:blipFill>
          <a:blip r:embed="rId5"/>
          <a:stretch>
            <a:fillRect/>
          </a:stretch>
        </p:blipFill>
        <p:spPr>
          <a:xfrm>
            <a:off x="2857430" y="177107"/>
            <a:ext cx="7029174" cy="1511079"/>
          </a:xfrm>
          <a:prstGeom prst="rect">
            <a:avLst/>
          </a:prstGeom>
        </p:spPr>
      </p:pic>
    </p:spTree>
    <p:extLst>
      <p:ext uri="{BB962C8B-B14F-4D97-AF65-F5344CB8AC3E}">
        <p14:creationId xmlns:p14="http://schemas.microsoft.com/office/powerpoint/2010/main" val="32899528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BCBCBC3-6D17-C311-B568-0C7EDFFD9923}"/>
              </a:ext>
            </a:extLst>
          </p:cNvPr>
          <p:cNvGrpSpPr/>
          <p:nvPr/>
        </p:nvGrpSpPr>
        <p:grpSpPr>
          <a:xfrm>
            <a:off x="4208788" y="2644297"/>
            <a:ext cx="6668130" cy="1661889"/>
            <a:chOff x="582667" y="1166326"/>
            <a:chExt cx="9419749" cy="3077729"/>
          </a:xfrm>
        </p:grpSpPr>
        <p:sp>
          <p:nvSpPr>
            <p:cNvPr id="3" name="Rectangle 2">
              <a:extLst>
                <a:ext uri="{FF2B5EF4-FFF2-40B4-BE49-F238E27FC236}">
                  <a16:creationId xmlns:a16="http://schemas.microsoft.com/office/drawing/2014/main" xmlns="" id="{945BFD6F-8D52-9648-96F8-B4C2B9A49F63}"/>
                </a:ext>
              </a:extLst>
            </p:cNvPr>
            <p:cNvSpPr/>
            <p:nvPr/>
          </p:nvSpPr>
          <p:spPr>
            <a:xfrm>
              <a:off x="582667" y="1166326"/>
              <a:ext cx="9419749" cy="3077729"/>
            </a:xfrm>
            <a:custGeom>
              <a:avLst/>
              <a:gdLst>
                <a:gd name="connsiteX0" fmla="*/ 0 w 9419749"/>
                <a:gd name="connsiteY0" fmla="*/ 0 h 3077729"/>
                <a:gd name="connsiteX1" fmla="*/ 588734 w 9419749"/>
                <a:gd name="connsiteY1" fmla="*/ 0 h 3077729"/>
                <a:gd name="connsiteX2" fmla="*/ 989074 w 9419749"/>
                <a:gd name="connsiteY2" fmla="*/ 0 h 3077729"/>
                <a:gd name="connsiteX3" fmla="*/ 1389413 w 9419749"/>
                <a:gd name="connsiteY3" fmla="*/ 0 h 3077729"/>
                <a:gd name="connsiteX4" fmla="*/ 2166542 w 9419749"/>
                <a:gd name="connsiteY4" fmla="*/ 0 h 3077729"/>
                <a:gd name="connsiteX5" fmla="*/ 2472684 w 9419749"/>
                <a:gd name="connsiteY5" fmla="*/ 0 h 3077729"/>
                <a:gd name="connsiteX6" fmla="*/ 2967221 w 9419749"/>
                <a:gd name="connsiteY6" fmla="*/ 0 h 3077729"/>
                <a:gd name="connsiteX7" fmla="*/ 3744350 w 9419749"/>
                <a:gd name="connsiteY7" fmla="*/ 0 h 3077729"/>
                <a:gd name="connsiteX8" fmla="*/ 4144690 w 9419749"/>
                <a:gd name="connsiteY8" fmla="*/ 0 h 3077729"/>
                <a:gd name="connsiteX9" fmla="*/ 4545029 w 9419749"/>
                <a:gd name="connsiteY9" fmla="*/ 0 h 3077729"/>
                <a:gd name="connsiteX10" fmla="*/ 4851171 w 9419749"/>
                <a:gd name="connsiteY10" fmla="*/ 0 h 3077729"/>
                <a:gd name="connsiteX11" fmla="*/ 5628300 w 9419749"/>
                <a:gd name="connsiteY11" fmla="*/ 0 h 3077729"/>
                <a:gd name="connsiteX12" fmla="*/ 6311232 w 9419749"/>
                <a:gd name="connsiteY12" fmla="*/ 0 h 3077729"/>
                <a:gd name="connsiteX13" fmla="*/ 6711571 w 9419749"/>
                <a:gd name="connsiteY13" fmla="*/ 0 h 3077729"/>
                <a:gd name="connsiteX14" fmla="*/ 7394503 w 9419749"/>
                <a:gd name="connsiteY14" fmla="*/ 0 h 3077729"/>
                <a:gd name="connsiteX15" fmla="*/ 7983237 w 9419749"/>
                <a:gd name="connsiteY15" fmla="*/ 0 h 3077729"/>
                <a:gd name="connsiteX16" fmla="*/ 8571972 w 9419749"/>
                <a:gd name="connsiteY16" fmla="*/ 0 h 3077729"/>
                <a:gd name="connsiteX17" fmla="*/ 9419749 w 9419749"/>
                <a:gd name="connsiteY17" fmla="*/ 0 h 3077729"/>
                <a:gd name="connsiteX18" fmla="*/ 9419749 w 9419749"/>
                <a:gd name="connsiteY18" fmla="*/ 482178 h 3077729"/>
                <a:gd name="connsiteX19" fmla="*/ 9419749 w 9419749"/>
                <a:gd name="connsiteY19" fmla="*/ 1025910 h 3077729"/>
                <a:gd name="connsiteX20" fmla="*/ 9419749 w 9419749"/>
                <a:gd name="connsiteY20" fmla="*/ 1508087 h 3077729"/>
                <a:gd name="connsiteX21" fmla="*/ 9419749 w 9419749"/>
                <a:gd name="connsiteY21" fmla="*/ 1990265 h 3077729"/>
                <a:gd name="connsiteX22" fmla="*/ 9419749 w 9419749"/>
                <a:gd name="connsiteY22" fmla="*/ 2533997 h 3077729"/>
                <a:gd name="connsiteX23" fmla="*/ 9419749 w 9419749"/>
                <a:gd name="connsiteY23" fmla="*/ 3077729 h 3077729"/>
                <a:gd name="connsiteX24" fmla="*/ 9019410 w 9419749"/>
                <a:gd name="connsiteY24" fmla="*/ 3077729 h 3077729"/>
                <a:gd name="connsiteX25" fmla="*/ 8242280 w 9419749"/>
                <a:gd name="connsiteY25" fmla="*/ 3077729 h 3077729"/>
                <a:gd name="connsiteX26" fmla="*/ 7465151 w 9419749"/>
                <a:gd name="connsiteY26" fmla="*/ 3077729 h 3077729"/>
                <a:gd name="connsiteX27" fmla="*/ 6782219 w 9419749"/>
                <a:gd name="connsiteY27" fmla="*/ 3077729 h 3077729"/>
                <a:gd name="connsiteX28" fmla="*/ 6099287 w 9419749"/>
                <a:gd name="connsiteY28" fmla="*/ 3077729 h 3077729"/>
                <a:gd name="connsiteX29" fmla="*/ 5416356 w 9419749"/>
                <a:gd name="connsiteY29" fmla="*/ 3077729 h 3077729"/>
                <a:gd name="connsiteX30" fmla="*/ 4639226 w 9419749"/>
                <a:gd name="connsiteY30" fmla="*/ 3077729 h 3077729"/>
                <a:gd name="connsiteX31" fmla="*/ 4144690 w 9419749"/>
                <a:gd name="connsiteY31" fmla="*/ 3077729 h 3077729"/>
                <a:gd name="connsiteX32" fmla="*/ 3650153 w 9419749"/>
                <a:gd name="connsiteY32" fmla="*/ 3077729 h 3077729"/>
                <a:gd name="connsiteX33" fmla="*/ 3249813 w 9419749"/>
                <a:gd name="connsiteY33" fmla="*/ 3077729 h 3077729"/>
                <a:gd name="connsiteX34" fmla="*/ 2566882 w 9419749"/>
                <a:gd name="connsiteY34" fmla="*/ 3077729 h 3077729"/>
                <a:gd name="connsiteX35" fmla="*/ 2072345 w 9419749"/>
                <a:gd name="connsiteY35" fmla="*/ 3077729 h 3077729"/>
                <a:gd name="connsiteX36" fmla="*/ 1672005 w 9419749"/>
                <a:gd name="connsiteY36" fmla="*/ 3077729 h 3077729"/>
                <a:gd name="connsiteX37" fmla="*/ 989074 w 9419749"/>
                <a:gd name="connsiteY37" fmla="*/ 3077729 h 3077729"/>
                <a:gd name="connsiteX38" fmla="*/ 0 w 9419749"/>
                <a:gd name="connsiteY38" fmla="*/ 3077729 h 3077729"/>
                <a:gd name="connsiteX39" fmla="*/ 0 w 9419749"/>
                <a:gd name="connsiteY39" fmla="*/ 2595551 h 3077729"/>
                <a:gd name="connsiteX40" fmla="*/ 0 w 9419749"/>
                <a:gd name="connsiteY40" fmla="*/ 2051819 h 3077729"/>
                <a:gd name="connsiteX41" fmla="*/ 0 w 9419749"/>
                <a:gd name="connsiteY41" fmla="*/ 1569642 h 3077729"/>
                <a:gd name="connsiteX42" fmla="*/ 0 w 9419749"/>
                <a:gd name="connsiteY42" fmla="*/ 1149019 h 3077729"/>
                <a:gd name="connsiteX43" fmla="*/ 0 w 9419749"/>
                <a:gd name="connsiteY43" fmla="*/ 605287 h 3077729"/>
                <a:gd name="connsiteX44" fmla="*/ 0 w 9419749"/>
                <a:gd name="connsiteY44" fmla="*/ 0 h 30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19749" h="3077729" fill="none" extrusionOk="0">
                  <a:moveTo>
                    <a:pt x="0" y="0"/>
                  </a:moveTo>
                  <a:cubicBezTo>
                    <a:pt x="199775" y="-8067"/>
                    <a:pt x="452383" y="38179"/>
                    <a:pt x="588734" y="0"/>
                  </a:cubicBezTo>
                  <a:cubicBezTo>
                    <a:pt x="725085" y="-38179"/>
                    <a:pt x="836481" y="35254"/>
                    <a:pt x="989074" y="0"/>
                  </a:cubicBezTo>
                  <a:cubicBezTo>
                    <a:pt x="1141667" y="-35254"/>
                    <a:pt x="1196743" y="41261"/>
                    <a:pt x="1389413" y="0"/>
                  </a:cubicBezTo>
                  <a:cubicBezTo>
                    <a:pt x="1582083" y="-41261"/>
                    <a:pt x="1910670" y="12534"/>
                    <a:pt x="2166542" y="0"/>
                  </a:cubicBezTo>
                  <a:cubicBezTo>
                    <a:pt x="2422414" y="-12534"/>
                    <a:pt x="2376556" y="29993"/>
                    <a:pt x="2472684" y="0"/>
                  </a:cubicBezTo>
                  <a:cubicBezTo>
                    <a:pt x="2568812" y="-29993"/>
                    <a:pt x="2723847" y="43004"/>
                    <a:pt x="2967221" y="0"/>
                  </a:cubicBezTo>
                  <a:cubicBezTo>
                    <a:pt x="3210595" y="-43004"/>
                    <a:pt x="3391634" y="71891"/>
                    <a:pt x="3744350" y="0"/>
                  </a:cubicBezTo>
                  <a:cubicBezTo>
                    <a:pt x="4097066" y="-71891"/>
                    <a:pt x="3956461" y="38622"/>
                    <a:pt x="4144690" y="0"/>
                  </a:cubicBezTo>
                  <a:cubicBezTo>
                    <a:pt x="4332919" y="-38622"/>
                    <a:pt x="4367767" y="39999"/>
                    <a:pt x="4545029" y="0"/>
                  </a:cubicBezTo>
                  <a:cubicBezTo>
                    <a:pt x="4722291" y="-39999"/>
                    <a:pt x="4729596" y="36286"/>
                    <a:pt x="4851171" y="0"/>
                  </a:cubicBezTo>
                  <a:cubicBezTo>
                    <a:pt x="4972746" y="-36286"/>
                    <a:pt x="5245438" y="25080"/>
                    <a:pt x="5628300" y="0"/>
                  </a:cubicBezTo>
                  <a:cubicBezTo>
                    <a:pt x="6011162" y="-25080"/>
                    <a:pt x="6121544" y="39497"/>
                    <a:pt x="6311232" y="0"/>
                  </a:cubicBezTo>
                  <a:cubicBezTo>
                    <a:pt x="6500920" y="-39497"/>
                    <a:pt x="6545144" y="44279"/>
                    <a:pt x="6711571" y="0"/>
                  </a:cubicBezTo>
                  <a:cubicBezTo>
                    <a:pt x="6877998" y="-44279"/>
                    <a:pt x="7124820" y="21883"/>
                    <a:pt x="7394503" y="0"/>
                  </a:cubicBezTo>
                  <a:cubicBezTo>
                    <a:pt x="7664186" y="-21883"/>
                    <a:pt x="7728006" y="16433"/>
                    <a:pt x="7983237" y="0"/>
                  </a:cubicBezTo>
                  <a:cubicBezTo>
                    <a:pt x="8238468" y="-16433"/>
                    <a:pt x="8427130" y="44439"/>
                    <a:pt x="8571972" y="0"/>
                  </a:cubicBezTo>
                  <a:cubicBezTo>
                    <a:pt x="8716814" y="-44439"/>
                    <a:pt x="9146523" y="20563"/>
                    <a:pt x="9419749" y="0"/>
                  </a:cubicBezTo>
                  <a:cubicBezTo>
                    <a:pt x="9455756" y="219887"/>
                    <a:pt x="9408705" y="337200"/>
                    <a:pt x="9419749" y="482178"/>
                  </a:cubicBezTo>
                  <a:cubicBezTo>
                    <a:pt x="9430793" y="627156"/>
                    <a:pt x="9385207" y="798933"/>
                    <a:pt x="9419749" y="1025910"/>
                  </a:cubicBezTo>
                  <a:cubicBezTo>
                    <a:pt x="9454291" y="1252887"/>
                    <a:pt x="9392510" y="1327535"/>
                    <a:pt x="9419749" y="1508087"/>
                  </a:cubicBezTo>
                  <a:cubicBezTo>
                    <a:pt x="9446988" y="1688639"/>
                    <a:pt x="9362810" y="1814158"/>
                    <a:pt x="9419749" y="1990265"/>
                  </a:cubicBezTo>
                  <a:cubicBezTo>
                    <a:pt x="9476688" y="2166372"/>
                    <a:pt x="9396263" y="2377192"/>
                    <a:pt x="9419749" y="2533997"/>
                  </a:cubicBezTo>
                  <a:cubicBezTo>
                    <a:pt x="9443235" y="2690802"/>
                    <a:pt x="9356230" y="2922283"/>
                    <a:pt x="9419749" y="3077729"/>
                  </a:cubicBezTo>
                  <a:cubicBezTo>
                    <a:pt x="9339322" y="3097233"/>
                    <a:pt x="9216951" y="3056356"/>
                    <a:pt x="9019410" y="3077729"/>
                  </a:cubicBezTo>
                  <a:cubicBezTo>
                    <a:pt x="8821869" y="3099102"/>
                    <a:pt x="8421846" y="3027590"/>
                    <a:pt x="8242280" y="3077729"/>
                  </a:cubicBezTo>
                  <a:cubicBezTo>
                    <a:pt x="8062714" y="3127868"/>
                    <a:pt x="7753673" y="3001132"/>
                    <a:pt x="7465151" y="3077729"/>
                  </a:cubicBezTo>
                  <a:cubicBezTo>
                    <a:pt x="7176629" y="3154326"/>
                    <a:pt x="6992420" y="3059790"/>
                    <a:pt x="6782219" y="3077729"/>
                  </a:cubicBezTo>
                  <a:cubicBezTo>
                    <a:pt x="6572018" y="3095668"/>
                    <a:pt x="6266739" y="3061834"/>
                    <a:pt x="6099287" y="3077729"/>
                  </a:cubicBezTo>
                  <a:cubicBezTo>
                    <a:pt x="5931835" y="3093624"/>
                    <a:pt x="5643333" y="3030940"/>
                    <a:pt x="5416356" y="3077729"/>
                  </a:cubicBezTo>
                  <a:cubicBezTo>
                    <a:pt x="5189379" y="3124518"/>
                    <a:pt x="4923895" y="2988217"/>
                    <a:pt x="4639226" y="3077729"/>
                  </a:cubicBezTo>
                  <a:cubicBezTo>
                    <a:pt x="4354557" y="3167241"/>
                    <a:pt x="4290266" y="3044591"/>
                    <a:pt x="4144690" y="3077729"/>
                  </a:cubicBezTo>
                  <a:cubicBezTo>
                    <a:pt x="3999114" y="3110867"/>
                    <a:pt x="3814921" y="3027402"/>
                    <a:pt x="3650153" y="3077729"/>
                  </a:cubicBezTo>
                  <a:cubicBezTo>
                    <a:pt x="3485385" y="3128056"/>
                    <a:pt x="3446603" y="3077449"/>
                    <a:pt x="3249813" y="3077729"/>
                  </a:cubicBezTo>
                  <a:cubicBezTo>
                    <a:pt x="3053023" y="3078009"/>
                    <a:pt x="2905030" y="3056560"/>
                    <a:pt x="2566882" y="3077729"/>
                  </a:cubicBezTo>
                  <a:cubicBezTo>
                    <a:pt x="2228734" y="3098898"/>
                    <a:pt x="2209443" y="3058993"/>
                    <a:pt x="2072345" y="3077729"/>
                  </a:cubicBezTo>
                  <a:cubicBezTo>
                    <a:pt x="1935247" y="3096465"/>
                    <a:pt x="1825907" y="3061972"/>
                    <a:pt x="1672005" y="3077729"/>
                  </a:cubicBezTo>
                  <a:cubicBezTo>
                    <a:pt x="1518103" y="3093486"/>
                    <a:pt x="1278442" y="3055571"/>
                    <a:pt x="989074" y="3077729"/>
                  </a:cubicBezTo>
                  <a:cubicBezTo>
                    <a:pt x="699706" y="3099887"/>
                    <a:pt x="351088" y="3075639"/>
                    <a:pt x="0" y="3077729"/>
                  </a:cubicBezTo>
                  <a:cubicBezTo>
                    <a:pt x="-8191" y="2859937"/>
                    <a:pt x="7061" y="2728460"/>
                    <a:pt x="0" y="2595551"/>
                  </a:cubicBezTo>
                  <a:cubicBezTo>
                    <a:pt x="-7061" y="2462642"/>
                    <a:pt x="51639" y="2311558"/>
                    <a:pt x="0" y="2051819"/>
                  </a:cubicBezTo>
                  <a:cubicBezTo>
                    <a:pt x="-51639" y="1792080"/>
                    <a:pt x="50302" y="1763908"/>
                    <a:pt x="0" y="1569642"/>
                  </a:cubicBezTo>
                  <a:cubicBezTo>
                    <a:pt x="-50302" y="1375376"/>
                    <a:pt x="24595" y="1340555"/>
                    <a:pt x="0" y="1149019"/>
                  </a:cubicBezTo>
                  <a:cubicBezTo>
                    <a:pt x="-24595" y="957483"/>
                    <a:pt x="25767" y="829515"/>
                    <a:pt x="0" y="605287"/>
                  </a:cubicBezTo>
                  <a:cubicBezTo>
                    <a:pt x="-25767" y="381059"/>
                    <a:pt x="30377" y="190553"/>
                    <a:pt x="0" y="0"/>
                  </a:cubicBezTo>
                  <a:close/>
                </a:path>
                <a:path w="9419749" h="3077729" stroke="0" extrusionOk="0">
                  <a:moveTo>
                    <a:pt x="0" y="0"/>
                  </a:moveTo>
                  <a:cubicBezTo>
                    <a:pt x="255633" y="-13538"/>
                    <a:pt x="384981" y="52071"/>
                    <a:pt x="588734" y="0"/>
                  </a:cubicBezTo>
                  <a:cubicBezTo>
                    <a:pt x="792487" y="-52071"/>
                    <a:pt x="782260" y="32303"/>
                    <a:pt x="894876" y="0"/>
                  </a:cubicBezTo>
                  <a:cubicBezTo>
                    <a:pt x="1007492" y="-32303"/>
                    <a:pt x="1358315" y="32537"/>
                    <a:pt x="1672005" y="0"/>
                  </a:cubicBezTo>
                  <a:cubicBezTo>
                    <a:pt x="1985695" y="-32537"/>
                    <a:pt x="1864648" y="25069"/>
                    <a:pt x="1978147" y="0"/>
                  </a:cubicBezTo>
                  <a:cubicBezTo>
                    <a:pt x="2091646" y="-25069"/>
                    <a:pt x="2436393" y="19053"/>
                    <a:pt x="2566882" y="0"/>
                  </a:cubicBezTo>
                  <a:cubicBezTo>
                    <a:pt x="2697371" y="-19053"/>
                    <a:pt x="2816604" y="28961"/>
                    <a:pt x="3061418" y="0"/>
                  </a:cubicBezTo>
                  <a:cubicBezTo>
                    <a:pt x="3306232" y="-28961"/>
                    <a:pt x="3288558" y="9015"/>
                    <a:pt x="3367560" y="0"/>
                  </a:cubicBezTo>
                  <a:cubicBezTo>
                    <a:pt x="3446562" y="-9015"/>
                    <a:pt x="3770854" y="38387"/>
                    <a:pt x="3956295" y="0"/>
                  </a:cubicBezTo>
                  <a:cubicBezTo>
                    <a:pt x="4141736" y="-38387"/>
                    <a:pt x="4449660" y="119"/>
                    <a:pt x="4639226" y="0"/>
                  </a:cubicBezTo>
                  <a:cubicBezTo>
                    <a:pt x="4828792" y="-119"/>
                    <a:pt x="4920873" y="18416"/>
                    <a:pt x="5133763" y="0"/>
                  </a:cubicBezTo>
                  <a:cubicBezTo>
                    <a:pt x="5346653" y="-18416"/>
                    <a:pt x="5572297" y="5859"/>
                    <a:pt x="5910892" y="0"/>
                  </a:cubicBezTo>
                  <a:cubicBezTo>
                    <a:pt x="6249487" y="-5859"/>
                    <a:pt x="6442036" y="28191"/>
                    <a:pt x="6688022" y="0"/>
                  </a:cubicBezTo>
                  <a:cubicBezTo>
                    <a:pt x="6934008" y="-28191"/>
                    <a:pt x="6927770" y="19790"/>
                    <a:pt x="6994164" y="0"/>
                  </a:cubicBezTo>
                  <a:cubicBezTo>
                    <a:pt x="7060558" y="-19790"/>
                    <a:pt x="7218428" y="3147"/>
                    <a:pt x="7300305" y="0"/>
                  </a:cubicBezTo>
                  <a:cubicBezTo>
                    <a:pt x="7382182" y="-3147"/>
                    <a:pt x="7722697" y="6636"/>
                    <a:pt x="8077435" y="0"/>
                  </a:cubicBezTo>
                  <a:cubicBezTo>
                    <a:pt x="8432173" y="-6636"/>
                    <a:pt x="8609962" y="90571"/>
                    <a:pt x="8854564" y="0"/>
                  </a:cubicBezTo>
                  <a:cubicBezTo>
                    <a:pt x="9099166" y="-90571"/>
                    <a:pt x="9260012" y="45477"/>
                    <a:pt x="9419749" y="0"/>
                  </a:cubicBezTo>
                  <a:cubicBezTo>
                    <a:pt x="9449803" y="184755"/>
                    <a:pt x="9369454" y="404034"/>
                    <a:pt x="9419749" y="512955"/>
                  </a:cubicBezTo>
                  <a:cubicBezTo>
                    <a:pt x="9470044" y="621876"/>
                    <a:pt x="9403874" y="739025"/>
                    <a:pt x="9419749" y="933578"/>
                  </a:cubicBezTo>
                  <a:cubicBezTo>
                    <a:pt x="9435624" y="1128131"/>
                    <a:pt x="9400628" y="1292043"/>
                    <a:pt x="9419749" y="1384978"/>
                  </a:cubicBezTo>
                  <a:cubicBezTo>
                    <a:pt x="9438870" y="1477913"/>
                    <a:pt x="9403481" y="1772114"/>
                    <a:pt x="9419749" y="1959487"/>
                  </a:cubicBezTo>
                  <a:cubicBezTo>
                    <a:pt x="9436017" y="2146860"/>
                    <a:pt x="9395884" y="2227900"/>
                    <a:pt x="9419749" y="2410888"/>
                  </a:cubicBezTo>
                  <a:cubicBezTo>
                    <a:pt x="9443614" y="2593876"/>
                    <a:pt x="9404771" y="2870797"/>
                    <a:pt x="9419749" y="3077729"/>
                  </a:cubicBezTo>
                  <a:cubicBezTo>
                    <a:pt x="9339869" y="3107422"/>
                    <a:pt x="9236594" y="3053893"/>
                    <a:pt x="9113607" y="3077729"/>
                  </a:cubicBezTo>
                  <a:cubicBezTo>
                    <a:pt x="8990620" y="3101565"/>
                    <a:pt x="8743020" y="3072678"/>
                    <a:pt x="8524873" y="3077729"/>
                  </a:cubicBezTo>
                  <a:cubicBezTo>
                    <a:pt x="8306726" y="3082780"/>
                    <a:pt x="8133641" y="3062955"/>
                    <a:pt x="8030336" y="3077729"/>
                  </a:cubicBezTo>
                  <a:cubicBezTo>
                    <a:pt x="7927031" y="3092503"/>
                    <a:pt x="7537609" y="3071979"/>
                    <a:pt x="7253207" y="3077729"/>
                  </a:cubicBezTo>
                  <a:cubicBezTo>
                    <a:pt x="6968805" y="3083479"/>
                    <a:pt x="6756407" y="3006189"/>
                    <a:pt x="6476077" y="3077729"/>
                  </a:cubicBezTo>
                  <a:cubicBezTo>
                    <a:pt x="6195747" y="3149269"/>
                    <a:pt x="6057033" y="3014180"/>
                    <a:pt x="5887343" y="3077729"/>
                  </a:cubicBezTo>
                  <a:cubicBezTo>
                    <a:pt x="5717653" y="3141278"/>
                    <a:pt x="5672907" y="3056177"/>
                    <a:pt x="5581201" y="3077729"/>
                  </a:cubicBezTo>
                  <a:cubicBezTo>
                    <a:pt x="5489495" y="3099281"/>
                    <a:pt x="5233064" y="3009458"/>
                    <a:pt x="4898269" y="3077729"/>
                  </a:cubicBezTo>
                  <a:cubicBezTo>
                    <a:pt x="4563474" y="3146000"/>
                    <a:pt x="4589488" y="3075958"/>
                    <a:pt x="4497930" y="3077729"/>
                  </a:cubicBezTo>
                  <a:cubicBezTo>
                    <a:pt x="4406372" y="3079500"/>
                    <a:pt x="4256770" y="3053664"/>
                    <a:pt x="4191788" y="3077729"/>
                  </a:cubicBezTo>
                  <a:cubicBezTo>
                    <a:pt x="4126806" y="3101794"/>
                    <a:pt x="4033544" y="3057894"/>
                    <a:pt x="3885646" y="3077729"/>
                  </a:cubicBezTo>
                  <a:cubicBezTo>
                    <a:pt x="3737748" y="3097564"/>
                    <a:pt x="3577381" y="3075507"/>
                    <a:pt x="3485307" y="3077729"/>
                  </a:cubicBezTo>
                  <a:cubicBezTo>
                    <a:pt x="3393233" y="3079951"/>
                    <a:pt x="3131119" y="3069527"/>
                    <a:pt x="2896573" y="3077729"/>
                  </a:cubicBezTo>
                  <a:cubicBezTo>
                    <a:pt x="2662027" y="3085931"/>
                    <a:pt x="2621380" y="3069431"/>
                    <a:pt x="2496233" y="3077729"/>
                  </a:cubicBezTo>
                  <a:cubicBezTo>
                    <a:pt x="2371086" y="3086027"/>
                    <a:pt x="2248604" y="3041161"/>
                    <a:pt x="2001697" y="3077729"/>
                  </a:cubicBezTo>
                  <a:cubicBezTo>
                    <a:pt x="1754790" y="3114297"/>
                    <a:pt x="1603796" y="3026962"/>
                    <a:pt x="1412962" y="3077729"/>
                  </a:cubicBezTo>
                  <a:cubicBezTo>
                    <a:pt x="1222129" y="3128496"/>
                    <a:pt x="1192133" y="3031639"/>
                    <a:pt x="1012623" y="3077729"/>
                  </a:cubicBezTo>
                  <a:cubicBezTo>
                    <a:pt x="833113" y="3123819"/>
                    <a:pt x="270086" y="3027642"/>
                    <a:pt x="0" y="3077729"/>
                  </a:cubicBezTo>
                  <a:cubicBezTo>
                    <a:pt x="-8091" y="2885880"/>
                    <a:pt x="53801" y="2759301"/>
                    <a:pt x="0" y="2595551"/>
                  </a:cubicBezTo>
                  <a:cubicBezTo>
                    <a:pt x="-53801" y="2431801"/>
                    <a:pt x="55391" y="2247813"/>
                    <a:pt x="0" y="2113374"/>
                  </a:cubicBezTo>
                  <a:cubicBezTo>
                    <a:pt x="-55391" y="1978935"/>
                    <a:pt x="2788" y="1842302"/>
                    <a:pt x="0" y="1631196"/>
                  </a:cubicBezTo>
                  <a:cubicBezTo>
                    <a:pt x="-2788" y="1420090"/>
                    <a:pt x="49028" y="1326740"/>
                    <a:pt x="0" y="1087464"/>
                  </a:cubicBezTo>
                  <a:cubicBezTo>
                    <a:pt x="-49028" y="848188"/>
                    <a:pt x="25002" y="787821"/>
                    <a:pt x="0" y="605287"/>
                  </a:cubicBezTo>
                  <a:cubicBezTo>
                    <a:pt x="-25002" y="422753"/>
                    <a:pt x="45083" y="268650"/>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A1E3F507-CF60-32EE-8266-5CB8DC9DE11B}"/>
                </a:ext>
              </a:extLst>
            </p:cNvPr>
            <p:cNvSpPr txBox="1"/>
            <p:nvPr/>
          </p:nvSpPr>
          <p:spPr>
            <a:xfrm>
              <a:off x="694081" y="1409957"/>
              <a:ext cx="9164012" cy="1131687"/>
            </a:xfrm>
            <a:prstGeom prst="rect">
              <a:avLst/>
            </a:prstGeom>
            <a:noFill/>
          </p:spPr>
          <p:txBody>
            <a:bodyPr wrap="square" rtlCol="0">
              <a:spAutoFit/>
            </a:bodyPr>
            <a:lstStyle/>
            <a:p>
              <a:pPr lvl="0" algn="ct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Bạn</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nhỏ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đã</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hỏi</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về</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p>
            <a:p>
              <a:pPr lvl="0" algn="ct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ông</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bà</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bố</a:t>
              </a:r>
              <a:r>
                <a:rPr lang="en-US" sz="4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mẹ</a:t>
              </a:r>
              <a:endParaRPr lang="en-US" sz="44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xmlns="" id="{0B60FA91-D72C-AB50-6E36-97F08F6BC0CB}"/>
              </a:ext>
            </a:extLst>
          </p:cNvPr>
          <p:cNvGrpSpPr/>
          <p:nvPr/>
        </p:nvGrpSpPr>
        <p:grpSpPr>
          <a:xfrm>
            <a:off x="40936" y="228966"/>
            <a:ext cx="12151065" cy="1605247"/>
            <a:chOff x="40936" y="228966"/>
            <a:chExt cx="12151065" cy="1605247"/>
          </a:xfrm>
        </p:grpSpPr>
        <p:grpSp>
          <p:nvGrpSpPr>
            <p:cNvPr id="6" name="Group 5">
              <a:extLst>
                <a:ext uri="{FF2B5EF4-FFF2-40B4-BE49-F238E27FC236}">
                  <a16:creationId xmlns:a16="http://schemas.microsoft.com/office/drawing/2014/main" xmlns="" id="{5E221CBD-57C8-66C2-A108-17C36753CB1A}"/>
                </a:ext>
              </a:extLst>
            </p:cNvPr>
            <p:cNvGrpSpPr/>
            <p:nvPr/>
          </p:nvGrpSpPr>
          <p:grpSpPr>
            <a:xfrm>
              <a:off x="670270" y="365001"/>
              <a:ext cx="11521731" cy="1410636"/>
              <a:chOff x="197374" y="63507"/>
              <a:chExt cx="11978743" cy="1410636"/>
            </a:xfrm>
          </p:grpSpPr>
          <p:sp>
            <p:nvSpPr>
              <p:cNvPr id="8" name="Rounded Rectangle 4">
                <a:extLst>
                  <a:ext uri="{FF2B5EF4-FFF2-40B4-BE49-F238E27FC236}">
                    <a16:creationId xmlns:a16="http://schemas.microsoft.com/office/drawing/2014/main" xmlns="" id="{09CE88B3-261F-B3D5-CFDD-64F6A92268E5}"/>
                  </a:ext>
                </a:extLst>
              </p:cNvPr>
              <p:cNvSpPr/>
              <p:nvPr/>
            </p:nvSpPr>
            <p:spPr>
              <a:xfrm>
                <a:off x="197374" y="63507"/>
                <a:ext cx="11352331" cy="1410636"/>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xmlns="" id="{B35E4DDE-D9BF-ED9F-89E0-C78D918CE86E}"/>
                  </a:ext>
                </a:extLst>
              </p:cNvPr>
              <p:cNvSpPr txBox="1"/>
              <p:nvPr/>
            </p:nvSpPr>
            <p:spPr>
              <a:xfrm>
                <a:off x="1616688" y="532587"/>
                <a:ext cx="10559429"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1. Bạn nhỏ đã hỏi về những ai?</a:t>
                </a:r>
              </a:p>
            </p:txBody>
          </p:sp>
        </p:grpSp>
        <p:pic>
          <p:nvPicPr>
            <p:cNvPr id="7" name="Picture 6" descr="A collection of books with letters and numbers&#10;&#10;Description automatically generated">
              <a:extLst>
                <a:ext uri="{FF2B5EF4-FFF2-40B4-BE49-F238E27FC236}">
                  <a16:creationId xmlns:a16="http://schemas.microsoft.com/office/drawing/2014/main" xmlns="" id="{7294D54E-8399-689F-7484-EAB9F05D8B75}"/>
                </a:ext>
              </a:extLst>
            </p:cNvPr>
            <p:cNvPicPr>
              <a:picLocks noChangeAspect="1"/>
            </p:cNvPicPr>
            <p:nvPr/>
          </p:nvPicPr>
          <p:blipFill>
            <a:blip r:embed="rId2" cstate="print">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2" name="Picture 11">
            <a:extLst>
              <a:ext uri="{FF2B5EF4-FFF2-40B4-BE49-F238E27FC236}">
                <a16:creationId xmlns:a16="http://schemas.microsoft.com/office/drawing/2014/main" xmlns="" id="{69B2A002-4F19-7889-9140-EBB8ABF9113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766474" y="2058110"/>
            <a:ext cx="3143474" cy="4537377"/>
          </a:xfrm>
          <a:prstGeom prst="rect">
            <a:avLst/>
          </a:prstGeom>
        </p:spPr>
      </p:pic>
    </p:spTree>
    <p:extLst>
      <p:ext uri="{BB962C8B-B14F-4D97-AF65-F5344CB8AC3E}">
        <p14:creationId xmlns:p14="http://schemas.microsoft.com/office/powerpoint/2010/main" val="1067858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BE08C39-B0A9-9626-5CD7-563C157E1646}"/>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750F2840-D4E7-3183-6C46-7B801312304C}"/>
              </a:ext>
            </a:extLst>
          </p:cNvPr>
          <p:cNvGrpSpPr/>
          <p:nvPr/>
        </p:nvGrpSpPr>
        <p:grpSpPr>
          <a:xfrm>
            <a:off x="40936" y="228966"/>
            <a:ext cx="11548552" cy="3269145"/>
            <a:chOff x="40936" y="228966"/>
            <a:chExt cx="11548552" cy="3269145"/>
          </a:xfrm>
        </p:grpSpPr>
        <p:grpSp>
          <p:nvGrpSpPr>
            <p:cNvPr id="6" name="Group 5">
              <a:extLst>
                <a:ext uri="{FF2B5EF4-FFF2-40B4-BE49-F238E27FC236}">
                  <a16:creationId xmlns:a16="http://schemas.microsoft.com/office/drawing/2014/main" xmlns="" id="{421C4215-D792-DFEE-B92D-CD1B96C07EBE}"/>
                </a:ext>
              </a:extLst>
            </p:cNvPr>
            <p:cNvGrpSpPr/>
            <p:nvPr/>
          </p:nvGrpSpPr>
          <p:grpSpPr>
            <a:xfrm>
              <a:off x="670270" y="302453"/>
              <a:ext cx="10919218" cy="3195658"/>
              <a:chOff x="197374" y="959"/>
              <a:chExt cx="11352331" cy="3195658"/>
            </a:xfrm>
          </p:grpSpPr>
          <p:sp>
            <p:nvSpPr>
              <p:cNvPr id="8" name="Rounded Rectangle 4">
                <a:extLst>
                  <a:ext uri="{FF2B5EF4-FFF2-40B4-BE49-F238E27FC236}">
                    <a16:creationId xmlns:a16="http://schemas.microsoft.com/office/drawing/2014/main" xmlns="" id="{3C939E1F-1385-D2B7-A19F-CE7A8C30B9D9}"/>
                  </a:ext>
                </a:extLst>
              </p:cNvPr>
              <p:cNvSpPr/>
              <p:nvPr/>
            </p:nvSpPr>
            <p:spPr>
              <a:xfrm>
                <a:off x="197374" y="63506"/>
                <a:ext cx="11352331" cy="3133111"/>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微软雅黑"/>
                  <a:cs typeface="+mn-cs"/>
                </a:endParaRPr>
              </a:p>
            </p:txBody>
          </p:sp>
          <p:sp>
            <p:nvSpPr>
              <p:cNvPr id="9" name="TextBox 8">
                <a:extLst>
                  <a:ext uri="{FF2B5EF4-FFF2-40B4-BE49-F238E27FC236}">
                    <a16:creationId xmlns:a16="http://schemas.microsoft.com/office/drawing/2014/main" xmlns="" id="{CE3AD584-2FBC-F28D-22E4-9396A314CB6A}"/>
                  </a:ext>
                </a:extLst>
              </p:cNvPr>
              <p:cNvSpPr txBox="1"/>
              <p:nvPr/>
            </p:nvSpPr>
            <p:spPr>
              <a:xfrm>
                <a:off x="1307169" y="959"/>
                <a:ext cx="9933017"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2. </a:t>
                </a: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Bạn nhỏ thắc mắc điều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 Bạn ấy thế nào khi còn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 Mọi người thế nào khi còn bé?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 Mọi người khi còn bé có giống bạn ấy không?</a:t>
                </a:r>
              </a:p>
            </p:txBody>
          </p:sp>
        </p:grpSp>
        <p:pic>
          <p:nvPicPr>
            <p:cNvPr id="7" name="Picture 6" descr="A collection of books with letters and numbers&#10;&#10;Description automatically generated">
              <a:extLst>
                <a:ext uri="{FF2B5EF4-FFF2-40B4-BE49-F238E27FC236}">
                  <a16:creationId xmlns:a16="http://schemas.microsoft.com/office/drawing/2014/main" xmlns="" id="{FDF4873F-4A90-CBB7-A247-27E6AF3015BC}"/>
                </a:ext>
              </a:extLst>
            </p:cNvPr>
            <p:cNvPicPr>
              <a:picLocks noChangeAspect="1"/>
            </p:cNvPicPr>
            <p:nvPr/>
          </p:nvPicPr>
          <p:blipFill>
            <a:blip r:embed="rId3" cstate="print">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2" name="Picture 11">
            <a:extLst>
              <a:ext uri="{FF2B5EF4-FFF2-40B4-BE49-F238E27FC236}">
                <a16:creationId xmlns:a16="http://schemas.microsoft.com/office/drawing/2014/main" xmlns="" id="{9CCFC54A-B25E-4090-7C5A-B97C4D1DCA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0815"/>
          <a:stretch/>
        </p:blipFill>
        <p:spPr>
          <a:xfrm flipH="1">
            <a:off x="766474" y="3512017"/>
            <a:ext cx="2136214" cy="3083470"/>
          </a:xfrm>
          <a:prstGeom prst="rect">
            <a:avLst/>
          </a:prstGeom>
        </p:spPr>
      </p:pic>
      <p:sp>
        <p:nvSpPr>
          <p:cNvPr id="13" name="Oval 12">
            <a:extLst>
              <a:ext uri="{FF2B5EF4-FFF2-40B4-BE49-F238E27FC236}">
                <a16:creationId xmlns:a16="http://schemas.microsoft.com/office/drawing/2014/main" xmlns="" id="{198C21EE-B4B9-E3E6-B423-5F3B8180C21F}"/>
              </a:ext>
            </a:extLst>
          </p:cNvPr>
          <p:cNvSpPr/>
          <p:nvPr/>
        </p:nvSpPr>
        <p:spPr>
          <a:xfrm>
            <a:off x="1600869" y="1534058"/>
            <a:ext cx="670991" cy="63568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008736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D707007D-7F00-DAE0-334D-A1A3D929294D}"/>
              </a:ext>
            </a:extLst>
          </p:cNvPr>
          <p:cNvGrpSpPr/>
          <p:nvPr/>
        </p:nvGrpSpPr>
        <p:grpSpPr>
          <a:xfrm>
            <a:off x="40936" y="228966"/>
            <a:ext cx="11548552" cy="2546132"/>
            <a:chOff x="40936" y="228966"/>
            <a:chExt cx="11548552" cy="2546132"/>
          </a:xfrm>
        </p:grpSpPr>
        <p:grpSp>
          <p:nvGrpSpPr>
            <p:cNvPr id="6" name="Group 5">
              <a:extLst>
                <a:ext uri="{FF2B5EF4-FFF2-40B4-BE49-F238E27FC236}">
                  <a16:creationId xmlns:a16="http://schemas.microsoft.com/office/drawing/2014/main" xmlns="" id="{02A4DE7C-265C-5285-DDAE-E7B6D0A3C7AF}"/>
                </a:ext>
              </a:extLst>
            </p:cNvPr>
            <p:cNvGrpSpPr/>
            <p:nvPr/>
          </p:nvGrpSpPr>
          <p:grpSpPr>
            <a:xfrm>
              <a:off x="670270" y="365001"/>
              <a:ext cx="10919218" cy="2410097"/>
              <a:chOff x="197374" y="63507"/>
              <a:chExt cx="11352331" cy="2410097"/>
            </a:xfrm>
          </p:grpSpPr>
          <p:sp>
            <p:nvSpPr>
              <p:cNvPr id="8" name="Rounded Rectangle 4">
                <a:extLst>
                  <a:ext uri="{FF2B5EF4-FFF2-40B4-BE49-F238E27FC236}">
                    <a16:creationId xmlns:a16="http://schemas.microsoft.com/office/drawing/2014/main" xmlns="" id="{26A023D1-DDF2-A676-DA2D-FA23F26638D7}"/>
                  </a:ext>
                </a:extLst>
              </p:cNvPr>
              <p:cNvSpPr/>
              <p:nvPr/>
            </p:nvSpPr>
            <p:spPr>
              <a:xfrm>
                <a:off x="197374" y="63507"/>
                <a:ext cx="11352331" cy="2410097"/>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xmlns="" id="{CE0705EF-5E27-F70E-E7B6-BC27C86A2041}"/>
                  </a:ext>
                </a:extLst>
              </p:cNvPr>
              <p:cNvSpPr txBox="1"/>
              <p:nvPr/>
            </p:nvSpPr>
            <p:spPr>
              <a:xfrm>
                <a:off x="1291314" y="224242"/>
                <a:ext cx="9838328"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3. Hình ảnh của mỗi người trong gia đình hiện ra như thế nào trong suy nghĩ của bạn nhỏ?</a:t>
                </a:r>
              </a:p>
            </p:txBody>
          </p:sp>
        </p:grpSp>
        <p:pic>
          <p:nvPicPr>
            <p:cNvPr id="7" name="Picture 6" descr="A collection of books with letters and numbers&#10;&#10;Description automatically generated">
              <a:extLst>
                <a:ext uri="{FF2B5EF4-FFF2-40B4-BE49-F238E27FC236}">
                  <a16:creationId xmlns:a16="http://schemas.microsoft.com/office/drawing/2014/main" xmlns="" id="{15CA1072-8410-5AE4-A2B0-17D4CABDBD09}"/>
                </a:ext>
              </a:extLst>
            </p:cNvPr>
            <p:cNvPicPr>
              <a:picLocks noChangeAspect="1"/>
            </p:cNvPicPr>
            <p:nvPr/>
          </p:nvPicPr>
          <p:blipFill>
            <a:blip r:embed="rId2" cstate="print">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a:extLst>
              <a:ext uri="{FF2B5EF4-FFF2-40B4-BE49-F238E27FC236}">
                <a16:creationId xmlns:a16="http://schemas.microsoft.com/office/drawing/2014/main" xmlns="" id="{21A160B3-8F9F-08D9-1F56-4CD9164214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0815"/>
          <a:stretch/>
        </p:blipFill>
        <p:spPr>
          <a:xfrm flipH="1">
            <a:off x="766474" y="2959513"/>
            <a:ext cx="2518986" cy="3635974"/>
          </a:xfrm>
          <a:prstGeom prst="rect">
            <a:avLst/>
          </a:prstGeom>
        </p:spPr>
      </p:pic>
    </p:spTree>
    <p:extLst>
      <p:ext uri="{BB962C8B-B14F-4D97-AF65-F5344CB8AC3E}">
        <p14:creationId xmlns:p14="http://schemas.microsoft.com/office/powerpoint/2010/main" val="1663524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Đ Ghé thăm Fb.com/nkpowerskills">
            <a:extLst>
              <a:ext uri="{FF2B5EF4-FFF2-40B4-BE49-F238E27FC236}">
                <a16:creationId xmlns:a16="http://schemas.microsoft.com/office/drawing/2014/main" xmlns="" id="{699C6018-4E79-769A-B149-9ABCF000A65D}"/>
              </a:ext>
            </a:extLst>
          </p:cNvPr>
          <p:cNvSpPr/>
          <p:nvPr/>
        </p:nvSpPr>
        <p:spPr>
          <a:xfrm>
            <a:off x="499731" y="356444"/>
            <a:ext cx="5901070" cy="38327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22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Bà</a:t>
            </a:r>
            <a:r>
              <a:rPr lang="en-US" sz="2200" b="1" dirty="0">
                <a:solidFill>
                  <a:srgbClr val="002060"/>
                </a:solidFill>
                <a:latin typeface="Cambria" panose="02040503050406030204" pitchFamily="18" charset="0"/>
                <a:ea typeface="Cambria" panose="02040503050406030204" pitchFamily="18" charset="0"/>
                <a:cs typeface="Arial-Rounded" panose="020B0500000000000000" pitchFamily="34" charset="0"/>
              </a:rPr>
              <a:t>:</a:t>
            </a: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nghịch lắm không</a:t>
            </a: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Dáng đi có hơi còng</a:t>
            </a: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Chăm quét nhà dọn dẹp?</a:t>
            </a:r>
          </a:p>
          <a:p>
            <a:pPr lvl="0" algn="just"/>
            <a:r>
              <a:rPr lang="en-US" sz="22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Wingdings" panose="05000000000000000000" pitchFamily="2" charset="2"/>
              </a:rPr>
              <a:t></a:t>
            </a:r>
            <a:r>
              <a:rPr lang="vi-VN" sz="2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Từ dáng đi hơi còng và việc chăm quét nhà, dọn dẹp của bà hiện tại, bằng trải nghiệm của mình, trong suy nghĩ của bạn nhỏ, bạn không biết ngày xưa bà có nghịch không, dáng có còng, có quét nhà, dọn dẹp không?</a:t>
            </a:r>
          </a:p>
        </p:txBody>
      </p:sp>
      <p:sp>
        <p:nvSpPr>
          <p:cNvPr id="3" name="Đ Ghé thăm Fb.com/nkpowerskills">
            <a:extLst>
              <a:ext uri="{FF2B5EF4-FFF2-40B4-BE49-F238E27FC236}">
                <a16:creationId xmlns:a16="http://schemas.microsoft.com/office/drawing/2014/main" xmlns="" id="{EE00F034-FAEA-E2AB-6B46-BFBAD10C3864}"/>
              </a:ext>
            </a:extLst>
          </p:cNvPr>
          <p:cNvSpPr/>
          <p:nvPr/>
        </p:nvSpPr>
        <p:spPr>
          <a:xfrm>
            <a:off x="6198781" y="2950788"/>
            <a:ext cx="5901070" cy="38327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lgn="ctr"/>
            <a:r>
              <a:rPr lang="en-US" sz="2400" b="1" dirty="0" err="1">
                <a:solidFill>
                  <a:srgbClr val="002060"/>
                </a:solidFill>
                <a:latin typeface="Cambria" panose="02040503050406030204" pitchFamily="18" charset="0"/>
                <a:ea typeface="Cambria" panose="02040503050406030204" pitchFamily="18" charset="0"/>
                <a:cs typeface="Arial-Rounded" panose="020B0500000000000000" pitchFamily="34" charset="0"/>
              </a:rPr>
              <a:t>Ông</a:t>
            </a:r>
            <a:endParaRPr lang="en-US" sz="24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nghiêm như bây giờ</a:t>
            </a: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chau mặt chơi cờ</a:t>
            </a: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uống trà buổi sáng?</a:t>
            </a:r>
          </a:p>
          <a:p>
            <a:pPr lvl="0" algn="just"/>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Wingdings" panose="05000000000000000000" pitchFamily="2" charset="2"/>
              </a:rPr>
              <a:t> </a:t>
            </a:r>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Từ dáng vẻ nghiêm nghị, chau mặt chơi cờ, uống trà buổi sáng của ông hiện tại, bạn nhỏ suy nghĩ và thắc mắc, khi còn bé tí ông có như vậy không?</a:t>
            </a:r>
          </a:p>
        </p:txBody>
      </p:sp>
    </p:spTree>
    <p:extLst>
      <p:ext uri="{BB962C8B-B14F-4D97-AF65-F5344CB8AC3E}">
        <p14:creationId xmlns:p14="http://schemas.microsoft.com/office/powerpoint/2010/main" val="507824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3B8653E-B7F6-4370-6386-CEA6379810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2F12E2FB-69EF-8494-99D7-E7A3FEE3C3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3918436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490E025-505C-CEBC-08FF-3E58219522BF}"/>
            </a:ext>
          </a:extLst>
        </p:cNvPr>
        <p:cNvGrpSpPr/>
        <p:nvPr/>
      </p:nvGrpSpPr>
      <p:grpSpPr>
        <a:xfrm>
          <a:off x="0" y="0"/>
          <a:ext cx="0" cy="0"/>
          <a:chOff x="0" y="0"/>
          <a:chExt cx="0" cy="0"/>
        </a:xfrm>
      </p:grpSpPr>
      <p:sp>
        <p:nvSpPr>
          <p:cNvPr id="2" name="Đ Ghé thăm Fb.com/nkpowerskills">
            <a:extLst>
              <a:ext uri="{FF2B5EF4-FFF2-40B4-BE49-F238E27FC236}">
                <a16:creationId xmlns:a16="http://schemas.microsoft.com/office/drawing/2014/main" xmlns="" id="{4F41B26C-B246-F4C0-B2B9-37804F97B999}"/>
              </a:ext>
            </a:extLst>
          </p:cNvPr>
          <p:cNvSpPr/>
          <p:nvPr/>
        </p:nvSpPr>
        <p:spPr>
          <a:xfrm>
            <a:off x="499731" y="356444"/>
            <a:ext cx="5901070" cy="3832783"/>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Bố</a:t>
            </a:r>
            <a:endParaRPr kumimoji="0" lang="en-US" sz="2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thích lái ô tô</a:t>
            </a: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say mê sửa đồ</a:t>
            </a:r>
          </a:p>
          <a:p>
            <a:pPr lvl="0" algn="just"/>
            <a:r>
              <a:rPr lang="vi-VN" sz="22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hay xem bóng đá?</a:t>
            </a:r>
          </a:p>
          <a:p>
            <a:pPr lvl="0" algn="just"/>
            <a:r>
              <a:rPr lang="en-US" sz="22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Wingdings" panose="05000000000000000000" pitchFamily="2" charset="2"/>
              </a:rPr>
              <a:t> </a:t>
            </a:r>
            <a:r>
              <a:rPr lang="vi-VN" sz="2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Từ những sở thích của bố bây giờ, như lái ô tô, sửa đồ, xem bóng đá, bạn nhỏ liên tưởng và thắc mắc, không biết khi còn bé tí bố có thích làm những việc như vậy không</a:t>
            </a:r>
            <a:endParaRPr kumimoji="0" lang="vi-VN"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Đ Ghé thăm Fb.com/nkpowerskills">
            <a:extLst>
              <a:ext uri="{FF2B5EF4-FFF2-40B4-BE49-F238E27FC236}">
                <a16:creationId xmlns:a16="http://schemas.microsoft.com/office/drawing/2014/main" xmlns="" id="{7DFFCE8D-7E65-06E5-A784-2DF9E519940E}"/>
              </a:ext>
            </a:extLst>
          </p:cNvPr>
          <p:cNvSpPr/>
          <p:nvPr/>
        </p:nvSpPr>
        <p:spPr>
          <a:xfrm>
            <a:off x="6018028" y="3072809"/>
            <a:ext cx="6049925" cy="3508743"/>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Mẹ</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Có mải ngồi cắm hoa</a:t>
            </a: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Thích ra chợ gần nhà</a:t>
            </a:r>
          </a:p>
          <a:p>
            <a:pPr lvl="0" algn="just"/>
            <a:r>
              <a:rPr lang="vi-VN" sz="2400" b="1" i="1" dirty="0">
                <a:solidFill>
                  <a:srgbClr val="FF0000"/>
                </a:solidFill>
                <a:latin typeface="Cambria" panose="02040503050406030204" pitchFamily="18" charset="0"/>
                <a:ea typeface="Cambria" panose="02040503050406030204" pitchFamily="18" charset="0"/>
                <a:cs typeface="Arial-Rounded" panose="020B0500000000000000" pitchFamily="34" charset="0"/>
              </a:rPr>
              <a:t>Tối khuya ôm cuốn sách?</a:t>
            </a:r>
          </a:p>
          <a:p>
            <a:pPr lvl="0" algn="just"/>
            <a:r>
              <a:rPr lang="en-US" sz="2400" b="1" dirty="0">
                <a:solidFill>
                  <a:srgbClr val="FF0000"/>
                </a:solidFill>
                <a:latin typeface="Cambria" panose="02040503050406030204" pitchFamily="18" charset="0"/>
                <a:ea typeface="Cambria" panose="02040503050406030204" pitchFamily="18" charset="0"/>
                <a:cs typeface="Arial-Rounded" panose="020B0500000000000000" pitchFamily="34" charset="0"/>
                <a:sym typeface="Wingdings" panose="05000000000000000000" pitchFamily="2" charset="2"/>
              </a:rPr>
              <a:t> </a:t>
            </a:r>
            <a:r>
              <a:rPr lang="vi-VN" sz="2400" b="1" dirty="0">
                <a:solidFill>
                  <a:srgbClr val="FF0000"/>
                </a:solidFill>
                <a:latin typeface="Cambria" panose="02040503050406030204" pitchFamily="18" charset="0"/>
                <a:ea typeface="Cambria" panose="02040503050406030204" pitchFamily="18" charset="0"/>
                <a:cs typeface="Arial-Rounded" panose="020B0500000000000000" pitchFamily="34" charset="0"/>
              </a:rPr>
              <a:t>Cũng từ những việc làm yêu thích của mẹ hiện nay (cắm hoa, đi chợ, đọc sách), trong suy nghĩ của mình, bạn nhỏ thắc mắc không biết khi còn bé, mẹ có thích làm những việc như vậy không?</a:t>
            </a:r>
            <a:endPar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737717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FBD7906-F9ED-A3E9-1482-D11506FE51AF}"/>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xmlns="" id="{3ACF30B7-B1DF-A482-E0A6-3ABE7B27D599}"/>
              </a:ext>
            </a:extLst>
          </p:cNvPr>
          <p:cNvGrpSpPr/>
          <p:nvPr/>
        </p:nvGrpSpPr>
        <p:grpSpPr>
          <a:xfrm>
            <a:off x="40936" y="228966"/>
            <a:ext cx="11548552" cy="1605247"/>
            <a:chOff x="40936" y="228966"/>
            <a:chExt cx="11548552" cy="1605247"/>
          </a:xfrm>
        </p:grpSpPr>
        <p:grpSp>
          <p:nvGrpSpPr>
            <p:cNvPr id="6" name="Group 5">
              <a:extLst>
                <a:ext uri="{FF2B5EF4-FFF2-40B4-BE49-F238E27FC236}">
                  <a16:creationId xmlns:a16="http://schemas.microsoft.com/office/drawing/2014/main" xmlns="" id="{C58B9F49-8E7B-C00A-6BCA-71CCF8705113}"/>
                </a:ext>
              </a:extLst>
            </p:cNvPr>
            <p:cNvGrpSpPr/>
            <p:nvPr/>
          </p:nvGrpSpPr>
          <p:grpSpPr>
            <a:xfrm>
              <a:off x="670270" y="365001"/>
              <a:ext cx="10919218" cy="1197985"/>
              <a:chOff x="197374" y="63507"/>
              <a:chExt cx="11352331" cy="1197985"/>
            </a:xfrm>
          </p:grpSpPr>
          <p:sp>
            <p:nvSpPr>
              <p:cNvPr id="8" name="Rounded Rectangle 4">
                <a:extLst>
                  <a:ext uri="{FF2B5EF4-FFF2-40B4-BE49-F238E27FC236}">
                    <a16:creationId xmlns:a16="http://schemas.microsoft.com/office/drawing/2014/main" xmlns="" id="{D1A52318-7FCC-1341-F671-5CA07E688AB8}"/>
                  </a:ext>
                </a:extLst>
              </p:cNvPr>
              <p:cNvSpPr/>
              <p:nvPr/>
            </p:nvSpPr>
            <p:spPr>
              <a:xfrm>
                <a:off x="197374" y="63507"/>
                <a:ext cx="11352331" cy="1197985"/>
              </a:xfrm>
              <a:prstGeom prst="roundRect">
                <a:avLst/>
              </a:prstGeom>
              <a:solidFill>
                <a:srgbClr val="FFFFCC">
                  <a:alpha val="80784"/>
                </a:srgbClr>
              </a:solidFill>
              <a:ln w="19050">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微软雅黑"/>
                  <a:cs typeface="+mn-cs"/>
                </a:endParaRPr>
              </a:p>
            </p:txBody>
          </p:sp>
          <p:sp>
            <p:nvSpPr>
              <p:cNvPr id="9" name="TextBox 8">
                <a:extLst>
                  <a:ext uri="{FF2B5EF4-FFF2-40B4-BE49-F238E27FC236}">
                    <a16:creationId xmlns:a16="http://schemas.microsoft.com/office/drawing/2014/main" xmlns="" id="{532A433E-3FA3-723B-5EB0-377CFE3D45BD}"/>
                  </a:ext>
                </a:extLst>
              </p:cNvPr>
              <p:cNvSpPr txBox="1"/>
              <p:nvPr/>
            </p:nvSpPr>
            <p:spPr>
              <a:xfrm>
                <a:off x="1291314" y="224242"/>
                <a:ext cx="9838328"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4. Em thích hình ảnh của ai nhất?</a:t>
                </a:r>
              </a:p>
            </p:txBody>
          </p:sp>
        </p:grpSp>
        <p:pic>
          <p:nvPicPr>
            <p:cNvPr id="7" name="Picture 6" descr="A collection of books with letters and numbers&#10;&#10;Description automatically generated">
              <a:extLst>
                <a:ext uri="{FF2B5EF4-FFF2-40B4-BE49-F238E27FC236}">
                  <a16:creationId xmlns:a16="http://schemas.microsoft.com/office/drawing/2014/main" xmlns="" id="{A09A3AE2-7905-F762-4812-373905B8FDE5}"/>
                </a:ext>
              </a:extLst>
            </p:cNvPr>
            <p:cNvPicPr>
              <a:picLocks noChangeAspect="1"/>
            </p:cNvPicPr>
            <p:nvPr/>
          </p:nvPicPr>
          <p:blipFill>
            <a:blip r:embed="rId2" cstate="print">
              <a:extLst>
                <a:ext uri="{28A0092B-C50C-407E-A947-70E740481C1C}">
                  <a14:useLocalDpi xmlns:a14="http://schemas.microsoft.com/office/drawing/2010/main" val="0"/>
                </a:ext>
              </a:extLst>
            </a:blip>
            <a:srcRect r="73403" b="72222"/>
            <a:stretch/>
          </p:blipFill>
          <p:spPr>
            <a:xfrm>
              <a:off x="40936" y="228966"/>
              <a:ext cx="1722120" cy="1605247"/>
            </a:xfrm>
            <a:prstGeom prst="rect">
              <a:avLst/>
            </a:prstGeom>
          </p:spPr>
        </p:pic>
      </p:grpSp>
      <p:pic>
        <p:nvPicPr>
          <p:cNvPr id="11" name="Picture 10">
            <a:extLst>
              <a:ext uri="{FF2B5EF4-FFF2-40B4-BE49-F238E27FC236}">
                <a16:creationId xmlns:a16="http://schemas.microsoft.com/office/drawing/2014/main" xmlns="" id="{E192FFB7-12E4-69CF-C246-2DA768A64363}"/>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50815"/>
          <a:stretch/>
        </p:blipFill>
        <p:spPr>
          <a:xfrm flipH="1">
            <a:off x="766474" y="2371060"/>
            <a:ext cx="2926664" cy="4224427"/>
          </a:xfrm>
          <a:prstGeom prst="rect">
            <a:avLst/>
          </a:prstGeom>
        </p:spPr>
      </p:pic>
      <p:grpSp>
        <p:nvGrpSpPr>
          <p:cNvPr id="2" name="Group 1">
            <a:extLst>
              <a:ext uri="{FF2B5EF4-FFF2-40B4-BE49-F238E27FC236}">
                <a16:creationId xmlns:a16="http://schemas.microsoft.com/office/drawing/2014/main" xmlns="" id="{59703266-7A93-F5FB-ED73-84347B2E462F}"/>
              </a:ext>
            </a:extLst>
          </p:cNvPr>
          <p:cNvGrpSpPr/>
          <p:nvPr/>
        </p:nvGrpSpPr>
        <p:grpSpPr>
          <a:xfrm>
            <a:off x="4208788" y="2644297"/>
            <a:ext cx="7178682" cy="3246140"/>
            <a:chOff x="582667" y="1166326"/>
            <a:chExt cx="9419749" cy="3077729"/>
          </a:xfrm>
        </p:grpSpPr>
        <p:sp>
          <p:nvSpPr>
            <p:cNvPr id="3" name="Rectangle 2">
              <a:extLst>
                <a:ext uri="{FF2B5EF4-FFF2-40B4-BE49-F238E27FC236}">
                  <a16:creationId xmlns:a16="http://schemas.microsoft.com/office/drawing/2014/main" xmlns="" id="{98363A90-EE96-0A25-4FA4-319F38C445B1}"/>
                </a:ext>
              </a:extLst>
            </p:cNvPr>
            <p:cNvSpPr/>
            <p:nvPr/>
          </p:nvSpPr>
          <p:spPr>
            <a:xfrm>
              <a:off x="582667" y="1166326"/>
              <a:ext cx="9419749" cy="3077729"/>
            </a:xfrm>
            <a:custGeom>
              <a:avLst/>
              <a:gdLst>
                <a:gd name="connsiteX0" fmla="*/ 0 w 9419749"/>
                <a:gd name="connsiteY0" fmla="*/ 0 h 3077729"/>
                <a:gd name="connsiteX1" fmla="*/ 588734 w 9419749"/>
                <a:gd name="connsiteY1" fmla="*/ 0 h 3077729"/>
                <a:gd name="connsiteX2" fmla="*/ 989074 w 9419749"/>
                <a:gd name="connsiteY2" fmla="*/ 0 h 3077729"/>
                <a:gd name="connsiteX3" fmla="*/ 1389413 w 9419749"/>
                <a:gd name="connsiteY3" fmla="*/ 0 h 3077729"/>
                <a:gd name="connsiteX4" fmla="*/ 2166542 w 9419749"/>
                <a:gd name="connsiteY4" fmla="*/ 0 h 3077729"/>
                <a:gd name="connsiteX5" fmla="*/ 2472684 w 9419749"/>
                <a:gd name="connsiteY5" fmla="*/ 0 h 3077729"/>
                <a:gd name="connsiteX6" fmla="*/ 2967221 w 9419749"/>
                <a:gd name="connsiteY6" fmla="*/ 0 h 3077729"/>
                <a:gd name="connsiteX7" fmla="*/ 3744350 w 9419749"/>
                <a:gd name="connsiteY7" fmla="*/ 0 h 3077729"/>
                <a:gd name="connsiteX8" fmla="*/ 4144690 w 9419749"/>
                <a:gd name="connsiteY8" fmla="*/ 0 h 3077729"/>
                <a:gd name="connsiteX9" fmla="*/ 4545029 w 9419749"/>
                <a:gd name="connsiteY9" fmla="*/ 0 h 3077729"/>
                <a:gd name="connsiteX10" fmla="*/ 4851171 w 9419749"/>
                <a:gd name="connsiteY10" fmla="*/ 0 h 3077729"/>
                <a:gd name="connsiteX11" fmla="*/ 5628300 w 9419749"/>
                <a:gd name="connsiteY11" fmla="*/ 0 h 3077729"/>
                <a:gd name="connsiteX12" fmla="*/ 6311232 w 9419749"/>
                <a:gd name="connsiteY12" fmla="*/ 0 h 3077729"/>
                <a:gd name="connsiteX13" fmla="*/ 6711571 w 9419749"/>
                <a:gd name="connsiteY13" fmla="*/ 0 h 3077729"/>
                <a:gd name="connsiteX14" fmla="*/ 7394503 w 9419749"/>
                <a:gd name="connsiteY14" fmla="*/ 0 h 3077729"/>
                <a:gd name="connsiteX15" fmla="*/ 7983237 w 9419749"/>
                <a:gd name="connsiteY15" fmla="*/ 0 h 3077729"/>
                <a:gd name="connsiteX16" fmla="*/ 8571972 w 9419749"/>
                <a:gd name="connsiteY16" fmla="*/ 0 h 3077729"/>
                <a:gd name="connsiteX17" fmla="*/ 9419749 w 9419749"/>
                <a:gd name="connsiteY17" fmla="*/ 0 h 3077729"/>
                <a:gd name="connsiteX18" fmla="*/ 9419749 w 9419749"/>
                <a:gd name="connsiteY18" fmla="*/ 482178 h 3077729"/>
                <a:gd name="connsiteX19" fmla="*/ 9419749 w 9419749"/>
                <a:gd name="connsiteY19" fmla="*/ 1025910 h 3077729"/>
                <a:gd name="connsiteX20" fmla="*/ 9419749 w 9419749"/>
                <a:gd name="connsiteY20" fmla="*/ 1508087 h 3077729"/>
                <a:gd name="connsiteX21" fmla="*/ 9419749 w 9419749"/>
                <a:gd name="connsiteY21" fmla="*/ 1990265 h 3077729"/>
                <a:gd name="connsiteX22" fmla="*/ 9419749 w 9419749"/>
                <a:gd name="connsiteY22" fmla="*/ 2533997 h 3077729"/>
                <a:gd name="connsiteX23" fmla="*/ 9419749 w 9419749"/>
                <a:gd name="connsiteY23" fmla="*/ 3077729 h 3077729"/>
                <a:gd name="connsiteX24" fmla="*/ 9019410 w 9419749"/>
                <a:gd name="connsiteY24" fmla="*/ 3077729 h 3077729"/>
                <a:gd name="connsiteX25" fmla="*/ 8242280 w 9419749"/>
                <a:gd name="connsiteY25" fmla="*/ 3077729 h 3077729"/>
                <a:gd name="connsiteX26" fmla="*/ 7465151 w 9419749"/>
                <a:gd name="connsiteY26" fmla="*/ 3077729 h 3077729"/>
                <a:gd name="connsiteX27" fmla="*/ 6782219 w 9419749"/>
                <a:gd name="connsiteY27" fmla="*/ 3077729 h 3077729"/>
                <a:gd name="connsiteX28" fmla="*/ 6099287 w 9419749"/>
                <a:gd name="connsiteY28" fmla="*/ 3077729 h 3077729"/>
                <a:gd name="connsiteX29" fmla="*/ 5416356 w 9419749"/>
                <a:gd name="connsiteY29" fmla="*/ 3077729 h 3077729"/>
                <a:gd name="connsiteX30" fmla="*/ 4639226 w 9419749"/>
                <a:gd name="connsiteY30" fmla="*/ 3077729 h 3077729"/>
                <a:gd name="connsiteX31" fmla="*/ 4144690 w 9419749"/>
                <a:gd name="connsiteY31" fmla="*/ 3077729 h 3077729"/>
                <a:gd name="connsiteX32" fmla="*/ 3650153 w 9419749"/>
                <a:gd name="connsiteY32" fmla="*/ 3077729 h 3077729"/>
                <a:gd name="connsiteX33" fmla="*/ 3249813 w 9419749"/>
                <a:gd name="connsiteY33" fmla="*/ 3077729 h 3077729"/>
                <a:gd name="connsiteX34" fmla="*/ 2566882 w 9419749"/>
                <a:gd name="connsiteY34" fmla="*/ 3077729 h 3077729"/>
                <a:gd name="connsiteX35" fmla="*/ 2072345 w 9419749"/>
                <a:gd name="connsiteY35" fmla="*/ 3077729 h 3077729"/>
                <a:gd name="connsiteX36" fmla="*/ 1672005 w 9419749"/>
                <a:gd name="connsiteY36" fmla="*/ 3077729 h 3077729"/>
                <a:gd name="connsiteX37" fmla="*/ 989074 w 9419749"/>
                <a:gd name="connsiteY37" fmla="*/ 3077729 h 3077729"/>
                <a:gd name="connsiteX38" fmla="*/ 0 w 9419749"/>
                <a:gd name="connsiteY38" fmla="*/ 3077729 h 3077729"/>
                <a:gd name="connsiteX39" fmla="*/ 0 w 9419749"/>
                <a:gd name="connsiteY39" fmla="*/ 2595551 h 3077729"/>
                <a:gd name="connsiteX40" fmla="*/ 0 w 9419749"/>
                <a:gd name="connsiteY40" fmla="*/ 2051819 h 3077729"/>
                <a:gd name="connsiteX41" fmla="*/ 0 w 9419749"/>
                <a:gd name="connsiteY41" fmla="*/ 1569642 h 3077729"/>
                <a:gd name="connsiteX42" fmla="*/ 0 w 9419749"/>
                <a:gd name="connsiteY42" fmla="*/ 1149019 h 3077729"/>
                <a:gd name="connsiteX43" fmla="*/ 0 w 9419749"/>
                <a:gd name="connsiteY43" fmla="*/ 605287 h 3077729"/>
                <a:gd name="connsiteX44" fmla="*/ 0 w 9419749"/>
                <a:gd name="connsiteY44" fmla="*/ 0 h 3077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419749" h="3077729" fill="none" extrusionOk="0">
                  <a:moveTo>
                    <a:pt x="0" y="0"/>
                  </a:moveTo>
                  <a:cubicBezTo>
                    <a:pt x="199775" y="-8067"/>
                    <a:pt x="452383" y="38179"/>
                    <a:pt x="588734" y="0"/>
                  </a:cubicBezTo>
                  <a:cubicBezTo>
                    <a:pt x="725085" y="-38179"/>
                    <a:pt x="836481" y="35254"/>
                    <a:pt x="989074" y="0"/>
                  </a:cubicBezTo>
                  <a:cubicBezTo>
                    <a:pt x="1141667" y="-35254"/>
                    <a:pt x="1196743" y="41261"/>
                    <a:pt x="1389413" y="0"/>
                  </a:cubicBezTo>
                  <a:cubicBezTo>
                    <a:pt x="1582083" y="-41261"/>
                    <a:pt x="1910670" y="12534"/>
                    <a:pt x="2166542" y="0"/>
                  </a:cubicBezTo>
                  <a:cubicBezTo>
                    <a:pt x="2422414" y="-12534"/>
                    <a:pt x="2376556" y="29993"/>
                    <a:pt x="2472684" y="0"/>
                  </a:cubicBezTo>
                  <a:cubicBezTo>
                    <a:pt x="2568812" y="-29993"/>
                    <a:pt x="2723847" y="43004"/>
                    <a:pt x="2967221" y="0"/>
                  </a:cubicBezTo>
                  <a:cubicBezTo>
                    <a:pt x="3210595" y="-43004"/>
                    <a:pt x="3391634" y="71891"/>
                    <a:pt x="3744350" y="0"/>
                  </a:cubicBezTo>
                  <a:cubicBezTo>
                    <a:pt x="4097066" y="-71891"/>
                    <a:pt x="3956461" y="38622"/>
                    <a:pt x="4144690" y="0"/>
                  </a:cubicBezTo>
                  <a:cubicBezTo>
                    <a:pt x="4332919" y="-38622"/>
                    <a:pt x="4367767" y="39999"/>
                    <a:pt x="4545029" y="0"/>
                  </a:cubicBezTo>
                  <a:cubicBezTo>
                    <a:pt x="4722291" y="-39999"/>
                    <a:pt x="4729596" y="36286"/>
                    <a:pt x="4851171" y="0"/>
                  </a:cubicBezTo>
                  <a:cubicBezTo>
                    <a:pt x="4972746" y="-36286"/>
                    <a:pt x="5245438" y="25080"/>
                    <a:pt x="5628300" y="0"/>
                  </a:cubicBezTo>
                  <a:cubicBezTo>
                    <a:pt x="6011162" y="-25080"/>
                    <a:pt x="6121544" y="39497"/>
                    <a:pt x="6311232" y="0"/>
                  </a:cubicBezTo>
                  <a:cubicBezTo>
                    <a:pt x="6500920" y="-39497"/>
                    <a:pt x="6545144" y="44279"/>
                    <a:pt x="6711571" y="0"/>
                  </a:cubicBezTo>
                  <a:cubicBezTo>
                    <a:pt x="6877998" y="-44279"/>
                    <a:pt x="7124820" y="21883"/>
                    <a:pt x="7394503" y="0"/>
                  </a:cubicBezTo>
                  <a:cubicBezTo>
                    <a:pt x="7664186" y="-21883"/>
                    <a:pt x="7728006" y="16433"/>
                    <a:pt x="7983237" y="0"/>
                  </a:cubicBezTo>
                  <a:cubicBezTo>
                    <a:pt x="8238468" y="-16433"/>
                    <a:pt x="8427130" y="44439"/>
                    <a:pt x="8571972" y="0"/>
                  </a:cubicBezTo>
                  <a:cubicBezTo>
                    <a:pt x="8716814" y="-44439"/>
                    <a:pt x="9146523" y="20563"/>
                    <a:pt x="9419749" y="0"/>
                  </a:cubicBezTo>
                  <a:cubicBezTo>
                    <a:pt x="9455756" y="219887"/>
                    <a:pt x="9408705" y="337200"/>
                    <a:pt x="9419749" y="482178"/>
                  </a:cubicBezTo>
                  <a:cubicBezTo>
                    <a:pt x="9430793" y="627156"/>
                    <a:pt x="9385207" y="798933"/>
                    <a:pt x="9419749" y="1025910"/>
                  </a:cubicBezTo>
                  <a:cubicBezTo>
                    <a:pt x="9454291" y="1252887"/>
                    <a:pt x="9392510" y="1327535"/>
                    <a:pt x="9419749" y="1508087"/>
                  </a:cubicBezTo>
                  <a:cubicBezTo>
                    <a:pt x="9446988" y="1688639"/>
                    <a:pt x="9362810" y="1814158"/>
                    <a:pt x="9419749" y="1990265"/>
                  </a:cubicBezTo>
                  <a:cubicBezTo>
                    <a:pt x="9476688" y="2166372"/>
                    <a:pt x="9396263" y="2377192"/>
                    <a:pt x="9419749" y="2533997"/>
                  </a:cubicBezTo>
                  <a:cubicBezTo>
                    <a:pt x="9443235" y="2690802"/>
                    <a:pt x="9356230" y="2922283"/>
                    <a:pt x="9419749" y="3077729"/>
                  </a:cubicBezTo>
                  <a:cubicBezTo>
                    <a:pt x="9339322" y="3097233"/>
                    <a:pt x="9216951" y="3056356"/>
                    <a:pt x="9019410" y="3077729"/>
                  </a:cubicBezTo>
                  <a:cubicBezTo>
                    <a:pt x="8821869" y="3099102"/>
                    <a:pt x="8421846" y="3027590"/>
                    <a:pt x="8242280" y="3077729"/>
                  </a:cubicBezTo>
                  <a:cubicBezTo>
                    <a:pt x="8062714" y="3127868"/>
                    <a:pt x="7753673" y="3001132"/>
                    <a:pt x="7465151" y="3077729"/>
                  </a:cubicBezTo>
                  <a:cubicBezTo>
                    <a:pt x="7176629" y="3154326"/>
                    <a:pt x="6992420" y="3059790"/>
                    <a:pt x="6782219" y="3077729"/>
                  </a:cubicBezTo>
                  <a:cubicBezTo>
                    <a:pt x="6572018" y="3095668"/>
                    <a:pt x="6266739" y="3061834"/>
                    <a:pt x="6099287" y="3077729"/>
                  </a:cubicBezTo>
                  <a:cubicBezTo>
                    <a:pt x="5931835" y="3093624"/>
                    <a:pt x="5643333" y="3030940"/>
                    <a:pt x="5416356" y="3077729"/>
                  </a:cubicBezTo>
                  <a:cubicBezTo>
                    <a:pt x="5189379" y="3124518"/>
                    <a:pt x="4923895" y="2988217"/>
                    <a:pt x="4639226" y="3077729"/>
                  </a:cubicBezTo>
                  <a:cubicBezTo>
                    <a:pt x="4354557" y="3167241"/>
                    <a:pt x="4290266" y="3044591"/>
                    <a:pt x="4144690" y="3077729"/>
                  </a:cubicBezTo>
                  <a:cubicBezTo>
                    <a:pt x="3999114" y="3110867"/>
                    <a:pt x="3814921" y="3027402"/>
                    <a:pt x="3650153" y="3077729"/>
                  </a:cubicBezTo>
                  <a:cubicBezTo>
                    <a:pt x="3485385" y="3128056"/>
                    <a:pt x="3446603" y="3077449"/>
                    <a:pt x="3249813" y="3077729"/>
                  </a:cubicBezTo>
                  <a:cubicBezTo>
                    <a:pt x="3053023" y="3078009"/>
                    <a:pt x="2905030" y="3056560"/>
                    <a:pt x="2566882" y="3077729"/>
                  </a:cubicBezTo>
                  <a:cubicBezTo>
                    <a:pt x="2228734" y="3098898"/>
                    <a:pt x="2209443" y="3058993"/>
                    <a:pt x="2072345" y="3077729"/>
                  </a:cubicBezTo>
                  <a:cubicBezTo>
                    <a:pt x="1935247" y="3096465"/>
                    <a:pt x="1825907" y="3061972"/>
                    <a:pt x="1672005" y="3077729"/>
                  </a:cubicBezTo>
                  <a:cubicBezTo>
                    <a:pt x="1518103" y="3093486"/>
                    <a:pt x="1278442" y="3055571"/>
                    <a:pt x="989074" y="3077729"/>
                  </a:cubicBezTo>
                  <a:cubicBezTo>
                    <a:pt x="699706" y="3099887"/>
                    <a:pt x="351088" y="3075639"/>
                    <a:pt x="0" y="3077729"/>
                  </a:cubicBezTo>
                  <a:cubicBezTo>
                    <a:pt x="-8191" y="2859937"/>
                    <a:pt x="7061" y="2728460"/>
                    <a:pt x="0" y="2595551"/>
                  </a:cubicBezTo>
                  <a:cubicBezTo>
                    <a:pt x="-7061" y="2462642"/>
                    <a:pt x="51639" y="2311558"/>
                    <a:pt x="0" y="2051819"/>
                  </a:cubicBezTo>
                  <a:cubicBezTo>
                    <a:pt x="-51639" y="1792080"/>
                    <a:pt x="50302" y="1763908"/>
                    <a:pt x="0" y="1569642"/>
                  </a:cubicBezTo>
                  <a:cubicBezTo>
                    <a:pt x="-50302" y="1375376"/>
                    <a:pt x="24595" y="1340555"/>
                    <a:pt x="0" y="1149019"/>
                  </a:cubicBezTo>
                  <a:cubicBezTo>
                    <a:pt x="-24595" y="957483"/>
                    <a:pt x="25767" y="829515"/>
                    <a:pt x="0" y="605287"/>
                  </a:cubicBezTo>
                  <a:cubicBezTo>
                    <a:pt x="-25767" y="381059"/>
                    <a:pt x="30377" y="190553"/>
                    <a:pt x="0" y="0"/>
                  </a:cubicBezTo>
                  <a:close/>
                </a:path>
                <a:path w="9419749" h="3077729" stroke="0" extrusionOk="0">
                  <a:moveTo>
                    <a:pt x="0" y="0"/>
                  </a:moveTo>
                  <a:cubicBezTo>
                    <a:pt x="255633" y="-13538"/>
                    <a:pt x="384981" y="52071"/>
                    <a:pt x="588734" y="0"/>
                  </a:cubicBezTo>
                  <a:cubicBezTo>
                    <a:pt x="792487" y="-52071"/>
                    <a:pt x="782260" y="32303"/>
                    <a:pt x="894876" y="0"/>
                  </a:cubicBezTo>
                  <a:cubicBezTo>
                    <a:pt x="1007492" y="-32303"/>
                    <a:pt x="1358315" y="32537"/>
                    <a:pt x="1672005" y="0"/>
                  </a:cubicBezTo>
                  <a:cubicBezTo>
                    <a:pt x="1985695" y="-32537"/>
                    <a:pt x="1864648" y="25069"/>
                    <a:pt x="1978147" y="0"/>
                  </a:cubicBezTo>
                  <a:cubicBezTo>
                    <a:pt x="2091646" y="-25069"/>
                    <a:pt x="2436393" y="19053"/>
                    <a:pt x="2566882" y="0"/>
                  </a:cubicBezTo>
                  <a:cubicBezTo>
                    <a:pt x="2697371" y="-19053"/>
                    <a:pt x="2816604" y="28961"/>
                    <a:pt x="3061418" y="0"/>
                  </a:cubicBezTo>
                  <a:cubicBezTo>
                    <a:pt x="3306232" y="-28961"/>
                    <a:pt x="3288558" y="9015"/>
                    <a:pt x="3367560" y="0"/>
                  </a:cubicBezTo>
                  <a:cubicBezTo>
                    <a:pt x="3446562" y="-9015"/>
                    <a:pt x="3770854" y="38387"/>
                    <a:pt x="3956295" y="0"/>
                  </a:cubicBezTo>
                  <a:cubicBezTo>
                    <a:pt x="4141736" y="-38387"/>
                    <a:pt x="4449660" y="119"/>
                    <a:pt x="4639226" y="0"/>
                  </a:cubicBezTo>
                  <a:cubicBezTo>
                    <a:pt x="4828792" y="-119"/>
                    <a:pt x="4920873" y="18416"/>
                    <a:pt x="5133763" y="0"/>
                  </a:cubicBezTo>
                  <a:cubicBezTo>
                    <a:pt x="5346653" y="-18416"/>
                    <a:pt x="5572297" y="5859"/>
                    <a:pt x="5910892" y="0"/>
                  </a:cubicBezTo>
                  <a:cubicBezTo>
                    <a:pt x="6249487" y="-5859"/>
                    <a:pt x="6442036" y="28191"/>
                    <a:pt x="6688022" y="0"/>
                  </a:cubicBezTo>
                  <a:cubicBezTo>
                    <a:pt x="6934008" y="-28191"/>
                    <a:pt x="6927770" y="19790"/>
                    <a:pt x="6994164" y="0"/>
                  </a:cubicBezTo>
                  <a:cubicBezTo>
                    <a:pt x="7060558" y="-19790"/>
                    <a:pt x="7218428" y="3147"/>
                    <a:pt x="7300305" y="0"/>
                  </a:cubicBezTo>
                  <a:cubicBezTo>
                    <a:pt x="7382182" y="-3147"/>
                    <a:pt x="7722697" y="6636"/>
                    <a:pt x="8077435" y="0"/>
                  </a:cubicBezTo>
                  <a:cubicBezTo>
                    <a:pt x="8432173" y="-6636"/>
                    <a:pt x="8609962" y="90571"/>
                    <a:pt x="8854564" y="0"/>
                  </a:cubicBezTo>
                  <a:cubicBezTo>
                    <a:pt x="9099166" y="-90571"/>
                    <a:pt x="9260012" y="45477"/>
                    <a:pt x="9419749" y="0"/>
                  </a:cubicBezTo>
                  <a:cubicBezTo>
                    <a:pt x="9449803" y="184755"/>
                    <a:pt x="9369454" y="404034"/>
                    <a:pt x="9419749" y="512955"/>
                  </a:cubicBezTo>
                  <a:cubicBezTo>
                    <a:pt x="9470044" y="621876"/>
                    <a:pt x="9403874" y="739025"/>
                    <a:pt x="9419749" y="933578"/>
                  </a:cubicBezTo>
                  <a:cubicBezTo>
                    <a:pt x="9435624" y="1128131"/>
                    <a:pt x="9400628" y="1292043"/>
                    <a:pt x="9419749" y="1384978"/>
                  </a:cubicBezTo>
                  <a:cubicBezTo>
                    <a:pt x="9438870" y="1477913"/>
                    <a:pt x="9403481" y="1772114"/>
                    <a:pt x="9419749" y="1959487"/>
                  </a:cubicBezTo>
                  <a:cubicBezTo>
                    <a:pt x="9436017" y="2146860"/>
                    <a:pt x="9395884" y="2227900"/>
                    <a:pt x="9419749" y="2410888"/>
                  </a:cubicBezTo>
                  <a:cubicBezTo>
                    <a:pt x="9443614" y="2593876"/>
                    <a:pt x="9404771" y="2870797"/>
                    <a:pt x="9419749" y="3077729"/>
                  </a:cubicBezTo>
                  <a:cubicBezTo>
                    <a:pt x="9339869" y="3107422"/>
                    <a:pt x="9236594" y="3053893"/>
                    <a:pt x="9113607" y="3077729"/>
                  </a:cubicBezTo>
                  <a:cubicBezTo>
                    <a:pt x="8990620" y="3101565"/>
                    <a:pt x="8743020" y="3072678"/>
                    <a:pt x="8524873" y="3077729"/>
                  </a:cubicBezTo>
                  <a:cubicBezTo>
                    <a:pt x="8306726" y="3082780"/>
                    <a:pt x="8133641" y="3062955"/>
                    <a:pt x="8030336" y="3077729"/>
                  </a:cubicBezTo>
                  <a:cubicBezTo>
                    <a:pt x="7927031" y="3092503"/>
                    <a:pt x="7537609" y="3071979"/>
                    <a:pt x="7253207" y="3077729"/>
                  </a:cubicBezTo>
                  <a:cubicBezTo>
                    <a:pt x="6968805" y="3083479"/>
                    <a:pt x="6756407" y="3006189"/>
                    <a:pt x="6476077" y="3077729"/>
                  </a:cubicBezTo>
                  <a:cubicBezTo>
                    <a:pt x="6195747" y="3149269"/>
                    <a:pt x="6057033" y="3014180"/>
                    <a:pt x="5887343" y="3077729"/>
                  </a:cubicBezTo>
                  <a:cubicBezTo>
                    <a:pt x="5717653" y="3141278"/>
                    <a:pt x="5672907" y="3056177"/>
                    <a:pt x="5581201" y="3077729"/>
                  </a:cubicBezTo>
                  <a:cubicBezTo>
                    <a:pt x="5489495" y="3099281"/>
                    <a:pt x="5233064" y="3009458"/>
                    <a:pt x="4898269" y="3077729"/>
                  </a:cubicBezTo>
                  <a:cubicBezTo>
                    <a:pt x="4563474" y="3146000"/>
                    <a:pt x="4589488" y="3075958"/>
                    <a:pt x="4497930" y="3077729"/>
                  </a:cubicBezTo>
                  <a:cubicBezTo>
                    <a:pt x="4406372" y="3079500"/>
                    <a:pt x="4256770" y="3053664"/>
                    <a:pt x="4191788" y="3077729"/>
                  </a:cubicBezTo>
                  <a:cubicBezTo>
                    <a:pt x="4126806" y="3101794"/>
                    <a:pt x="4033544" y="3057894"/>
                    <a:pt x="3885646" y="3077729"/>
                  </a:cubicBezTo>
                  <a:cubicBezTo>
                    <a:pt x="3737748" y="3097564"/>
                    <a:pt x="3577381" y="3075507"/>
                    <a:pt x="3485307" y="3077729"/>
                  </a:cubicBezTo>
                  <a:cubicBezTo>
                    <a:pt x="3393233" y="3079951"/>
                    <a:pt x="3131119" y="3069527"/>
                    <a:pt x="2896573" y="3077729"/>
                  </a:cubicBezTo>
                  <a:cubicBezTo>
                    <a:pt x="2662027" y="3085931"/>
                    <a:pt x="2621380" y="3069431"/>
                    <a:pt x="2496233" y="3077729"/>
                  </a:cubicBezTo>
                  <a:cubicBezTo>
                    <a:pt x="2371086" y="3086027"/>
                    <a:pt x="2248604" y="3041161"/>
                    <a:pt x="2001697" y="3077729"/>
                  </a:cubicBezTo>
                  <a:cubicBezTo>
                    <a:pt x="1754790" y="3114297"/>
                    <a:pt x="1603796" y="3026962"/>
                    <a:pt x="1412962" y="3077729"/>
                  </a:cubicBezTo>
                  <a:cubicBezTo>
                    <a:pt x="1222129" y="3128496"/>
                    <a:pt x="1192133" y="3031639"/>
                    <a:pt x="1012623" y="3077729"/>
                  </a:cubicBezTo>
                  <a:cubicBezTo>
                    <a:pt x="833113" y="3123819"/>
                    <a:pt x="270086" y="3027642"/>
                    <a:pt x="0" y="3077729"/>
                  </a:cubicBezTo>
                  <a:cubicBezTo>
                    <a:pt x="-8091" y="2885880"/>
                    <a:pt x="53801" y="2759301"/>
                    <a:pt x="0" y="2595551"/>
                  </a:cubicBezTo>
                  <a:cubicBezTo>
                    <a:pt x="-53801" y="2431801"/>
                    <a:pt x="55391" y="2247813"/>
                    <a:pt x="0" y="2113374"/>
                  </a:cubicBezTo>
                  <a:cubicBezTo>
                    <a:pt x="-55391" y="1978935"/>
                    <a:pt x="2788" y="1842302"/>
                    <a:pt x="0" y="1631196"/>
                  </a:cubicBezTo>
                  <a:cubicBezTo>
                    <a:pt x="-2788" y="1420090"/>
                    <a:pt x="49028" y="1326740"/>
                    <a:pt x="0" y="1087464"/>
                  </a:cubicBezTo>
                  <a:cubicBezTo>
                    <a:pt x="-49028" y="848188"/>
                    <a:pt x="25002" y="787821"/>
                    <a:pt x="0" y="605287"/>
                  </a:cubicBezTo>
                  <a:cubicBezTo>
                    <a:pt x="-25002" y="422753"/>
                    <a:pt x="45083" y="268650"/>
                    <a:pt x="0" y="0"/>
                  </a:cubicBezTo>
                  <a:close/>
                </a:path>
              </a:pathLst>
            </a:custGeom>
            <a:solidFill>
              <a:srgbClr val="FFC000">
                <a:alpha val="50000"/>
              </a:srgbClr>
            </a:solidFill>
            <a:ln>
              <a:solidFill>
                <a:srgbClr val="FF9933"/>
              </a:solidFill>
              <a:extLst>
                <a:ext uri="{C807C97D-BFC1-408E-A445-0C87EB9F89A2}">
                  <ask:lineSketchStyleProps xmlns:ask="http://schemas.microsoft.com/office/drawing/2018/sketchyshapes" xmlns="" sd="3202814854">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4EF45BB3-CAE3-BA7C-158F-122C77C5BF4C}"/>
                </a:ext>
              </a:extLst>
            </p:cNvPr>
            <p:cNvSpPr txBox="1"/>
            <p:nvPr/>
          </p:nvSpPr>
          <p:spPr>
            <a:xfrm>
              <a:off x="694081" y="1409957"/>
              <a:ext cx="9164012" cy="2713824"/>
            </a:xfrm>
            <a:prstGeom prst="rect">
              <a:avLst/>
            </a:prstGeom>
            <a:noFill/>
          </p:spPr>
          <p:txBody>
            <a:bodyPr wrap="square" rtlCol="0">
              <a:spAutoFit/>
            </a:bodyPr>
            <a:lstStyle/>
            <a:p>
              <a:pPr lvl="0" algn="ctr"/>
              <a:r>
                <a:rPr lang="vi-VN" sz="3600" dirty="0">
                  <a:latin typeface="Cambria" panose="02040503050406030204" pitchFamily="18" charset="0"/>
                  <a:ea typeface="Cambria" panose="02040503050406030204" pitchFamily="18" charset="0"/>
                </a:rPr>
                <a:t>VD: </a:t>
              </a:r>
              <a:r>
                <a:rPr lang="vi-VN" sz="3600" i="1" dirty="0">
                  <a:latin typeface="Cambria" panose="02040503050406030204" pitchFamily="18" charset="0"/>
                  <a:ea typeface="Cambria" panose="02040503050406030204" pitchFamily="18" charset="0"/>
                </a:rPr>
                <a:t>Em thích nhất hình ảnh của bà. Bà của bạn nhỏ trong bài thơ rất giống bà em: </a:t>
              </a:r>
              <a:r>
                <a:rPr lang="vi-VN" sz="3600" b="1" i="1" dirty="0">
                  <a:latin typeface="Cambria" panose="02040503050406030204" pitchFamily="18" charset="0"/>
                  <a:ea typeface="Cambria" panose="02040503050406030204" pitchFamily="18" charset="0"/>
                </a:rPr>
                <a:t>dáng cũng hơi còng, bà có tuổi nhưng vẫn hay làm, luôn dọn dẹp nhà cửa sạch sẽ,...</a:t>
              </a:r>
              <a:endParaRPr lang="en-US" sz="7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32370665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08F0685-00D0-403F-AF19-7941DF9F40D3}"/>
              </a:ext>
            </a:extLst>
          </p:cNvPr>
          <p:cNvGrpSpPr/>
          <p:nvPr/>
        </p:nvGrpSpPr>
        <p:grpSpPr>
          <a:xfrm>
            <a:off x="828904" y="1688089"/>
            <a:ext cx="10534190" cy="4326827"/>
            <a:chOff x="1429512" y="2328672"/>
            <a:chExt cx="9313639" cy="2957918"/>
          </a:xfrm>
        </p:grpSpPr>
        <p:sp>
          <p:nvSpPr>
            <p:cNvPr id="3" name="Rectangle: Rounded Corners 2">
              <a:extLst>
                <a:ext uri="{FF2B5EF4-FFF2-40B4-BE49-F238E27FC236}">
                  <a16:creationId xmlns:a16="http://schemas.microsoft.com/office/drawing/2014/main" xmlns="" id="{6B1E4DD3-8E2F-0AC2-2855-9DA05A4D843B}"/>
                </a:ext>
              </a:extLst>
            </p:cNvPr>
            <p:cNvSpPr/>
            <p:nvPr/>
          </p:nvSpPr>
          <p:spPr>
            <a:xfrm>
              <a:off x="1429512" y="2328672"/>
              <a:ext cx="9313639" cy="291958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xmlns="" id="{03BA7F88-1B27-DC6C-295A-CA1774306888}"/>
                </a:ext>
              </a:extLst>
            </p:cNvPr>
            <p:cNvSpPr txBox="1"/>
            <p:nvPr/>
          </p:nvSpPr>
          <p:spPr>
            <a:xfrm>
              <a:off x="1631270" y="2446148"/>
              <a:ext cx="8764868" cy="2840442"/>
            </a:xfrm>
            <a:prstGeom prst="rect">
              <a:avLst/>
            </a:prstGeom>
            <a:noFill/>
          </p:spPr>
          <p:txBody>
            <a:bodyPr wrap="square" rtlCol="0">
              <a:spAutoFit/>
            </a:bodyPr>
            <a:lstStyle/>
            <a:p>
              <a:pPr algn="just"/>
              <a:r>
                <a:rPr lang="en-US" sz="4400" b="1" dirty="0">
                  <a:solidFill>
                    <a:srgbClr val="196B24">
                      <a:lumMod val="75000"/>
                    </a:srgbClr>
                  </a:solidFill>
                  <a:latin typeface="Cambria" panose="02040503050406030204" pitchFamily="18" charset="0"/>
                  <a:ea typeface="Cambria" panose="02040503050406030204" pitchFamily="18" charset="0"/>
                </a:rPr>
                <a:t>   </a:t>
              </a:r>
              <a:r>
                <a:rPr lang="vi-VN" sz="4400" b="1" dirty="0">
                  <a:solidFill>
                    <a:srgbClr val="196B24">
                      <a:lumMod val="75000"/>
                    </a:srgbClr>
                  </a:solidFill>
                  <a:latin typeface="Cambria" panose="02040503050406030204" pitchFamily="18" charset="0"/>
                  <a:ea typeface="Cambria" panose="02040503050406030204" pitchFamily="18" charset="0"/>
                </a:rPr>
                <a:t>Bài thơ là những câu thắc mắc của bạn nhỏ về những thành viên trong gia đình khi còn bé. Hoạt động thường ngày của các thành viên trong gia đình thể hiện rõ nét qua những câu hỏi ngộ nghĩnh.</a:t>
              </a:r>
            </a:p>
          </p:txBody>
        </p:sp>
      </p:grpSp>
      <p:pic>
        <p:nvPicPr>
          <p:cNvPr id="5" name="Picture 4">
            <a:extLst>
              <a:ext uri="{FF2B5EF4-FFF2-40B4-BE49-F238E27FC236}">
                <a16:creationId xmlns:a16="http://schemas.microsoft.com/office/drawing/2014/main" xmlns="" id="{BA41970B-9A5D-4A4A-9057-056C9335AE7A}"/>
              </a:ext>
            </a:extLst>
          </p:cNvPr>
          <p:cNvPicPr>
            <a:picLocks noChangeAspect="1"/>
          </p:cNvPicPr>
          <p:nvPr/>
        </p:nvPicPr>
        <p:blipFill>
          <a:blip r:embed="rId2"/>
          <a:stretch>
            <a:fillRect/>
          </a:stretch>
        </p:blipFill>
        <p:spPr>
          <a:xfrm>
            <a:off x="2182110" y="0"/>
            <a:ext cx="7827779" cy="2737841"/>
          </a:xfrm>
          <a:prstGeom prst="rect">
            <a:avLst/>
          </a:prstGeom>
        </p:spPr>
      </p:pic>
    </p:spTree>
    <p:extLst>
      <p:ext uri="{BB962C8B-B14F-4D97-AF65-F5344CB8AC3E}">
        <p14:creationId xmlns:p14="http://schemas.microsoft.com/office/powerpoint/2010/main" val="25832059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Oval 9">
            <a:extLst>
              <a:ext uri="{FF2B5EF4-FFF2-40B4-BE49-F238E27FC236}">
                <a16:creationId xmlns:a16="http://schemas.microsoft.com/office/drawing/2014/main" xmlns="" id="{A0B1B868-CCFB-886B-EBEE-04CC645295B3}"/>
              </a:ext>
            </a:extLst>
          </p:cNvPr>
          <p:cNvSpPr/>
          <p:nvPr/>
        </p:nvSpPr>
        <p:spPr>
          <a:xfrm flipH="1">
            <a:off x="1148316" y="1846239"/>
            <a:ext cx="5884142" cy="3131861"/>
          </a:xfrm>
          <a:custGeom>
            <a:avLst/>
            <a:gdLst>
              <a:gd name="connsiteX0" fmla="*/ -379880 w 5884142"/>
              <a:gd name="connsiteY0" fmla="*/ 1855189 h 3131861"/>
              <a:gd name="connsiteX1" fmla="*/ 1309 w 5884142"/>
              <a:gd name="connsiteY1" fmla="*/ 1519232 h 3131861"/>
              <a:gd name="connsiteX2" fmla="*/ 2884636 w 5884142"/>
              <a:gd name="connsiteY2" fmla="*/ 298 h 3131861"/>
              <a:gd name="connsiteX3" fmla="*/ 5843452 w 5884142"/>
              <a:gd name="connsiteY3" fmla="*/ 1306393 h 3131861"/>
              <a:gd name="connsiteX4" fmla="*/ 3164919 w 5884142"/>
              <a:gd name="connsiteY4" fmla="*/ 3127363 h 3131861"/>
              <a:gd name="connsiteX5" fmla="*/ 182576 w 5884142"/>
              <a:gd name="connsiteY5" fmla="*/ 2108979 h 3131861"/>
              <a:gd name="connsiteX6" fmla="*/ -379880 w 5884142"/>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4142" h="3131861" fill="none" extrusionOk="0">
                <a:moveTo>
                  <a:pt x="-379880" y="1855189"/>
                </a:moveTo>
                <a:cubicBezTo>
                  <a:pt x="-270071" y="1802433"/>
                  <a:pt x="-147591" y="1699180"/>
                  <a:pt x="1309" y="1519232"/>
                </a:cubicBezTo>
                <a:cubicBezTo>
                  <a:pt x="-55039" y="583457"/>
                  <a:pt x="1462989" y="185828"/>
                  <a:pt x="2884636" y="298"/>
                </a:cubicBezTo>
                <a:cubicBezTo>
                  <a:pt x="4410676" y="-99300"/>
                  <a:pt x="5567799" y="538323"/>
                  <a:pt x="5843452" y="1306393"/>
                </a:cubicBezTo>
                <a:cubicBezTo>
                  <a:pt x="6125161" y="1924867"/>
                  <a:pt x="4735127" y="3009030"/>
                  <a:pt x="3164919" y="3127363"/>
                </a:cubicBezTo>
                <a:cubicBezTo>
                  <a:pt x="1778384" y="3139273"/>
                  <a:pt x="709849" y="2724349"/>
                  <a:pt x="182576" y="2108979"/>
                </a:cubicBezTo>
                <a:cubicBezTo>
                  <a:pt x="84068" y="2019648"/>
                  <a:pt x="-213632" y="1921974"/>
                  <a:pt x="-379880" y="1855189"/>
                </a:cubicBezTo>
                <a:close/>
              </a:path>
              <a:path w="5884142" h="3131861" stroke="0" extrusionOk="0">
                <a:moveTo>
                  <a:pt x="-379880" y="1855189"/>
                </a:moveTo>
                <a:cubicBezTo>
                  <a:pt x="-286223" y="1800190"/>
                  <a:pt x="-121940" y="1650000"/>
                  <a:pt x="1309" y="1519232"/>
                </a:cubicBezTo>
                <a:cubicBezTo>
                  <a:pt x="14637" y="688308"/>
                  <a:pt x="1248420" y="271405"/>
                  <a:pt x="2884636" y="298"/>
                </a:cubicBezTo>
                <a:cubicBezTo>
                  <a:pt x="4302904" y="100778"/>
                  <a:pt x="5657800" y="578953"/>
                  <a:pt x="5843452" y="1306393"/>
                </a:cubicBezTo>
                <a:cubicBezTo>
                  <a:pt x="6095209" y="2371007"/>
                  <a:pt x="4849768" y="3064323"/>
                  <a:pt x="3164919" y="3127363"/>
                </a:cubicBezTo>
                <a:cubicBezTo>
                  <a:pt x="1732074" y="3130783"/>
                  <a:pt x="715321" y="2782376"/>
                  <a:pt x="182576" y="2108979"/>
                </a:cubicBezTo>
                <a:cubicBezTo>
                  <a:pt x="47387" y="1992695"/>
                  <a:pt x="-321542" y="1882546"/>
                  <a:pt x="-379880" y="1855189"/>
                </a:cubicBezTo>
                <a:close/>
              </a:path>
            </a:pathLst>
          </a:custGeom>
          <a:ln>
            <a:solidFill>
              <a:srgbClr val="002060"/>
            </a:solidFill>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lvl="0" algn="ctr">
              <a:defRPr/>
            </a:pPr>
            <a:r>
              <a:rPr lang="vi-VN" sz="4400" b="1">
                <a:solidFill>
                  <a:srgbClr val="E97132">
                    <a:lumMod val="75000"/>
                  </a:srgbClr>
                </a:solidFill>
                <a:latin typeface="Cambria" panose="02040503050406030204" pitchFamily="18" charset="0"/>
                <a:ea typeface="Cambria" panose="02040503050406030204" pitchFamily="18" charset="0"/>
              </a:rPr>
              <a:t>Đọc thuộc lòng 3 khổ thơ mà em thích</a:t>
            </a:r>
            <a:endParaRPr lang="vi-VN" sz="4400" b="1" dirty="0" err="1">
              <a:solidFill>
                <a:srgbClr val="E97132">
                  <a:lumMod val="75000"/>
                </a:srgbClr>
              </a:solidFill>
              <a:latin typeface="Cambria" panose="02040503050406030204" pitchFamily="18" charset="0"/>
              <a:ea typeface="Cambria" panose="02040503050406030204" pitchFamily="18" charset="0"/>
            </a:endParaRPr>
          </a:p>
        </p:txBody>
      </p:sp>
      <p:pic>
        <p:nvPicPr>
          <p:cNvPr id="4" name="图片 1">
            <a:extLst>
              <a:ext uri="{FF2B5EF4-FFF2-40B4-BE49-F238E27FC236}">
                <a16:creationId xmlns:a16="http://schemas.microsoft.com/office/drawing/2014/main" xmlns="" id="{4929D5FE-DFA9-4286-2097-EFDDD8712BB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301029" y="2178132"/>
            <a:ext cx="3823010" cy="4360891"/>
          </a:xfrm>
          <a:prstGeom prst="rect">
            <a:avLst/>
          </a:prstGeom>
        </p:spPr>
      </p:pic>
    </p:spTree>
    <p:extLst>
      <p:ext uri="{BB962C8B-B14F-4D97-AF65-F5344CB8AC3E}">
        <p14:creationId xmlns:p14="http://schemas.microsoft.com/office/powerpoint/2010/main" val="2277416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FF1504EC-AEB3-4D2D-BD7E-A5C0C05A2B86}"/>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Khi bố còn bé tí</a:t>
            </a:r>
          </a:p>
          <a:p>
            <a:pPr lvl="0" algn="just"/>
            <a:r>
              <a:rPr lang="vi-VN" sz="5400" dirty="0">
                <a:solidFill>
                  <a:srgbClr val="000000"/>
                </a:solidFill>
                <a:latin typeface="Calibri" panose="020F0502020204030204" pitchFamily="34" charset="0"/>
                <a:cs typeface="Calibri" panose="020F0502020204030204" pitchFamily="34" charset="0"/>
              </a:rPr>
              <a:t>Có thích lái ô tô</a:t>
            </a:r>
          </a:p>
          <a:p>
            <a:pPr lvl="0" algn="just"/>
            <a:r>
              <a:rPr lang="vi-VN" sz="5400" dirty="0">
                <a:solidFill>
                  <a:srgbClr val="000000"/>
                </a:solidFill>
                <a:latin typeface="Calibri" panose="020F0502020204030204" pitchFamily="34" charset="0"/>
                <a:cs typeface="Calibri" panose="020F0502020204030204" pitchFamily="34" charset="0"/>
              </a:rPr>
              <a:t>Có say mê sửa đồ</a:t>
            </a:r>
          </a:p>
          <a:p>
            <a:pPr lvl="0" algn="just"/>
            <a:r>
              <a:rPr lang="vi-VN" sz="5400" dirty="0">
                <a:solidFill>
                  <a:srgbClr val="000000"/>
                </a:solidFill>
                <a:latin typeface="Calibri" panose="020F0502020204030204" pitchFamily="34" charset="0"/>
                <a:cs typeface="Calibri" panose="020F0502020204030204" pitchFamily="34" charset="0"/>
              </a:rPr>
              <a:t>Có hay xem bóng đá?</a:t>
            </a:r>
          </a:p>
        </p:txBody>
      </p:sp>
      <p:grpSp>
        <p:nvGrpSpPr>
          <p:cNvPr id="3" name="Group 2">
            <a:extLst>
              <a:ext uri="{FF2B5EF4-FFF2-40B4-BE49-F238E27FC236}">
                <a16:creationId xmlns:a16="http://schemas.microsoft.com/office/drawing/2014/main" xmlns="" id="{DFC7DF7C-144C-F225-4ED9-A8E0B7162F1B}"/>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xmlns="" id="{8931DCE7-C27E-9339-06D5-7DE6F586AB9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xmlns="" id="{45DA4305-9681-1950-CDDD-D66857B8909C}"/>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xmlns="" id="{B9E0BCAD-C19C-E001-FC6E-EFE06E8AE868}"/>
              </a:ext>
            </a:extLst>
          </p:cNvPr>
          <p:cNvPicPr>
            <a:picLocks noChangeAspect="1"/>
          </p:cNvPicPr>
          <p:nvPr/>
        </p:nvPicPr>
        <p:blipFill>
          <a:blip r:embed="rId3"/>
          <a:stretch>
            <a:fillRect/>
          </a:stretch>
        </p:blipFill>
        <p:spPr>
          <a:xfrm>
            <a:off x="2674815" y="1107182"/>
            <a:ext cx="1163539" cy="998065"/>
          </a:xfrm>
          <a:prstGeom prst="rect">
            <a:avLst/>
          </a:prstGeom>
        </p:spPr>
      </p:pic>
      <p:pic>
        <p:nvPicPr>
          <p:cNvPr id="7" name="Picture 6">
            <a:extLst>
              <a:ext uri="{FF2B5EF4-FFF2-40B4-BE49-F238E27FC236}">
                <a16:creationId xmlns:a16="http://schemas.microsoft.com/office/drawing/2014/main" xmlns="" id="{09E10611-D6EF-BECC-5C81-3A51D7D682A2}"/>
              </a:ext>
            </a:extLst>
          </p:cNvPr>
          <p:cNvPicPr>
            <a:picLocks noChangeAspect="1"/>
          </p:cNvPicPr>
          <p:nvPr/>
        </p:nvPicPr>
        <p:blipFill>
          <a:blip r:embed="rId3"/>
          <a:stretch>
            <a:fillRect/>
          </a:stretch>
        </p:blipFill>
        <p:spPr>
          <a:xfrm>
            <a:off x="4886756" y="1984008"/>
            <a:ext cx="1898372" cy="1060276"/>
          </a:xfrm>
          <a:prstGeom prst="rect">
            <a:avLst/>
          </a:prstGeom>
        </p:spPr>
      </p:pic>
      <p:pic>
        <p:nvPicPr>
          <p:cNvPr id="8" name="Picture 7">
            <a:extLst>
              <a:ext uri="{FF2B5EF4-FFF2-40B4-BE49-F238E27FC236}">
                <a16:creationId xmlns:a16="http://schemas.microsoft.com/office/drawing/2014/main" xmlns="" id="{BA8FDBEA-6E40-AA24-6057-436C0DA07BE6}"/>
              </a:ext>
            </a:extLst>
          </p:cNvPr>
          <p:cNvPicPr>
            <a:picLocks noChangeAspect="1"/>
          </p:cNvPicPr>
          <p:nvPr/>
        </p:nvPicPr>
        <p:blipFill>
          <a:blip r:embed="rId3"/>
          <a:stretch>
            <a:fillRect/>
          </a:stretch>
        </p:blipFill>
        <p:spPr>
          <a:xfrm>
            <a:off x="2576450" y="2671304"/>
            <a:ext cx="2197569" cy="1252007"/>
          </a:xfrm>
          <a:prstGeom prst="rect">
            <a:avLst/>
          </a:prstGeom>
        </p:spPr>
      </p:pic>
      <p:pic>
        <p:nvPicPr>
          <p:cNvPr id="9" name="Picture 8">
            <a:extLst>
              <a:ext uri="{FF2B5EF4-FFF2-40B4-BE49-F238E27FC236}">
                <a16:creationId xmlns:a16="http://schemas.microsoft.com/office/drawing/2014/main" xmlns="" id="{02A98743-153D-1E06-6C52-8956C53EFA18}"/>
              </a:ext>
            </a:extLst>
          </p:cNvPr>
          <p:cNvPicPr>
            <a:picLocks noChangeAspect="1"/>
          </p:cNvPicPr>
          <p:nvPr/>
        </p:nvPicPr>
        <p:blipFill>
          <a:blip r:embed="rId3"/>
          <a:stretch>
            <a:fillRect/>
          </a:stretch>
        </p:blipFill>
        <p:spPr>
          <a:xfrm>
            <a:off x="5167423" y="3499409"/>
            <a:ext cx="2530549" cy="1520718"/>
          </a:xfrm>
          <a:prstGeom prst="rect">
            <a:avLst/>
          </a:prstGeom>
        </p:spPr>
      </p:pic>
    </p:spTree>
    <p:extLst>
      <p:ext uri="{BB962C8B-B14F-4D97-AF65-F5344CB8AC3E}">
        <p14:creationId xmlns:p14="http://schemas.microsoft.com/office/powerpoint/2010/main" val="4092713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583B628-A13E-D5A2-894D-D1F89534B7FA}"/>
              </a:ext>
            </a:extLst>
          </p:cNvPr>
          <p:cNvSpPr txBox="1"/>
          <p:nvPr/>
        </p:nvSpPr>
        <p:spPr>
          <a:xfrm>
            <a:off x="1788500" y="1219259"/>
            <a:ext cx="9950087" cy="3416320"/>
          </a:xfrm>
          <a:prstGeom prst="rect">
            <a:avLst/>
          </a:prstGeom>
          <a:noFill/>
        </p:spPr>
        <p:txBody>
          <a:bodyPr wrap="square">
            <a:spAutoFit/>
          </a:bodyPr>
          <a:lstStyle/>
          <a:p>
            <a:pPr lvl="0" algn="just">
              <a:defRPr/>
            </a:pPr>
            <a:r>
              <a:rPr lang="vi-VN" sz="5400" dirty="0">
                <a:solidFill>
                  <a:srgbClr val="000000"/>
                </a:solidFill>
                <a:latin typeface="Calibri" panose="020F0502020204030204" pitchFamily="34" charset="0"/>
                <a:cs typeface="Calibri" panose="020F0502020204030204" pitchFamily="34" charset="0"/>
              </a:rPr>
              <a:t>Khi mẹ còn bé tí</a:t>
            </a:r>
          </a:p>
          <a:p>
            <a:pPr lvl="0" algn="just">
              <a:defRPr/>
            </a:pPr>
            <a:r>
              <a:rPr lang="vi-VN" sz="5400" dirty="0">
                <a:solidFill>
                  <a:srgbClr val="000000"/>
                </a:solidFill>
                <a:latin typeface="Calibri" panose="020F0502020204030204" pitchFamily="34" charset="0"/>
                <a:cs typeface="Calibri" panose="020F0502020204030204" pitchFamily="34" charset="0"/>
              </a:rPr>
              <a:t>Có mải ngồi cắm hoa</a:t>
            </a:r>
          </a:p>
          <a:p>
            <a:pPr lvl="0" algn="just">
              <a:defRPr/>
            </a:pPr>
            <a:r>
              <a:rPr lang="vi-VN" sz="5400" dirty="0">
                <a:solidFill>
                  <a:srgbClr val="000000"/>
                </a:solidFill>
                <a:latin typeface="Calibri" panose="020F0502020204030204" pitchFamily="34" charset="0"/>
                <a:cs typeface="Calibri" panose="020F0502020204030204" pitchFamily="34" charset="0"/>
              </a:rPr>
              <a:t>Thích ra chợ gần nhà</a:t>
            </a:r>
          </a:p>
          <a:p>
            <a:pPr lvl="0" algn="just">
              <a:defRPr/>
            </a:pPr>
            <a:r>
              <a:rPr lang="vi-VN" sz="5400" dirty="0">
                <a:solidFill>
                  <a:srgbClr val="000000"/>
                </a:solidFill>
                <a:latin typeface="Calibri" panose="020F0502020204030204" pitchFamily="34" charset="0"/>
                <a:cs typeface="Calibri" panose="020F0502020204030204" pitchFamily="34" charset="0"/>
              </a:rPr>
              <a:t>Tối khuya ôm cuốn sách?</a:t>
            </a:r>
          </a:p>
        </p:txBody>
      </p:sp>
      <p:grpSp>
        <p:nvGrpSpPr>
          <p:cNvPr id="3" name="Group 2">
            <a:extLst>
              <a:ext uri="{FF2B5EF4-FFF2-40B4-BE49-F238E27FC236}">
                <a16:creationId xmlns:a16="http://schemas.microsoft.com/office/drawing/2014/main" xmlns="" id="{4C2B1423-107E-D116-2D14-BA4541F18A06}"/>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xmlns="" id="{E5720843-4151-8534-3862-14695F8379E1}"/>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xmlns="" id="{7523FC76-687D-F78D-A349-747A684B9133}"/>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xmlns="" id="{2107D809-8FFA-E704-CE85-8B34A5515BC9}"/>
              </a:ext>
            </a:extLst>
          </p:cNvPr>
          <p:cNvPicPr>
            <a:picLocks noChangeAspect="1"/>
          </p:cNvPicPr>
          <p:nvPr/>
        </p:nvPicPr>
        <p:blipFill>
          <a:blip r:embed="rId3"/>
          <a:stretch>
            <a:fillRect/>
          </a:stretch>
        </p:blipFill>
        <p:spPr>
          <a:xfrm>
            <a:off x="2711302" y="1132596"/>
            <a:ext cx="1298468" cy="1054080"/>
          </a:xfrm>
          <a:prstGeom prst="rect">
            <a:avLst/>
          </a:prstGeom>
        </p:spPr>
      </p:pic>
      <p:pic>
        <p:nvPicPr>
          <p:cNvPr id="7" name="Picture 6">
            <a:extLst>
              <a:ext uri="{FF2B5EF4-FFF2-40B4-BE49-F238E27FC236}">
                <a16:creationId xmlns:a16="http://schemas.microsoft.com/office/drawing/2014/main" xmlns="" id="{C5881B33-63B3-9A3A-B38B-9B2E9277B4F8}"/>
              </a:ext>
            </a:extLst>
          </p:cNvPr>
          <p:cNvPicPr>
            <a:picLocks noChangeAspect="1"/>
          </p:cNvPicPr>
          <p:nvPr/>
        </p:nvPicPr>
        <p:blipFill>
          <a:blip r:embed="rId3"/>
          <a:stretch>
            <a:fillRect/>
          </a:stretch>
        </p:blipFill>
        <p:spPr>
          <a:xfrm>
            <a:off x="3797827" y="2005792"/>
            <a:ext cx="1465289" cy="1060276"/>
          </a:xfrm>
          <a:prstGeom prst="rect">
            <a:avLst/>
          </a:prstGeom>
        </p:spPr>
      </p:pic>
      <p:pic>
        <p:nvPicPr>
          <p:cNvPr id="8" name="Picture 7">
            <a:extLst>
              <a:ext uri="{FF2B5EF4-FFF2-40B4-BE49-F238E27FC236}">
                <a16:creationId xmlns:a16="http://schemas.microsoft.com/office/drawing/2014/main" xmlns="" id="{F33EA399-DC66-EE00-C3F7-51C8AF6D1A22}"/>
              </a:ext>
            </a:extLst>
          </p:cNvPr>
          <p:cNvPicPr>
            <a:picLocks noChangeAspect="1"/>
          </p:cNvPicPr>
          <p:nvPr/>
        </p:nvPicPr>
        <p:blipFill>
          <a:blip r:embed="rId3"/>
          <a:stretch>
            <a:fillRect/>
          </a:stretch>
        </p:blipFill>
        <p:spPr>
          <a:xfrm>
            <a:off x="6475228" y="1809809"/>
            <a:ext cx="1544314" cy="1252007"/>
          </a:xfrm>
          <a:prstGeom prst="rect">
            <a:avLst/>
          </a:prstGeom>
        </p:spPr>
      </p:pic>
      <p:pic>
        <p:nvPicPr>
          <p:cNvPr id="9" name="Picture 8">
            <a:extLst>
              <a:ext uri="{FF2B5EF4-FFF2-40B4-BE49-F238E27FC236}">
                <a16:creationId xmlns:a16="http://schemas.microsoft.com/office/drawing/2014/main" xmlns="" id="{B5F44E86-DA2D-911D-9A9E-F632213547CE}"/>
              </a:ext>
            </a:extLst>
          </p:cNvPr>
          <p:cNvPicPr>
            <a:picLocks noChangeAspect="1"/>
          </p:cNvPicPr>
          <p:nvPr/>
        </p:nvPicPr>
        <p:blipFill>
          <a:blip r:embed="rId3"/>
          <a:stretch>
            <a:fillRect/>
          </a:stretch>
        </p:blipFill>
        <p:spPr>
          <a:xfrm>
            <a:off x="1839433" y="2768096"/>
            <a:ext cx="1722473" cy="1084646"/>
          </a:xfrm>
          <a:prstGeom prst="rect">
            <a:avLst/>
          </a:prstGeom>
        </p:spPr>
      </p:pic>
      <p:pic>
        <p:nvPicPr>
          <p:cNvPr id="10" name="Picture 9">
            <a:extLst>
              <a:ext uri="{FF2B5EF4-FFF2-40B4-BE49-F238E27FC236}">
                <a16:creationId xmlns:a16="http://schemas.microsoft.com/office/drawing/2014/main" xmlns="" id="{129DF2F4-31E2-D656-EC9F-63B3459CA878}"/>
              </a:ext>
            </a:extLst>
          </p:cNvPr>
          <p:cNvPicPr>
            <a:picLocks noChangeAspect="1"/>
          </p:cNvPicPr>
          <p:nvPr/>
        </p:nvPicPr>
        <p:blipFill>
          <a:blip r:embed="rId3"/>
          <a:stretch>
            <a:fillRect/>
          </a:stretch>
        </p:blipFill>
        <p:spPr>
          <a:xfrm>
            <a:off x="4304529" y="3678347"/>
            <a:ext cx="1532745" cy="1084646"/>
          </a:xfrm>
          <a:prstGeom prst="rect">
            <a:avLst/>
          </a:prstGeom>
        </p:spPr>
      </p:pic>
      <p:pic>
        <p:nvPicPr>
          <p:cNvPr id="11" name="Picture 10">
            <a:extLst>
              <a:ext uri="{FF2B5EF4-FFF2-40B4-BE49-F238E27FC236}">
                <a16:creationId xmlns:a16="http://schemas.microsoft.com/office/drawing/2014/main" xmlns="" id="{57F8729A-033E-3974-84D7-89230E3F8ABD}"/>
              </a:ext>
            </a:extLst>
          </p:cNvPr>
          <p:cNvPicPr>
            <a:picLocks noChangeAspect="1"/>
          </p:cNvPicPr>
          <p:nvPr/>
        </p:nvPicPr>
        <p:blipFill>
          <a:blip r:embed="rId3"/>
          <a:stretch>
            <a:fillRect/>
          </a:stretch>
        </p:blipFill>
        <p:spPr>
          <a:xfrm>
            <a:off x="6912097" y="3571501"/>
            <a:ext cx="1737099" cy="1191751"/>
          </a:xfrm>
          <a:prstGeom prst="rect">
            <a:avLst/>
          </a:prstGeom>
        </p:spPr>
      </p:pic>
    </p:spTree>
    <p:extLst>
      <p:ext uri="{BB962C8B-B14F-4D97-AF65-F5344CB8AC3E}">
        <p14:creationId xmlns:p14="http://schemas.microsoft.com/office/powerpoint/2010/main" val="1840778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8" fill="hold">
                      <p:stCondLst>
                        <p:cond delay="indefinite"/>
                      </p:stCondLst>
                      <p:childTnLst>
                        <p:par>
                          <p:cTn id="39" fill="hold">
                            <p:stCondLst>
                              <p:cond delay="0"/>
                            </p:stCondLst>
                            <p:childTnLst>
                              <p:par>
                                <p:cTn id="40" presetID="42"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E4AA7DB-40BE-7D42-CC2A-AFA9354118D8}"/>
              </a:ext>
            </a:extLst>
          </p:cNvPr>
          <p:cNvSpPr txBox="1"/>
          <p:nvPr/>
        </p:nvSpPr>
        <p:spPr>
          <a:xfrm>
            <a:off x="1788500" y="1219259"/>
            <a:ext cx="9950087" cy="3416320"/>
          </a:xfrm>
          <a:prstGeom prst="rect">
            <a:avLst/>
          </a:prstGeom>
          <a:noFill/>
        </p:spPr>
        <p:txBody>
          <a:bodyPr wrap="square">
            <a:spAutoFit/>
          </a:bodyPr>
          <a:lstStyle/>
          <a:p>
            <a:pPr lvl="0" algn="just"/>
            <a:r>
              <a:rPr lang="vi-VN" sz="5400" dirty="0">
                <a:solidFill>
                  <a:srgbClr val="000000"/>
                </a:solidFill>
                <a:latin typeface="Calibri" panose="020F0502020204030204" pitchFamily="34" charset="0"/>
                <a:cs typeface="Calibri" panose="020F0502020204030204" pitchFamily="34" charset="0"/>
              </a:rPr>
              <a:t>Khi con còn bé tí</a:t>
            </a:r>
          </a:p>
          <a:p>
            <a:pPr lvl="0" algn="just"/>
            <a:r>
              <a:rPr lang="vi-VN" sz="5400" dirty="0">
                <a:solidFill>
                  <a:srgbClr val="000000"/>
                </a:solidFill>
                <a:latin typeface="Calibri" panose="020F0502020204030204" pitchFamily="34" charset="0"/>
                <a:cs typeface="Calibri" panose="020F0502020204030204" pitchFamily="34" charset="0"/>
              </a:rPr>
              <a:t>Chẳng đọc sách, chơi cờ</a:t>
            </a:r>
          </a:p>
          <a:p>
            <a:pPr lvl="0" algn="just"/>
            <a:r>
              <a:rPr lang="vi-VN" sz="5400" dirty="0">
                <a:solidFill>
                  <a:srgbClr val="000000"/>
                </a:solidFill>
                <a:latin typeface="Calibri" panose="020F0502020204030204" pitchFamily="34" charset="0"/>
                <a:cs typeface="Calibri" panose="020F0502020204030204" pitchFamily="34" charset="0"/>
              </a:rPr>
              <a:t>Chẳng dọn dẹp, chữa đồ</a:t>
            </a:r>
          </a:p>
          <a:p>
            <a:pPr lvl="0" algn="just"/>
            <a:r>
              <a:rPr lang="vi-VN" sz="5400" dirty="0">
                <a:solidFill>
                  <a:srgbClr val="000000"/>
                </a:solidFill>
                <a:latin typeface="Calibri" panose="020F0502020204030204" pitchFamily="34" charset="0"/>
                <a:cs typeface="Calibri" panose="020F0502020204030204" pitchFamily="34" charset="0"/>
              </a:rPr>
              <a:t>Cả ngày con đùa nghịch.</a:t>
            </a:r>
          </a:p>
        </p:txBody>
      </p:sp>
      <p:grpSp>
        <p:nvGrpSpPr>
          <p:cNvPr id="3" name="Group 2">
            <a:extLst>
              <a:ext uri="{FF2B5EF4-FFF2-40B4-BE49-F238E27FC236}">
                <a16:creationId xmlns:a16="http://schemas.microsoft.com/office/drawing/2014/main" xmlns="" id="{EF17F836-66B2-8A79-87BC-63898B97435D}"/>
              </a:ext>
            </a:extLst>
          </p:cNvPr>
          <p:cNvGrpSpPr/>
          <p:nvPr/>
        </p:nvGrpSpPr>
        <p:grpSpPr>
          <a:xfrm>
            <a:off x="3673268" y="546954"/>
            <a:ext cx="3987619" cy="1047829"/>
            <a:chOff x="752815" y="767254"/>
            <a:chExt cx="2205781" cy="1047829"/>
          </a:xfrm>
        </p:grpSpPr>
        <p:sp>
          <p:nvSpPr>
            <p:cNvPr id="4" name="Google Shape;4306;p14">
              <a:extLst>
                <a:ext uri="{FF2B5EF4-FFF2-40B4-BE49-F238E27FC236}">
                  <a16:creationId xmlns:a16="http://schemas.microsoft.com/office/drawing/2014/main" xmlns="" id="{17FAF14D-23C4-261C-60A2-D310B015A387}"/>
                </a:ext>
              </a:extLst>
            </p:cNvPr>
            <p:cNvSpPr/>
            <p:nvPr/>
          </p:nvSpPr>
          <p:spPr>
            <a:xfrm>
              <a:off x="752815" y="767254"/>
              <a:ext cx="2205781" cy="584775"/>
            </a:xfrm>
            <a:custGeom>
              <a:avLst/>
              <a:gdLst/>
              <a:ahLst/>
              <a:cxnLst/>
              <a:rect l="l" t="t" r="r" b="b"/>
              <a:pathLst>
                <a:path w="70885" h="16900" extrusionOk="0">
                  <a:moveTo>
                    <a:pt x="69980" y="1"/>
                  </a:moveTo>
                  <a:cubicBezTo>
                    <a:pt x="69716" y="1"/>
                    <a:pt x="69507" y="221"/>
                    <a:pt x="69250" y="221"/>
                  </a:cubicBezTo>
                  <a:cubicBezTo>
                    <a:pt x="68783" y="221"/>
                    <a:pt x="68331" y="236"/>
                    <a:pt x="67884" y="236"/>
                  </a:cubicBezTo>
                  <a:cubicBezTo>
                    <a:pt x="67660" y="236"/>
                    <a:pt x="67438" y="232"/>
                    <a:pt x="67215" y="221"/>
                  </a:cubicBezTo>
                  <a:cubicBezTo>
                    <a:pt x="67160" y="218"/>
                    <a:pt x="67105" y="217"/>
                    <a:pt x="67050" y="217"/>
                  </a:cubicBezTo>
                  <a:cubicBezTo>
                    <a:pt x="66754" y="217"/>
                    <a:pt x="66459" y="251"/>
                    <a:pt x="66167" y="251"/>
                  </a:cubicBezTo>
                  <a:cubicBezTo>
                    <a:pt x="65856" y="251"/>
                    <a:pt x="65548" y="213"/>
                    <a:pt x="65247" y="54"/>
                  </a:cubicBezTo>
                  <a:cubicBezTo>
                    <a:pt x="65223" y="48"/>
                    <a:pt x="65195" y="46"/>
                    <a:pt x="65165" y="46"/>
                  </a:cubicBezTo>
                  <a:cubicBezTo>
                    <a:pt x="65030" y="46"/>
                    <a:pt x="64850" y="100"/>
                    <a:pt x="64714" y="154"/>
                  </a:cubicBezTo>
                  <a:cubicBezTo>
                    <a:pt x="64363" y="255"/>
                    <a:pt x="64005" y="296"/>
                    <a:pt x="63646" y="296"/>
                  </a:cubicBezTo>
                  <a:cubicBezTo>
                    <a:pt x="63288" y="296"/>
                    <a:pt x="62929" y="255"/>
                    <a:pt x="62579" y="188"/>
                  </a:cubicBezTo>
                  <a:cubicBezTo>
                    <a:pt x="62299" y="128"/>
                    <a:pt x="61994" y="80"/>
                    <a:pt x="61695" y="80"/>
                  </a:cubicBezTo>
                  <a:cubicBezTo>
                    <a:pt x="61495" y="80"/>
                    <a:pt x="61298" y="101"/>
                    <a:pt x="61111" y="154"/>
                  </a:cubicBezTo>
                  <a:cubicBezTo>
                    <a:pt x="60877" y="188"/>
                    <a:pt x="60677" y="255"/>
                    <a:pt x="60410" y="255"/>
                  </a:cubicBezTo>
                  <a:cubicBezTo>
                    <a:pt x="60185" y="255"/>
                    <a:pt x="59941" y="142"/>
                    <a:pt x="59749" y="142"/>
                  </a:cubicBezTo>
                  <a:cubicBezTo>
                    <a:pt x="59685" y="142"/>
                    <a:pt x="59627" y="154"/>
                    <a:pt x="59577" y="188"/>
                  </a:cubicBezTo>
                  <a:cubicBezTo>
                    <a:pt x="59376" y="308"/>
                    <a:pt x="59188" y="332"/>
                    <a:pt x="59012" y="332"/>
                  </a:cubicBezTo>
                  <a:cubicBezTo>
                    <a:pt x="58895" y="332"/>
                    <a:pt x="58783" y="321"/>
                    <a:pt x="58676" y="321"/>
                  </a:cubicBezTo>
                  <a:lnTo>
                    <a:pt x="53072" y="321"/>
                  </a:lnTo>
                  <a:cubicBezTo>
                    <a:pt x="52905" y="321"/>
                    <a:pt x="52730" y="363"/>
                    <a:pt x="52559" y="363"/>
                  </a:cubicBezTo>
                  <a:cubicBezTo>
                    <a:pt x="52388" y="363"/>
                    <a:pt x="52221" y="321"/>
                    <a:pt x="52071" y="154"/>
                  </a:cubicBezTo>
                  <a:cubicBezTo>
                    <a:pt x="52021" y="104"/>
                    <a:pt x="51938" y="79"/>
                    <a:pt x="51863" y="79"/>
                  </a:cubicBezTo>
                  <a:cubicBezTo>
                    <a:pt x="51788" y="79"/>
                    <a:pt x="51721" y="104"/>
                    <a:pt x="51704" y="154"/>
                  </a:cubicBezTo>
                  <a:cubicBezTo>
                    <a:pt x="51554" y="305"/>
                    <a:pt x="51385" y="323"/>
                    <a:pt x="51226" y="323"/>
                  </a:cubicBezTo>
                  <a:cubicBezTo>
                    <a:pt x="51173" y="323"/>
                    <a:pt x="51121" y="321"/>
                    <a:pt x="51070" y="321"/>
                  </a:cubicBezTo>
                  <a:lnTo>
                    <a:pt x="47601" y="321"/>
                  </a:lnTo>
                  <a:cubicBezTo>
                    <a:pt x="47368" y="321"/>
                    <a:pt x="47101" y="188"/>
                    <a:pt x="47068" y="188"/>
                  </a:cubicBezTo>
                  <a:cubicBezTo>
                    <a:pt x="46634" y="221"/>
                    <a:pt x="46367" y="321"/>
                    <a:pt x="46100" y="321"/>
                  </a:cubicBezTo>
                  <a:lnTo>
                    <a:pt x="36694" y="321"/>
                  </a:lnTo>
                  <a:cubicBezTo>
                    <a:pt x="36427" y="321"/>
                    <a:pt x="36143" y="346"/>
                    <a:pt x="35868" y="346"/>
                  </a:cubicBezTo>
                  <a:cubicBezTo>
                    <a:pt x="35593" y="346"/>
                    <a:pt x="35326" y="321"/>
                    <a:pt x="35092" y="221"/>
                  </a:cubicBezTo>
                  <a:cubicBezTo>
                    <a:pt x="34986" y="162"/>
                    <a:pt x="34887" y="139"/>
                    <a:pt x="34791" y="139"/>
                  </a:cubicBezTo>
                  <a:cubicBezTo>
                    <a:pt x="34485" y="139"/>
                    <a:pt x="34222" y="374"/>
                    <a:pt x="33925" y="374"/>
                  </a:cubicBezTo>
                  <a:cubicBezTo>
                    <a:pt x="33850" y="374"/>
                    <a:pt x="33772" y="359"/>
                    <a:pt x="33691" y="321"/>
                  </a:cubicBezTo>
                  <a:cubicBezTo>
                    <a:pt x="33525" y="221"/>
                    <a:pt x="33258" y="255"/>
                    <a:pt x="33058" y="188"/>
                  </a:cubicBezTo>
                  <a:cubicBezTo>
                    <a:pt x="32944" y="138"/>
                    <a:pt x="32826" y="120"/>
                    <a:pt x="32709" y="120"/>
                  </a:cubicBezTo>
                  <a:cubicBezTo>
                    <a:pt x="32515" y="120"/>
                    <a:pt x="32323" y="167"/>
                    <a:pt x="32157" y="188"/>
                  </a:cubicBezTo>
                  <a:cubicBezTo>
                    <a:pt x="31923" y="221"/>
                    <a:pt x="31757" y="321"/>
                    <a:pt x="31590" y="321"/>
                  </a:cubicBezTo>
                  <a:lnTo>
                    <a:pt x="27354" y="321"/>
                  </a:lnTo>
                  <a:cubicBezTo>
                    <a:pt x="27153" y="321"/>
                    <a:pt x="26887" y="221"/>
                    <a:pt x="26653" y="154"/>
                  </a:cubicBezTo>
                  <a:cubicBezTo>
                    <a:pt x="26368" y="277"/>
                    <a:pt x="26207" y="349"/>
                    <a:pt x="26072" y="349"/>
                  </a:cubicBezTo>
                  <a:cubicBezTo>
                    <a:pt x="25986" y="349"/>
                    <a:pt x="25910" y="320"/>
                    <a:pt x="25819" y="255"/>
                  </a:cubicBezTo>
                  <a:cubicBezTo>
                    <a:pt x="25663" y="137"/>
                    <a:pt x="25484" y="89"/>
                    <a:pt x="25322" y="89"/>
                  </a:cubicBezTo>
                  <a:cubicBezTo>
                    <a:pt x="25207" y="89"/>
                    <a:pt x="25101" y="113"/>
                    <a:pt x="25019" y="154"/>
                  </a:cubicBezTo>
                  <a:cubicBezTo>
                    <a:pt x="24658" y="303"/>
                    <a:pt x="24297" y="330"/>
                    <a:pt x="23945" y="330"/>
                  </a:cubicBezTo>
                  <a:cubicBezTo>
                    <a:pt x="23743" y="330"/>
                    <a:pt x="23545" y="321"/>
                    <a:pt x="23351" y="321"/>
                  </a:cubicBezTo>
                  <a:lnTo>
                    <a:pt x="15345" y="321"/>
                  </a:lnTo>
                  <a:cubicBezTo>
                    <a:pt x="15045" y="321"/>
                    <a:pt x="14753" y="363"/>
                    <a:pt x="14461" y="363"/>
                  </a:cubicBezTo>
                  <a:cubicBezTo>
                    <a:pt x="14169" y="363"/>
                    <a:pt x="13877" y="321"/>
                    <a:pt x="13577" y="154"/>
                  </a:cubicBezTo>
                  <a:cubicBezTo>
                    <a:pt x="13494" y="104"/>
                    <a:pt x="13377" y="79"/>
                    <a:pt x="13268" y="79"/>
                  </a:cubicBezTo>
                  <a:cubicBezTo>
                    <a:pt x="13160" y="79"/>
                    <a:pt x="13060" y="104"/>
                    <a:pt x="13010" y="154"/>
                  </a:cubicBezTo>
                  <a:cubicBezTo>
                    <a:pt x="12743" y="307"/>
                    <a:pt x="12476" y="340"/>
                    <a:pt x="12209" y="340"/>
                  </a:cubicBezTo>
                  <a:cubicBezTo>
                    <a:pt x="12009" y="340"/>
                    <a:pt x="11809" y="321"/>
                    <a:pt x="11609" y="321"/>
                  </a:cubicBezTo>
                  <a:cubicBezTo>
                    <a:pt x="10808" y="321"/>
                    <a:pt x="10023" y="336"/>
                    <a:pt x="9232" y="336"/>
                  </a:cubicBezTo>
                  <a:cubicBezTo>
                    <a:pt x="8837" y="336"/>
                    <a:pt x="8440" y="332"/>
                    <a:pt x="8040" y="321"/>
                  </a:cubicBezTo>
                  <a:cubicBezTo>
                    <a:pt x="7806" y="321"/>
                    <a:pt x="7564" y="363"/>
                    <a:pt x="7331" y="363"/>
                  </a:cubicBezTo>
                  <a:cubicBezTo>
                    <a:pt x="7097" y="363"/>
                    <a:pt x="6872" y="321"/>
                    <a:pt x="6672" y="154"/>
                  </a:cubicBezTo>
                  <a:cubicBezTo>
                    <a:pt x="6622" y="121"/>
                    <a:pt x="6555" y="104"/>
                    <a:pt x="6497" y="104"/>
                  </a:cubicBezTo>
                  <a:cubicBezTo>
                    <a:pt x="6439" y="104"/>
                    <a:pt x="6389" y="121"/>
                    <a:pt x="6372" y="154"/>
                  </a:cubicBezTo>
                  <a:cubicBezTo>
                    <a:pt x="6155" y="321"/>
                    <a:pt x="5938" y="363"/>
                    <a:pt x="5721" y="363"/>
                  </a:cubicBezTo>
                  <a:cubicBezTo>
                    <a:pt x="5505" y="363"/>
                    <a:pt x="5288" y="321"/>
                    <a:pt x="5071" y="321"/>
                  </a:cubicBezTo>
                  <a:lnTo>
                    <a:pt x="901" y="321"/>
                  </a:lnTo>
                  <a:cubicBezTo>
                    <a:pt x="734" y="321"/>
                    <a:pt x="568" y="355"/>
                    <a:pt x="334" y="388"/>
                  </a:cubicBezTo>
                  <a:cubicBezTo>
                    <a:pt x="901" y="888"/>
                    <a:pt x="1435" y="1255"/>
                    <a:pt x="1935" y="1689"/>
                  </a:cubicBezTo>
                  <a:cubicBezTo>
                    <a:pt x="2169" y="1856"/>
                    <a:pt x="2336" y="2156"/>
                    <a:pt x="2502" y="2356"/>
                  </a:cubicBezTo>
                  <a:cubicBezTo>
                    <a:pt x="2569" y="2489"/>
                    <a:pt x="2602" y="2656"/>
                    <a:pt x="2736" y="2723"/>
                  </a:cubicBezTo>
                  <a:cubicBezTo>
                    <a:pt x="3570" y="3223"/>
                    <a:pt x="4170" y="4024"/>
                    <a:pt x="4904" y="4591"/>
                  </a:cubicBezTo>
                  <a:cubicBezTo>
                    <a:pt x="5204" y="4858"/>
                    <a:pt x="5371" y="5225"/>
                    <a:pt x="5605" y="5525"/>
                  </a:cubicBezTo>
                  <a:cubicBezTo>
                    <a:pt x="5871" y="5758"/>
                    <a:pt x="6172" y="5925"/>
                    <a:pt x="6405" y="6192"/>
                  </a:cubicBezTo>
                  <a:cubicBezTo>
                    <a:pt x="7106" y="6893"/>
                    <a:pt x="7739" y="7560"/>
                    <a:pt x="8407" y="8260"/>
                  </a:cubicBezTo>
                  <a:cubicBezTo>
                    <a:pt x="8540" y="8394"/>
                    <a:pt x="8673" y="8561"/>
                    <a:pt x="8740" y="8694"/>
                  </a:cubicBezTo>
                  <a:cubicBezTo>
                    <a:pt x="7706" y="9528"/>
                    <a:pt x="6605" y="10262"/>
                    <a:pt x="5671" y="11196"/>
                  </a:cubicBezTo>
                  <a:cubicBezTo>
                    <a:pt x="4704" y="12163"/>
                    <a:pt x="3536" y="12897"/>
                    <a:pt x="2703" y="13931"/>
                  </a:cubicBezTo>
                  <a:cubicBezTo>
                    <a:pt x="1869" y="14998"/>
                    <a:pt x="601" y="15566"/>
                    <a:pt x="1" y="16900"/>
                  </a:cubicBezTo>
                  <a:lnTo>
                    <a:pt x="69550" y="16900"/>
                  </a:lnTo>
                  <a:cubicBezTo>
                    <a:pt x="69217" y="16433"/>
                    <a:pt x="68917" y="15999"/>
                    <a:pt x="68550" y="15599"/>
                  </a:cubicBezTo>
                  <a:cubicBezTo>
                    <a:pt x="67416" y="14565"/>
                    <a:pt x="66648" y="13197"/>
                    <a:pt x="65714" y="11996"/>
                  </a:cubicBezTo>
                  <a:cubicBezTo>
                    <a:pt x="65347" y="11529"/>
                    <a:pt x="64914" y="11029"/>
                    <a:pt x="64580" y="10495"/>
                  </a:cubicBezTo>
                  <a:cubicBezTo>
                    <a:pt x="64247" y="9928"/>
                    <a:pt x="63780" y="9495"/>
                    <a:pt x="63379" y="8927"/>
                  </a:cubicBezTo>
                  <a:lnTo>
                    <a:pt x="63379" y="8327"/>
                  </a:lnTo>
                  <a:cubicBezTo>
                    <a:pt x="63613" y="8027"/>
                    <a:pt x="63913" y="7660"/>
                    <a:pt x="64213" y="7360"/>
                  </a:cubicBezTo>
                  <a:cubicBezTo>
                    <a:pt x="64947" y="6592"/>
                    <a:pt x="65814" y="5925"/>
                    <a:pt x="66482" y="5091"/>
                  </a:cubicBezTo>
                  <a:cubicBezTo>
                    <a:pt x="67049" y="4424"/>
                    <a:pt x="67682" y="3924"/>
                    <a:pt x="68316" y="3423"/>
                  </a:cubicBezTo>
                  <a:cubicBezTo>
                    <a:pt x="68616" y="3190"/>
                    <a:pt x="68950" y="2890"/>
                    <a:pt x="69117" y="2556"/>
                  </a:cubicBezTo>
                  <a:cubicBezTo>
                    <a:pt x="69284" y="2256"/>
                    <a:pt x="69517" y="2022"/>
                    <a:pt x="69717" y="1822"/>
                  </a:cubicBezTo>
                  <a:cubicBezTo>
                    <a:pt x="70184" y="1422"/>
                    <a:pt x="70618" y="1055"/>
                    <a:pt x="70885" y="521"/>
                  </a:cubicBezTo>
                  <a:cubicBezTo>
                    <a:pt x="70685" y="421"/>
                    <a:pt x="70418" y="321"/>
                    <a:pt x="70117" y="21"/>
                  </a:cubicBezTo>
                  <a:cubicBezTo>
                    <a:pt x="70070" y="7"/>
                    <a:pt x="70024" y="1"/>
                    <a:pt x="69980" y="1"/>
                  </a:cubicBezTo>
                  <a:close/>
                </a:path>
              </a:pathLst>
            </a:custGeom>
            <a:noFill/>
            <a:ln w="38100">
              <a:solidFill>
                <a:srgbClr val="FF8969"/>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srgbClr val="FF8969"/>
                </a:solidFill>
                <a:effectLst/>
                <a:uLnTx/>
                <a:uFillTx/>
                <a:latin typeface="Arial"/>
                <a:ea typeface="微软雅黑"/>
                <a:cs typeface="+mn-cs"/>
              </a:endParaRPr>
            </a:p>
          </p:txBody>
        </p:sp>
        <p:sp>
          <p:nvSpPr>
            <p:cNvPr id="5" name="TextBox 4">
              <a:extLst>
                <a:ext uri="{FF2B5EF4-FFF2-40B4-BE49-F238E27FC236}">
                  <a16:creationId xmlns:a16="http://schemas.microsoft.com/office/drawing/2014/main" xmlns="" id="{A0B4BA69-A3B9-FC90-4788-F21E89F6995B}"/>
                </a:ext>
              </a:extLst>
            </p:cNvPr>
            <p:cNvSpPr txBox="1"/>
            <p:nvPr/>
          </p:nvSpPr>
          <p:spPr>
            <a:xfrm>
              <a:off x="877050" y="860976"/>
              <a:ext cx="195730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Siêu</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trí</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nhớ</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trổ</a:t>
              </a:r>
              <a:r>
                <a:rPr kumimoji="0" lang="en-US" sz="28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2800" b="1" i="0" u="none" strike="noStrike" kern="1200" cap="none" spc="0" normalizeH="0" baseline="0" noProof="0" dirty="0" err="1">
                  <a:ln>
                    <a:noFill/>
                  </a:ln>
                  <a:solidFill>
                    <a:srgbClr val="000000"/>
                  </a:solidFill>
                  <a:effectLst/>
                  <a:uLnTx/>
                  <a:uFillTx/>
                  <a:latin typeface="Arial"/>
                  <a:ea typeface="微软雅黑"/>
                  <a:cs typeface="+mn-cs"/>
                </a:rPr>
                <a:t>tài</a:t>
              </a:r>
              <a:endParaRPr kumimoji="0" lang="en-US" sz="2800" b="1" i="0" u="none" strike="noStrike" kern="1200" cap="none" spc="0" normalizeH="0" baseline="0" noProof="0" dirty="0">
                <a:ln>
                  <a:noFill/>
                </a:ln>
                <a:solidFill>
                  <a:srgbClr val="000000"/>
                </a:solidFill>
                <a:effectLst/>
                <a:uLnTx/>
                <a:uFillTx/>
                <a:latin typeface="Arial"/>
                <a:ea typeface="微软雅黑"/>
                <a:cs typeface="+mn-cs"/>
              </a:endParaRPr>
            </a:p>
          </p:txBody>
        </p:sp>
      </p:grpSp>
      <p:pic>
        <p:nvPicPr>
          <p:cNvPr id="6" name="Picture 5">
            <a:extLst>
              <a:ext uri="{FF2B5EF4-FFF2-40B4-BE49-F238E27FC236}">
                <a16:creationId xmlns:a16="http://schemas.microsoft.com/office/drawing/2014/main" xmlns="" id="{4AE3B027-CA78-53D3-4607-B3DDA12FD8A6}"/>
              </a:ext>
            </a:extLst>
          </p:cNvPr>
          <p:cNvPicPr>
            <a:picLocks noChangeAspect="1"/>
          </p:cNvPicPr>
          <p:nvPr/>
        </p:nvPicPr>
        <p:blipFill>
          <a:blip r:embed="rId3"/>
          <a:stretch>
            <a:fillRect/>
          </a:stretch>
        </p:blipFill>
        <p:spPr>
          <a:xfrm>
            <a:off x="2664362" y="1149712"/>
            <a:ext cx="1439806" cy="1054080"/>
          </a:xfrm>
          <a:prstGeom prst="rect">
            <a:avLst/>
          </a:prstGeom>
        </p:spPr>
      </p:pic>
      <p:pic>
        <p:nvPicPr>
          <p:cNvPr id="7" name="Picture 6">
            <a:extLst>
              <a:ext uri="{FF2B5EF4-FFF2-40B4-BE49-F238E27FC236}">
                <a16:creationId xmlns:a16="http://schemas.microsoft.com/office/drawing/2014/main" xmlns="" id="{1B79E694-BBCD-8731-889C-AEFF46A13184}"/>
              </a:ext>
            </a:extLst>
          </p:cNvPr>
          <p:cNvPicPr>
            <a:picLocks noChangeAspect="1"/>
          </p:cNvPicPr>
          <p:nvPr/>
        </p:nvPicPr>
        <p:blipFill>
          <a:blip r:embed="rId3"/>
          <a:stretch>
            <a:fillRect/>
          </a:stretch>
        </p:blipFill>
        <p:spPr>
          <a:xfrm>
            <a:off x="4778357" y="1942515"/>
            <a:ext cx="1597288" cy="1060276"/>
          </a:xfrm>
          <a:prstGeom prst="rect">
            <a:avLst/>
          </a:prstGeom>
        </p:spPr>
      </p:pic>
      <p:pic>
        <p:nvPicPr>
          <p:cNvPr id="8" name="Picture 7">
            <a:extLst>
              <a:ext uri="{FF2B5EF4-FFF2-40B4-BE49-F238E27FC236}">
                <a16:creationId xmlns:a16="http://schemas.microsoft.com/office/drawing/2014/main" xmlns="" id="{875CABAE-B6F1-BEE2-869D-3C9CE282867C}"/>
              </a:ext>
            </a:extLst>
          </p:cNvPr>
          <p:cNvPicPr>
            <a:picLocks noChangeAspect="1"/>
          </p:cNvPicPr>
          <p:nvPr/>
        </p:nvPicPr>
        <p:blipFill>
          <a:blip r:embed="rId3"/>
          <a:stretch>
            <a:fillRect/>
          </a:stretch>
        </p:blipFill>
        <p:spPr>
          <a:xfrm>
            <a:off x="3568808" y="2828779"/>
            <a:ext cx="2534280" cy="1084646"/>
          </a:xfrm>
          <a:prstGeom prst="rect">
            <a:avLst/>
          </a:prstGeom>
        </p:spPr>
      </p:pic>
      <p:pic>
        <p:nvPicPr>
          <p:cNvPr id="9" name="Picture 8">
            <a:extLst>
              <a:ext uri="{FF2B5EF4-FFF2-40B4-BE49-F238E27FC236}">
                <a16:creationId xmlns:a16="http://schemas.microsoft.com/office/drawing/2014/main" xmlns="" id="{A2EF62CC-AB6B-3BA7-A2C2-FC320AA44C11}"/>
              </a:ext>
            </a:extLst>
          </p:cNvPr>
          <p:cNvPicPr>
            <a:picLocks noChangeAspect="1"/>
          </p:cNvPicPr>
          <p:nvPr/>
        </p:nvPicPr>
        <p:blipFill>
          <a:blip r:embed="rId3"/>
          <a:stretch>
            <a:fillRect/>
          </a:stretch>
        </p:blipFill>
        <p:spPr>
          <a:xfrm>
            <a:off x="1676831" y="3560870"/>
            <a:ext cx="2427335" cy="1155208"/>
          </a:xfrm>
          <a:prstGeom prst="rect">
            <a:avLst/>
          </a:prstGeom>
        </p:spPr>
      </p:pic>
      <p:pic>
        <p:nvPicPr>
          <p:cNvPr id="10" name="Picture 9">
            <a:extLst>
              <a:ext uri="{FF2B5EF4-FFF2-40B4-BE49-F238E27FC236}">
                <a16:creationId xmlns:a16="http://schemas.microsoft.com/office/drawing/2014/main" xmlns="" id="{9E93915B-377B-EE83-7624-D292BE8ABCFD}"/>
              </a:ext>
            </a:extLst>
          </p:cNvPr>
          <p:cNvPicPr>
            <a:picLocks noChangeAspect="1"/>
          </p:cNvPicPr>
          <p:nvPr/>
        </p:nvPicPr>
        <p:blipFill>
          <a:blip r:embed="rId3"/>
          <a:stretch>
            <a:fillRect/>
          </a:stretch>
        </p:blipFill>
        <p:spPr>
          <a:xfrm>
            <a:off x="6294474" y="3602882"/>
            <a:ext cx="2094613" cy="1155208"/>
          </a:xfrm>
          <a:prstGeom prst="rect">
            <a:avLst/>
          </a:prstGeom>
        </p:spPr>
      </p:pic>
    </p:spTree>
    <p:extLst>
      <p:ext uri="{BB962C8B-B14F-4D97-AF65-F5344CB8AC3E}">
        <p14:creationId xmlns:p14="http://schemas.microsoft.com/office/powerpoint/2010/main" val="11891397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8"/>
                                        </p:tgtEl>
                                      </p:cBhvr>
                                    </p:animEffect>
                                    <p:anim calcmode="lin" valueType="num">
                                      <p:cBhvr>
                                        <p:cTn id="21" dur="1000"/>
                                        <p:tgtEl>
                                          <p:spTgt spid="8"/>
                                        </p:tgtEl>
                                        <p:attrNameLst>
                                          <p:attrName>ppt_x</p:attrName>
                                        </p:attrNameLst>
                                      </p:cBhvr>
                                      <p:tavLst>
                                        <p:tav tm="0">
                                          <p:val>
                                            <p:strVal val="ppt_x"/>
                                          </p:val>
                                        </p:tav>
                                        <p:tav tm="100000">
                                          <p:val>
                                            <p:strVal val="ppt_x"/>
                                          </p:val>
                                        </p:tav>
                                      </p:tavLst>
                                    </p:anim>
                                    <p:anim calcmode="lin" valueType="num">
                                      <p:cBhvr>
                                        <p:cTn id="22" dur="1000"/>
                                        <p:tgtEl>
                                          <p:spTgt spid="8"/>
                                        </p:tgtEl>
                                        <p:attrNameLst>
                                          <p:attrName>ppt_y</p:attrName>
                                        </p:attrNameLst>
                                      </p:cBhvr>
                                      <p:tavLst>
                                        <p:tav tm="0">
                                          <p:val>
                                            <p:strVal val="ppt_y"/>
                                          </p:val>
                                        </p:tav>
                                        <p:tav tm="100000">
                                          <p:val>
                                            <p:strVal val="ppt_y+.1"/>
                                          </p:val>
                                        </p:tav>
                                      </p:tavLst>
                                    </p:anim>
                                    <p:set>
                                      <p:cBhvr>
                                        <p:cTn id="23" dur="1" fill="hold">
                                          <p:stCondLst>
                                            <p:cond delay="999"/>
                                          </p:stCondLst>
                                        </p:cTn>
                                        <p:tgtEl>
                                          <p:spTgt spid="8"/>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10"/>
                                        </p:tgtEl>
                                      </p:cBhvr>
                                    </p:animEffect>
                                    <p:anim calcmode="lin" valueType="num">
                                      <p:cBhvr>
                                        <p:cTn id="35" dur="1000"/>
                                        <p:tgtEl>
                                          <p:spTgt spid="10"/>
                                        </p:tgtEl>
                                        <p:attrNameLst>
                                          <p:attrName>ppt_x</p:attrName>
                                        </p:attrNameLst>
                                      </p:cBhvr>
                                      <p:tavLst>
                                        <p:tav tm="0">
                                          <p:val>
                                            <p:strVal val="ppt_x"/>
                                          </p:val>
                                        </p:tav>
                                        <p:tav tm="100000">
                                          <p:val>
                                            <p:strVal val="ppt_x"/>
                                          </p:val>
                                        </p:tav>
                                      </p:tavLst>
                                    </p:anim>
                                    <p:anim calcmode="lin" valueType="num">
                                      <p:cBhvr>
                                        <p:cTn id="36" dur="1000"/>
                                        <p:tgtEl>
                                          <p:spTgt spid="10"/>
                                        </p:tgtEl>
                                        <p:attrNameLst>
                                          <p:attrName>ppt_y</p:attrName>
                                        </p:attrNameLst>
                                      </p:cBhvr>
                                      <p:tavLst>
                                        <p:tav tm="0">
                                          <p:val>
                                            <p:strVal val="ppt_y"/>
                                          </p:val>
                                        </p:tav>
                                        <p:tav tm="100000">
                                          <p:val>
                                            <p:strVal val="ppt_y+.1"/>
                                          </p:val>
                                        </p:tav>
                                      </p:tavLst>
                                    </p:anim>
                                    <p:set>
                                      <p:cBhvr>
                                        <p:cTn id="37"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C24D4F5-7F9F-D433-6B95-362B0DEA160B}"/>
              </a:ext>
            </a:extLst>
          </p:cNvPr>
          <p:cNvPicPr>
            <a:picLocks noChangeAspect="1"/>
          </p:cNvPicPr>
          <p:nvPr/>
        </p:nvPicPr>
        <p:blipFill>
          <a:blip r:embed="rId3"/>
          <a:stretch>
            <a:fillRect/>
          </a:stretch>
        </p:blipFill>
        <p:spPr>
          <a:xfrm>
            <a:off x="2497558" y="0"/>
            <a:ext cx="6011177" cy="2139881"/>
          </a:xfrm>
          <a:prstGeom prst="rect">
            <a:avLst/>
          </a:prstGeom>
        </p:spPr>
      </p:pic>
      <p:pic>
        <p:nvPicPr>
          <p:cNvPr id="3" name="Picture 2" descr="A cartoon of kids reading books on a pencil&#10;&#10;Description automatically generated">
            <a:extLst>
              <a:ext uri="{FF2B5EF4-FFF2-40B4-BE49-F238E27FC236}">
                <a16:creationId xmlns:a16="http://schemas.microsoft.com/office/drawing/2014/main" xmlns="" id="{E6F0EE9A-F585-D383-D070-5FC485F9B1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7779" y="2193094"/>
            <a:ext cx="8276442" cy="4386189"/>
          </a:xfrm>
          <a:prstGeom prst="rect">
            <a:avLst/>
          </a:prstGeom>
        </p:spPr>
      </p:pic>
    </p:spTree>
    <p:extLst>
      <p:ext uri="{BB962C8B-B14F-4D97-AF65-F5344CB8AC3E}">
        <p14:creationId xmlns:p14="http://schemas.microsoft.com/office/powerpoint/2010/main" val="28692603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C36765F-B94A-3DFC-4B35-F3B003CC2751}"/>
              </a:ext>
            </a:extLst>
          </p:cNvPr>
          <p:cNvPicPr>
            <a:picLocks noChangeAspect="1"/>
          </p:cNvPicPr>
          <p:nvPr/>
        </p:nvPicPr>
        <p:blipFill>
          <a:blip r:embed="rId2"/>
          <a:stretch>
            <a:fillRect/>
          </a:stretch>
        </p:blipFill>
        <p:spPr>
          <a:xfrm>
            <a:off x="902089" y="2722880"/>
            <a:ext cx="10387821" cy="3800949"/>
          </a:xfrm>
          <a:prstGeom prst="rect">
            <a:avLst/>
          </a:prstGeom>
        </p:spPr>
      </p:pic>
      <p:pic>
        <p:nvPicPr>
          <p:cNvPr id="3" name="Picture 2">
            <a:extLst>
              <a:ext uri="{FF2B5EF4-FFF2-40B4-BE49-F238E27FC236}">
                <a16:creationId xmlns:a16="http://schemas.microsoft.com/office/drawing/2014/main" xmlns="" id="{672077E6-9059-264B-F607-4417761596AF}"/>
              </a:ext>
            </a:extLst>
          </p:cNvPr>
          <p:cNvPicPr>
            <a:picLocks noChangeAspect="1"/>
          </p:cNvPicPr>
          <p:nvPr/>
        </p:nvPicPr>
        <p:blipFill>
          <a:blip r:embed="rId3"/>
          <a:stretch>
            <a:fillRect/>
          </a:stretch>
        </p:blipFill>
        <p:spPr>
          <a:xfrm>
            <a:off x="3168683" y="658291"/>
            <a:ext cx="5102794" cy="1761897"/>
          </a:xfrm>
          <a:prstGeom prst="rect">
            <a:avLst/>
          </a:prstGeom>
        </p:spPr>
      </p:pic>
    </p:spTree>
    <p:extLst>
      <p:ext uri="{BB962C8B-B14F-4D97-AF65-F5344CB8AC3E}">
        <p14:creationId xmlns:p14="http://schemas.microsoft.com/office/powerpoint/2010/main" val="28351706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98DAD2-75B7-3309-F651-CCCBC278E40D}"/>
            </a:ext>
          </a:extLst>
        </p:cNvPr>
        <p:cNvGrpSpPr/>
        <p:nvPr/>
      </p:nvGrpSpPr>
      <p:grpSpPr>
        <a:xfrm>
          <a:off x="0" y="0"/>
          <a:ext cx="0" cy="0"/>
          <a:chOff x="0" y="0"/>
          <a:chExt cx="0" cy="0"/>
        </a:xfrm>
      </p:grpSpPr>
      <p:pic>
        <p:nvPicPr>
          <p:cNvPr id="18" name="Picture 17" descr="A picture containing text, box&#10;&#10;Description automatically generated">
            <a:extLst>
              <a:ext uri="{FF2B5EF4-FFF2-40B4-BE49-F238E27FC236}">
                <a16:creationId xmlns:a16="http://schemas.microsoft.com/office/drawing/2014/main" xmlns="" id="{996C5C38-39B0-6B86-4CB3-2CB944BFA8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0" y="3890571"/>
            <a:ext cx="4876800" cy="2728452"/>
          </a:xfrm>
          <a:prstGeom prst="rect">
            <a:avLst/>
          </a:prstGeom>
          <a:ln>
            <a:noFill/>
          </a:ln>
          <a:effectLst>
            <a:softEdge rad="112500"/>
          </a:effectLst>
        </p:spPr>
      </p:pic>
      <p:sp>
        <p:nvSpPr>
          <p:cNvPr id="20" name="TextBox 19">
            <a:extLst>
              <a:ext uri="{FF2B5EF4-FFF2-40B4-BE49-F238E27FC236}">
                <a16:creationId xmlns:a16="http://schemas.microsoft.com/office/drawing/2014/main" xmlns="" id="{5BD42EDD-AF5C-D8F9-9230-9FDA9BAA3BD8}"/>
              </a:ext>
            </a:extLst>
          </p:cNvPr>
          <p:cNvSpPr txBox="1"/>
          <p:nvPr/>
        </p:nvSpPr>
        <p:spPr>
          <a:xfrm>
            <a:off x="467360" y="908355"/>
            <a:ext cx="4318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bà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 có nghịch lắm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Dáng đi có hơi còng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Chăm quét nhà dọn dẹp?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sz="2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nghiêm như bây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chau mặt chơi cờ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uống trà buổi sáng?</a:t>
            </a:r>
          </a:p>
        </p:txBody>
      </p:sp>
      <p:sp>
        <p:nvSpPr>
          <p:cNvPr id="24" name="TextBox 23">
            <a:extLst>
              <a:ext uri="{FF2B5EF4-FFF2-40B4-BE49-F238E27FC236}">
                <a16:creationId xmlns:a16="http://schemas.microsoft.com/office/drawing/2014/main" xmlns="" id="{F837A61B-EE7B-69BC-0B3C-88BD0CE1099F}"/>
              </a:ext>
            </a:extLst>
          </p:cNvPr>
          <p:cNvSpPr txBox="1"/>
          <p:nvPr/>
        </p:nvSpPr>
        <p:spPr>
          <a:xfrm>
            <a:off x="6207760" y="887060"/>
            <a:ext cx="4318000"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bố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thích lái ô tô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say mê sửa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hay xem bóng đá?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mẹ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mải ngồi cắm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 ra chợ gần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Tối khuya ôm cuốn sách?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c</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đọc sách, chơi cờ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dọn dẹp, chữa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Cả ngày con đùa nghịch.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(Huỳnh Mai Liên)</a:t>
            </a:r>
          </a:p>
        </p:txBody>
      </p:sp>
      <p:pic>
        <p:nvPicPr>
          <p:cNvPr id="2" name="Picture 1">
            <a:extLst>
              <a:ext uri="{FF2B5EF4-FFF2-40B4-BE49-F238E27FC236}">
                <a16:creationId xmlns:a16="http://schemas.microsoft.com/office/drawing/2014/main" xmlns="" id="{5CFEB7C1-E466-5649-98B6-D8F57A168923}"/>
              </a:ext>
            </a:extLst>
          </p:cNvPr>
          <p:cNvPicPr>
            <a:picLocks noChangeAspect="1"/>
          </p:cNvPicPr>
          <p:nvPr/>
        </p:nvPicPr>
        <p:blipFill>
          <a:blip r:embed="rId4"/>
          <a:stretch>
            <a:fillRect/>
          </a:stretch>
        </p:blipFill>
        <p:spPr>
          <a:xfrm>
            <a:off x="3870251" y="343013"/>
            <a:ext cx="3536891" cy="529345"/>
          </a:xfrm>
          <a:prstGeom prst="rect">
            <a:avLst/>
          </a:prstGeom>
        </p:spPr>
      </p:pic>
    </p:spTree>
    <p:extLst>
      <p:ext uri="{BB962C8B-B14F-4D97-AF65-F5344CB8AC3E}">
        <p14:creationId xmlns:p14="http://schemas.microsoft.com/office/powerpoint/2010/main" val="1598847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Autofit/>
          </a:bodyPr>
          <a:lstStyle/>
          <a:p>
            <a:r>
              <a:rPr lang="en-US" sz="3600" dirty="0">
                <a:latin typeface="Cambria" panose="02040503050406030204" pitchFamily="18" charset="0"/>
                <a:ea typeface="Cambria" panose="02040503050406030204" pitchFamily="18" charset="0"/>
                <a:cs typeface="Arial" pitchFamily="34" charset="0"/>
              </a:rPr>
              <a:t>1. </a:t>
            </a:r>
            <a:r>
              <a:rPr lang="en-US" sz="3600" dirty="0" err="1">
                <a:latin typeface="Cambria" panose="02040503050406030204" pitchFamily="18" charset="0"/>
                <a:ea typeface="Cambria" panose="02040503050406030204" pitchFamily="18" charset="0"/>
                <a:cs typeface="Arial" pitchFamily="34" charset="0"/>
              </a:rPr>
              <a:t>Đọc</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đoạn</a:t>
            </a:r>
            <a:r>
              <a:rPr lang="en-US" sz="3600" dirty="0">
                <a:latin typeface="Cambria" panose="02040503050406030204" pitchFamily="18" charset="0"/>
                <a:ea typeface="Cambria" panose="02040503050406030204" pitchFamily="18" charset="0"/>
                <a:cs typeface="Arial" pitchFamily="34" charset="0"/>
              </a:rPr>
              <a:t> 1 </a:t>
            </a:r>
            <a:r>
              <a:rPr lang="en-US" sz="3600" dirty="0" err="1">
                <a:latin typeface="Cambria" panose="02040503050406030204" pitchFamily="18" charset="0"/>
                <a:ea typeface="Cambria" panose="02040503050406030204" pitchFamily="18" charset="0"/>
                <a:cs typeface="Arial" pitchFamily="34" charset="0"/>
              </a:rPr>
              <a:t>bài</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Món</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quà</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đặc</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biệt</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và</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trả</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lời</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câu</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hỏi</a:t>
            </a:r>
            <a:r>
              <a:rPr lang="en-US" sz="3600" dirty="0">
                <a:latin typeface="Cambria" panose="02040503050406030204" pitchFamily="18" charset="0"/>
                <a:ea typeface="Cambria" panose="02040503050406030204" pitchFamily="18" charset="0"/>
                <a:cs typeface="Arial" pitchFamily="34" charset="0"/>
              </a:rPr>
              <a:t> Hai </a:t>
            </a:r>
            <a:r>
              <a:rPr lang="en-US" sz="3600" dirty="0" err="1">
                <a:latin typeface="Cambria" panose="02040503050406030204" pitchFamily="18" charset="0"/>
                <a:ea typeface="Cambria" panose="02040503050406030204" pitchFamily="18" charset="0"/>
                <a:cs typeface="Arial" pitchFamily="34" charset="0"/>
              </a:rPr>
              <a:t>chị</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em</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đã</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viết</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gì</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trong</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tấm</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thiệp</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tặng</a:t>
            </a:r>
            <a:r>
              <a:rPr lang="en-US" sz="3600" dirty="0">
                <a:latin typeface="Cambria" panose="02040503050406030204" pitchFamily="18" charset="0"/>
                <a:ea typeface="Cambria" panose="02040503050406030204" pitchFamily="18" charset="0"/>
                <a:cs typeface="Arial" pitchFamily="34" charset="0"/>
              </a:rPr>
              <a:t> </a:t>
            </a:r>
            <a:r>
              <a:rPr lang="en-US" sz="3600" dirty="0" err="1">
                <a:latin typeface="Cambria" panose="02040503050406030204" pitchFamily="18" charset="0"/>
                <a:ea typeface="Cambria" panose="02040503050406030204" pitchFamily="18" charset="0"/>
                <a:cs typeface="Arial" pitchFamily="34" charset="0"/>
              </a:rPr>
              <a:t>bố</a:t>
            </a:r>
            <a:r>
              <a:rPr lang="en-US" sz="3600" dirty="0">
                <a:latin typeface="Cambria" panose="02040503050406030204" pitchFamily="18" charset="0"/>
                <a:ea typeface="Cambria" panose="02040503050406030204" pitchFamily="18" charset="0"/>
                <a:cs typeface="Arial" pitchFamily="34" charset="0"/>
              </a:rPr>
              <a:t>?</a:t>
            </a:r>
          </a:p>
        </p:txBody>
      </p:sp>
      <p:sp>
        <p:nvSpPr>
          <p:cNvPr id="4" name="Title 1"/>
          <p:cNvSpPr txBox="1">
            <a:spLocks/>
          </p:cNvSpPr>
          <p:nvPr/>
        </p:nvSpPr>
        <p:spPr>
          <a:xfrm>
            <a:off x="711200" y="3632200"/>
            <a:ext cx="10972800" cy="2037080"/>
          </a:xfrm>
          <a:prstGeom prst="rect">
            <a:avLst/>
          </a:prstGeom>
          <a:solidFill>
            <a:schemeClr val="accent6"/>
          </a:solid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3600" dirty="0" err="1">
                <a:solidFill>
                  <a:prstClr val="black"/>
                </a:solidFill>
                <a:latin typeface="Cambria" panose="02040503050406030204" pitchFamily="18" charset="0"/>
                <a:ea typeface="Cambria" panose="02040503050406030204" pitchFamily="18" charset="0"/>
                <a:cs typeface="Arial" pitchFamily="34" charset="0"/>
              </a:rPr>
              <a:t>Đáp</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án</a:t>
            </a:r>
            <a:r>
              <a:rPr lang="en-US" sz="3600" dirty="0">
                <a:solidFill>
                  <a:prstClr val="black"/>
                </a:solidFill>
                <a:latin typeface="Cambria" panose="02040503050406030204" pitchFamily="18" charset="0"/>
                <a:ea typeface="Cambria" panose="02040503050406030204" pitchFamily="18" charset="0"/>
                <a:cs typeface="Arial" pitchFamily="34" charset="0"/>
              </a:rPr>
              <a:t>: Hai </a:t>
            </a:r>
            <a:r>
              <a:rPr lang="en-US" sz="3600" dirty="0" err="1">
                <a:solidFill>
                  <a:prstClr val="black"/>
                </a:solidFill>
                <a:latin typeface="Cambria" panose="02040503050406030204" pitchFamily="18" charset="0"/>
                <a:ea typeface="Cambria" panose="02040503050406030204" pitchFamily="18" charset="0"/>
                <a:cs typeface="Arial" pitchFamily="34" charset="0"/>
              </a:rPr>
              <a:t>chị</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em</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đã</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viết</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những</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điều</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về</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bố</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tính</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rất</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hiền</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nói</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rất</a:t>
            </a:r>
            <a:r>
              <a:rPr lang="en-US" sz="3600" dirty="0">
                <a:solidFill>
                  <a:prstClr val="black"/>
                </a:solidFill>
                <a:latin typeface="Cambria" panose="02040503050406030204" pitchFamily="18" charset="0"/>
                <a:ea typeface="Cambria" panose="02040503050406030204" pitchFamily="18" charset="0"/>
                <a:cs typeface="Arial" pitchFamily="34" charset="0"/>
              </a:rPr>
              <a:t> to, </a:t>
            </a:r>
            <a:r>
              <a:rPr lang="en-US" sz="3600" dirty="0" err="1">
                <a:solidFill>
                  <a:prstClr val="black"/>
                </a:solidFill>
                <a:latin typeface="Cambria" panose="02040503050406030204" pitchFamily="18" charset="0"/>
                <a:ea typeface="Cambria" panose="02040503050406030204" pitchFamily="18" charset="0"/>
                <a:cs typeface="Arial" pitchFamily="34" charset="0"/>
              </a:rPr>
              <a:t>ngủ</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rất</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nhanh</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ghét</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nói</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dối</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nấu</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ăn</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không</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ngon</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yêu</a:t>
            </a:r>
            <a:r>
              <a:rPr lang="en-US" sz="3600" dirty="0">
                <a:solidFill>
                  <a:prstClr val="black"/>
                </a:solidFill>
                <a:latin typeface="Cambria" panose="02040503050406030204" pitchFamily="18" charset="0"/>
                <a:ea typeface="Cambria" panose="02040503050406030204" pitchFamily="18" charset="0"/>
                <a:cs typeface="Arial" pitchFamily="34" charset="0"/>
              </a:rPr>
              <a:t> </a:t>
            </a:r>
            <a:r>
              <a:rPr lang="en-US" sz="3600" dirty="0" err="1">
                <a:solidFill>
                  <a:prstClr val="black"/>
                </a:solidFill>
                <a:latin typeface="Cambria" panose="02040503050406030204" pitchFamily="18" charset="0"/>
                <a:ea typeface="Cambria" panose="02040503050406030204" pitchFamily="18" charset="0"/>
                <a:cs typeface="Arial" pitchFamily="34" charset="0"/>
              </a:rPr>
              <a:t>mẹ</a:t>
            </a:r>
            <a:r>
              <a:rPr lang="en-US" sz="3600" dirty="0">
                <a:solidFill>
                  <a:prstClr val="black"/>
                </a:solidFill>
                <a:latin typeface="Cambria" panose="02040503050406030204" pitchFamily="18" charset="0"/>
                <a:ea typeface="Cambria" panose="02040503050406030204" pitchFamily="18" charset="0"/>
                <a:cs typeface="Arial" pitchFamily="34" charset="0"/>
              </a:rPr>
              <a:t>”.</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E2D6B222-CF00-CEDC-3B63-FEFECD6EB827}"/>
              </a:ext>
            </a:extLst>
          </p:cNvPr>
          <p:cNvGrpSpPr/>
          <p:nvPr/>
        </p:nvGrpSpPr>
        <p:grpSpPr>
          <a:xfrm>
            <a:off x="-1031848" y="-594857"/>
            <a:ext cx="13455847" cy="8827018"/>
            <a:chOff x="-1547773" y="-892286"/>
            <a:chExt cx="20183771" cy="13240527"/>
          </a:xfrm>
        </p:grpSpPr>
        <p:pic>
          <p:nvPicPr>
            <p:cNvPr id="7" name="Picture 6">
              <a:extLst>
                <a:ext uri="{FF2B5EF4-FFF2-40B4-BE49-F238E27FC236}">
                  <a16:creationId xmlns:a16="http://schemas.microsoft.com/office/drawing/2014/main" xmlns="" id="{5BC45530-B384-3DEF-A26D-48C8E7FF8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Freeform 3">
              <a:extLst>
                <a:ext uri="{FF2B5EF4-FFF2-40B4-BE49-F238E27FC236}">
                  <a16:creationId xmlns:a16="http://schemas.microsoft.com/office/drawing/2014/main" xmlns="" id="{02580C37-FA7A-ABB6-34D4-0FCBB4FDA9F8}"/>
                </a:ext>
              </a:extLst>
            </p:cNvPr>
            <p:cNvSpPr/>
            <p:nvPr/>
          </p:nvSpPr>
          <p:spPr>
            <a:xfrm>
              <a:off x="-347998" y="5371623"/>
              <a:ext cx="18983996" cy="6976618"/>
            </a:xfrm>
            <a:custGeom>
              <a:avLst/>
              <a:gdLst/>
              <a:ahLst/>
              <a:cxnLst/>
              <a:rect l="l" t="t" r="r" b="b"/>
              <a:pathLst>
                <a:path w="18983996" h="6976618">
                  <a:moveTo>
                    <a:pt x="0" y="0"/>
                  </a:moveTo>
                  <a:lnTo>
                    <a:pt x="18983996" y="0"/>
                  </a:lnTo>
                  <a:lnTo>
                    <a:pt x="18983996" y="6976618"/>
                  </a:lnTo>
                  <a:lnTo>
                    <a:pt x="0" y="69766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9" name="Freeform 5">
              <a:extLst>
                <a:ext uri="{FF2B5EF4-FFF2-40B4-BE49-F238E27FC236}">
                  <a16:creationId xmlns:a16="http://schemas.microsoft.com/office/drawing/2014/main" xmlns="" id="{EC915AEC-F028-1D76-B036-4C4C20BE648D}"/>
                </a:ext>
              </a:extLst>
            </p:cNvPr>
            <p:cNvSpPr/>
            <p:nvPr/>
          </p:nvSpPr>
          <p:spPr>
            <a:xfrm>
              <a:off x="-1547773" y="-892286"/>
              <a:ext cx="13648287" cy="9206390"/>
            </a:xfrm>
            <a:custGeom>
              <a:avLst/>
              <a:gdLst/>
              <a:ahLst/>
              <a:cxnLst/>
              <a:rect l="l" t="t" r="r" b="b"/>
              <a:pathLst>
                <a:path w="13648287" h="9206390">
                  <a:moveTo>
                    <a:pt x="0" y="0"/>
                  </a:moveTo>
                  <a:lnTo>
                    <a:pt x="13648287" y="0"/>
                  </a:lnTo>
                  <a:lnTo>
                    <a:pt x="13648287" y="9206390"/>
                  </a:lnTo>
                  <a:lnTo>
                    <a:pt x="0" y="92063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10" name="Freeform 9">
              <a:extLst>
                <a:ext uri="{FF2B5EF4-FFF2-40B4-BE49-F238E27FC236}">
                  <a16:creationId xmlns:a16="http://schemas.microsoft.com/office/drawing/2014/main" xmlns="" id="{3A460AE8-04F0-2684-161F-4052BA8DA414}"/>
                </a:ext>
              </a:extLst>
            </p:cNvPr>
            <p:cNvSpPr/>
            <p:nvPr/>
          </p:nvSpPr>
          <p:spPr>
            <a:xfrm>
              <a:off x="13530980" y="388554"/>
              <a:ext cx="1647118" cy="1656151"/>
            </a:xfrm>
            <a:custGeom>
              <a:avLst/>
              <a:gdLst/>
              <a:ahLst/>
              <a:cxnLst/>
              <a:rect l="l" t="t" r="r" b="b"/>
              <a:pathLst>
                <a:path w="1647118" h="1656151">
                  <a:moveTo>
                    <a:pt x="0" y="0"/>
                  </a:moveTo>
                  <a:lnTo>
                    <a:pt x="1647118" y="0"/>
                  </a:lnTo>
                  <a:lnTo>
                    <a:pt x="1647118" y="1656151"/>
                  </a:lnTo>
                  <a:lnTo>
                    <a:pt x="0" y="1656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11" name="Freeform 22">
              <a:extLst>
                <a:ext uri="{FF2B5EF4-FFF2-40B4-BE49-F238E27FC236}">
                  <a16:creationId xmlns:a16="http://schemas.microsoft.com/office/drawing/2014/main" xmlns="" id="{E9D7992A-55CF-C1D0-B20D-BFC8397CF29D}"/>
                </a:ext>
              </a:extLst>
            </p:cNvPr>
            <p:cNvSpPr/>
            <p:nvPr/>
          </p:nvSpPr>
          <p:spPr>
            <a:xfrm>
              <a:off x="14455469" y="1841568"/>
              <a:ext cx="3668490" cy="4515064"/>
            </a:xfrm>
            <a:custGeom>
              <a:avLst/>
              <a:gdLst/>
              <a:ahLst/>
              <a:cxnLst/>
              <a:rect l="l" t="t" r="r" b="b"/>
              <a:pathLst>
                <a:path w="3668490" h="4515064">
                  <a:moveTo>
                    <a:pt x="0" y="0"/>
                  </a:moveTo>
                  <a:lnTo>
                    <a:pt x="3668489" y="0"/>
                  </a:lnTo>
                  <a:lnTo>
                    <a:pt x="3668489" y="4515064"/>
                  </a:lnTo>
                  <a:lnTo>
                    <a:pt x="0" y="45150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23">
              <a:extLst>
                <a:ext uri="{FF2B5EF4-FFF2-40B4-BE49-F238E27FC236}">
                  <a16:creationId xmlns:a16="http://schemas.microsoft.com/office/drawing/2014/main" xmlns="" id="{C9336518-58F3-9275-FD27-5C960BD1C81F}"/>
                </a:ext>
              </a:extLst>
            </p:cNvPr>
            <p:cNvSpPr/>
            <p:nvPr/>
          </p:nvSpPr>
          <p:spPr>
            <a:xfrm>
              <a:off x="3584435" y="0"/>
              <a:ext cx="1119241" cy="1602731"/>
            </a:xfrm>
            <a:custGeom>
              <a:avLst/>
              <a:gdLst/>
              <a:ahLst/>
              <a:cxnLst/>
              <a:rect l="l" t="t" r="r" b="b"/>
              <a:pathLst>
                <a:path w="1119241" h="1602731">
                  <a:moveTo>
                    <a:pt x="0" y="0"/>
                  </a:moveTo>
                  <a:lnTo>
                    <a:pt x="1119241" y="0"/>
                  </a:lnTo>
                  <a:lnTo>
                    <a:pt x="1119241" y="1602731"/>
                  </a:lnTo>
                  <a:lnTo>
                    <a:pt x="0" y="160273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grpSp>
          <p:nvGrpSpPr>
            <p:cNvPr id="13" name="Group 12">
              <a:extLst>
                <a:ext uri="{FF2B5EF4-FFF2-40B4-BE49-F238E27FC236}">
                  <a16:creationId xmlns:a16="http://schemas.microsoft.com/office/drawing/2014/main" xmlns="" id="{434B3138-04E4-EE04-F2A5-2269950DCFBA}"/>
                </a:ext>
              </a:extLst>
            </p:cNvPr>
            <p:cNvGrpSpPr/>
            <p:nvPr/>
          </p:nvGrpSpPr>
          <p:grpSpPr>
            <a:xfrm>
              <a:off x="2819400" y="1841568"/>
              <a:ext cx="13272169" cy="10236132"/>
              <a:chOff x="2819400" y="1359064"/>
              <a:chExt cx="13272169" cy="10236132"/>
            </a:xfrm>
          </p:grpSpPr>
          <p:sp>
            <p:nvSpPr>
              <p:cNvPr id="14" name="Freeform 4">
                <a:extLst>
                  <a:ext uri="{FF2B5EF4-FFF2-40B4-BE49-F238E27FC236}">
                    <a16:creationId xmlns:a16="http://schemas.microsoft.com/office/drawing/2014/main" xmlns="" id="{3A93D17E-1AB6-E858-FF03-056746CC8FFC}"/>
                  </a:ext>
                </a:extLst>
              </p:cNvPr>
              <p:cNvSpPr/>
              <p:nvPr/>
            </p:nvSpPr>
            <p:spPr>
              <a:xfrm>
                <a:off x="8173546" y="4319044"/>
                <a:ext cx="3161933" cy="5414270"/>
              </a:xfrm>
              <a:custGeom>
                <a:avLst/>
                <a:gdLst/>
                <a:ahLst/>
                <a:cxnLst/>
                <a:rect l="l" t="t" r="r" b="b"/>
                <a:pathLst>
                  <a:path w="3161933" h="5414270">
                    <a:moveTo>
                      <a:pt x="0" y="0"/>
                    </a:moveTo>
                    <a:lnTo>
                      <a:pt x="3161933" y="0"/>
                    </a:lnTo>
                    <a:lnTo>
                      <a:pt x="3161933"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5" name="Freeform 6">
                <a:extLst>
                  <a:ext uri="{FF2B5EF4-FFF2-40B4-BE49-F238E27FC236}">
                    <a16:creationId xmlns:a16="http://schemas.microsoft.com/office/drawing/2014/main" xmlns="" id="{4311EA00-27B5-A5C2-17AC-19F2A3D825A4}"/>
                  </a:ext>
                </a:extLst>
              </p:cNvPr>
              <p:cNvSpPr/>
              <p:nvPr/>
            </p:nvSpPr>
            <p:spPr>
              <a:xfrm>
                <a:off x="2994021" y="6921404"/>
                <a:ext cx="12922927" cy="4673792"/>
              </a:xfrm>
              <a:custGeom>
                <a:avLst/>
                <a:gdLst/>
                <a:ahLst/>
                <a:cxnLst/>
                <a:rect l="l" t="t" r="r" b="b"/>
                <a:pathLst>
                  <a:path w="12922927" h="4673792">
                    <a:moveTo>
                      <a:pt x="0" y="0"/>
                    </a:moveTo>
                    <a:lnTo>
                      <a:pt x="12922927" y="0"/>
                    </a:lnTo>
                    <a:lnTo>
                      <a:pt x="12922927" y="4673792"/>
                    </a:lnTo>
                    <a:lnTo>
                      <a:pt x="0" y="4673792"/>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xmlns="" id="{FA2FA374-45EF-771D-D1FA-F6F2F5B4AF2C}"/>
                  </a:ext>
                </a:extLst>
              </p:cNvPr>
              <p:cNvSpPr/>
              <p:nvPr/>
            </p:nvSpPr>
            <p:spPr>
              <a:xfrm>
                <a:off x="5043737" y="4319044"/>
                <a:ext cx="3161933" cy="5414270"/>
              </a:xfrm>
              <a:custGeom>
                <a:avLst/>
                <a:gdLst/>
                <a:ahLst/>
                <a:cxnLst/>
                <a:rect l="l" t="t" r="r" b="b"/>
                <a:pathLst>
                  <a:path w="3161933" h="5414270">
                    <a:moveTo>
                      <a:pt x="0" y="0"/>
                    </a:moveTo>
                    <a:lnTo>
                      <a:pt x="3161933" y="0"/>
                    </a:lnTo>
                    <a:lnTo>
                      <a:pt x="3161933"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8">
                <a:extLst>
                  <a:ext uri="{FF2B5EF4-FFF2-40B4-BE49-F238E27FC236}">
                    <a16:creationId xmlns:a16="http://schemas.microsoft.com/office/drawing/2014/main" xmlns="" id="{1E24C6CC-AB77-E688-5ABB-F6F23B898C09}"/>
                  </a:ext>
                </a:extLst>
              </p:cNvPr>
              <p:cNvSpPr/>
              <p:nvPr/>
            </p:nvSpPr>
            <p:spPr>
              <a:xfrm>
                <a:off x="5643498" y="1359064"/>
                <a:ext cx="2530048" cy="8067644"/>
              </a:xfrm>
              <a:custGeom>
                <a:avLst/>
                <a:gdLst/>
                <a:ahLst/>
                <a:cxnLst/>
                <a:rect l="l" t="t" r="r" b="b"/>
                <a:pathLst>
                  <a:path w="2530048" h="8067644">
                    <a:moveTo>
                      <a:pt x="0" y="0"/>
                    </a:moveTo>
                    <a:lnTo>
                      <a:pt x="2530048" y="0"/>
                    </a:lnTo>
                    <a:lnTo>
                      <a:pt x="2530048" y="8067643"/>
                    </a:lnTo>
                    <a:lnTo>
                      <a:pt x="0" y="8067643"/>
                    </a:lnTo>
                    <a:lnTo>
                      <a:pt x="0" y="0"/>
                    </a:lnTo>
                    <a:close/>
                  </a:path>
                </a:pathLst>
              </a:custGeom>
              <a:blipFill>
                <a:blip r:embed="rId15"/>
                <a:stretch>
                  <a:fillRect l="-128612" r="-4164"/>
                </a:stretch>
              </a:blipFill>
            </p:spPr>
            <p:txBody>
              <a:bodyPr/>
              <a:lstStyle/>
              <a:p>
                <a:pPr defTabSz="609630"/>
                <a:endParaRPr lang="en-US" sz="1200">
                  <a:solidFill>
                    <a:prstClr val="black"/>
                  </a:solidFill>
                  <a:latin typeface="Calibri"/>
                </a:endParaRPr>
              </a:p>
            </p:txBody>
          </p:sp>
          <p:sp>
            <p:nvSpPr>
              <p:cNvPr id="18" name="Freeform 10">
                <a:extLst>
                  <a:ext uri="{FF2B5EF4-FFF2-40B4-BE49-F238E27FC236}">
                    <a16:creationId xmlns:a16="http://schemas.microsoft.com/office/drawing/2014/main" xmlns="" id="{54D445D4-BE5C-A65D-F9F4-FBF22A907B5E}"/>
                  </a:ext>
                </a:extLst>
              </p:cNvPr>
              <p:cNvSpPr/>
              <p:nvPr/>
            </p:nvSpPr>
            <p:spPr>
              <a:xfrm>
                <a:off x="11335479" y="4214269"/>
                <a:ext cx="3161933" cy="5414270"/>
              </a:xfrm>
              <a:custGeom>
                <a:avLst/>
                <a:gdLst/>
                <a:ahLst/>
                <a:cxnLst/>
                <a:rect l="l" t="t" r="r" b="b"/>
                <a:pathLst>
                  <a:path w="3161933" h="5414270">
                    <a:moveTo>
                      <a:pt x="0" y="0"/>
                    </a:moveTo>
                    <a:lnTo>
                      <a:pt x="3161934" y="0"/>
                    </a:lnTo>
                    <a:lnTo>
                      <a:pt x="3161934"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19" name="Freeform 11">
                <a:extLst>
                  <a:ext uri="{FF2B5EF4-FFF2-40B4-BE49-F238E27FC236}">
                    <a16:creationId xmlns:a16="http://schemas.microsoft.com/office/drawing/2014/main" xmlns="" id="{C51BC31A-7410-2F45-4773-D7A77A2F98BA}"/>
                  </a:ext>
                </a:extLst>
              </p:cNvPr>
              <p:cNvSpPr/>
              <p:nvPr/>
            </p:nvSpPr>
            <p:spPr>
              <a:xfrm>
                <a:off x="11105019" y="1500601"/>
                <a:ext cx="3148590" cy="8067644"/>
              </a:xfrm>
              <a:custGeom>
                <a:avLst/>
                <a:gdLst/>
                <a:ahLst/>
                <a:cxnLst/>
                <a:rect l="l" t="t" r="r" b="b"/>
                <a:pathLst>
                  <a:path w="3148590" h="8067644">
                    <a:moveTo>
                      <a:pt x="0" y="0"/>
                    </a:moveTo>
                    <a:lnTo>
                      <a:pt x="3148590" y="0"/>
                    </a:lnTo>
                    <a:lnTo>
                      <a:pt x="3148590" y="8067643"/>
                    </a:lnTo>
                    <a:lnTo>
                      <a:pt x="0" y="8067643"/>
                    </a:lnTo>
                    <a:lnTo>
                      <a:pt x="0" y="0"/>
                    </a:lnTo>
                    <a:close/>
                  </a:path>
                </a:pathLst>
              </a:custGeom>
              <a:blipFill>
                <a:blip r:embed="rId15"/>
                <a:stretch>
                  <a:fillRect r="-87048"/>
                </a:stretch>
              </a:blipFill>
            </p:spPr>
            <p:txBody>
              <a:bodyPr/>
              <a:lstStyle/>
              <a:p>
                <a:pPr defTabSz="609630"/>
                <a:endParaRPr lang="en-US" sz="1200">
                  <a:solidFill>
                    <a:prstClr val="black"/>
                  </a:solidFill>
                  <a:latin typeface="Calibri"/>
                </a:endParaRPr>
              </a:p>
            </p:txBody>
          </p:sp>
          <p:sp>
            <p:nvSpPr>
              <p:cNvPr id="20" name="Freeform 12">
                <a:extLst>
                  <a:ext uri="{FF2B5EF4-FFF2-40B4-BE49-F238E27FC236}">
                    <a16:creationId xmlns:a16="http://schemas.microsoft.com/office/drawing/2014/main" xmlns="" id="{09227E92-AE7A-A744-A723-DE69EBC54517}"/>
                  </a:ext>
                </a:extLst>
              </p:cNvPr>
              <p:cNvSpPr/>
              <p:nvPr/>
            </p:nvSpPr>
            <p:spPr>
              <a:xfrm>
                <a:off x="7622702" y="2297274"/>
                <a:ext cx="4119676" cy="6095699"/>
              </a:xfrm>
              <a:custGeom>
                <a:avLst/>
                <a:gdLst/>
                <a:ahLst/>
                <a:cxnLst/>
                <a:rect l="l" t="t" r="r" b="b"/>
                <a:pathLst>
                  <a:path w="4119676" h="6095699">
                    <a:moveTo>
                      <a:pt x="0" y="0"/>
                    </a:moveTo>
                    <a:lnTo>
                      <a:pt x="4119677" y="0"/>
                    </a:lnTo>
                    <a:lnTo>
                      <a:pt x="4119677" y="6095699"/>
                    </a:lnTo>
                    <a:lnTo>
                      <a:pt x="0" y="6095699"/>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1" name="Freeform 13">
                <a:extLst>
                  <a:ext uri="{FF2B5EF4-FFF2-40B4-BE49-F238E27FC236}">
                    <a16:creationId xmlns:a16="http://schemas.microsoft.com/office/drawing/2014/main" xmlns="" id="{91FA339D-8785-3893-4F92-042F1D6FA4C1}"/>
                  </a:ext>
                </a:extLst>
              </p:cNvPr>
              <p:cNvSpPr/>
              <p:nvPr/>
            </p:nvSpPr>
            <p:spPr>
              <a:xfrm>
                <a:off x="2819400" y="6024655"/>
                <a:ext cx="13272169" cy="2289449"/>
              </a:xfrm>
              <a:custGeom>
                <a:avLst/>
                <a:gdLst/>
                <a:ahLst/>
                <a:cxnLst/>
                <a:rect l="l" t="t" r="r" b="b"/>
                <a:pathLst>
                  <a:path w="13272169" h="2289449">
                    <a:moveTo>
                      <a:pt x="0" y="0"/>
                    </a:moveTo>
                    <a:lnTo>
                      <a:pt x="13272169" y="0"/>
                    </a:lnTo>
                    <a:lnTo>
                      <a:pt x="13272169" y="2289449"/>
                    </a:lnTo>
                    <a:lnTo>
                      <a:pt x="0" y="2289449"/>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2" name="Freeform 14">
                <a:extLst>
                  <a:ext uri="{FF2B5EF4-FFF2-40B4-BE49-F238E27FC236}">
                    <a16:creationId xmlns:a16="http://schemas.microsoft.com/office/drawing/2014/main" xmlns="" id="{3C9759E8-0D7C-C915-26D1-DA5613B60DEC}"/>
                  </a:ext>
                </a:extLst>
              </p:cNvPr>
              <p:cNvSpPr/>
              <p:nvPr/>
            </p:nvSpPr>
            <p:spPr>
              <a:xfrm>
                <a:off x="4905010" y="6024655"/>
                <a:ext cx="9100949" cy="3002435"/>
              </a:xfrm>
              <a:custGeom>
                <a:avLst/>
                <a:gdLst/>
                <a:ahLst/>
                <a:cxnLst/>
                <a:rect l="l" t="t" r="r" b="b"/>
                <a:pathLst>
                  <a:path w="9100949" h="3002435">
                    <a:moveTo>
                      <a:pt x="0" y="0"/>
                    </a:moveTo>
                    <a:lnTo>
                      <a:pt x="9100949" y="0"/>
                    </a:lnTo>
                    <a:lnTo>
                      <a:pt x="9100949" y="3002434"/>
                    </a:lnTo>
                    <a:lnTo>
                      <a:pt x="0" y="3002434"/>
                    </a:lnTo>
                    <a:lnTo>
                      <a:pt x="0" y="0"/>
                    </a:lnTo>
                    <a:close/>
                  </a:path>
                </a:pathLst>
              </a:custGeom>
              <a:blipFill>
                <a:blip r:embed="rId18"/>
                <a:stretch>
                  <a:fillRect t="-39055"/>
                </a:stretch>
              </a:blipFill>
            </p:spPr>
            <p:txBody>
              <a:bodyPr/>
              <a:lstStyle/>
              <a:p>
                <a:pPr defTabSz="609630"/>
                <a:endParaRPr lang="en-US" sz="1200" dirty="0">
                  <a:solidFill>
                    <a:prstClr val="black"/>
                  </a:solidFill>
                  <a:latin typeface="Calibri"/>
                </a:endParaRPr>
              </a:p>
            </p:txBody>
          </p:sp>
          <p:sp>
            <p:nvSpPr>
              <p:cNvPr id="23" name="Freeform 15">
                <a:extLst>
                  <a:ext uri="{FF2B5EF4-FFF2-40B4-BE49-F238E27FC236}">
                    <a16:creationId xmlns:a16="http://schemas.microsoft.com/office/drawing/2014/main" xmlns="" id="{F584BDCE-4657-E567-EF6B-A1268E71CF94}"/>
                  </a:ext>
                </a:extLst>
              </p:cNvPr>
              <p:cNvSpPr/>
              <p:nvPr/>
            </p:nvSpPr>
            <p:spPr>
              <a:xfrm>
                <a:off x="3950700" y="5106396"/>
                <a:ext cx="954310" cy="1537092"/>
              </a:xfrm>
              <a:custGeom>
                <a:avLst/>
                <a:gdLst/>
                <a:ahLst/>
                <a:cxnLst/>
                <a:rect l="l" t="t" r="r" b="b"/>
                <a:pathLst>
                  <a:path w="954310" h="1537092">
                    <a:moveTo>
                      <a:pt x="0" y="0"/>
                    </a:moveTo>
                    <a:lnTo>
                      <a:pt x="954310" y="0"/>
                    </a:lnTo>
                    <a:lnTo>
                      <a:pt x="954310" y="1537092"/>
                    </a:lnTo>
                    <a:lnTo>
                      <a:pt x="0" y="1537092"/>
                    </a:lnTo>
                    <a:lnTo>
                      <a:pt x="0" y="0"/>
                    </a:lnTo>
                    <a:close/>
                  </a:path>
                </a:pathLst>
              </a:custGeom>
              <a:blipFill>
                <a:blip r:embed="rId19"/>
                <a:stretch>
                  <a:fillRect t="-96059"/>
                </a:stretch>
              </a:blipFill>
            </p:spPr>
            <p:txBody>
              <a:bodyPr/>
              <a:lstStyle/>
              <a:p>
                <a:pPr defTabSz="609630"/>
                <a:endParaRPr lang="en-US" sz="1200">
                  <a:solidFill>
                    <a:prstClr val="black"/>
                  </a:solidFill>
                  <a:latin typeface="Calibri"/>
                </a:endParaRPr>
              </a:p>
            </p:txBody>
          </p:sp>
          <p:sp>
            <p:nvSpPr>
              <p:cNvPr id="24" name="Freeform 16">
                <a:extLst>
                  <a:ext uri="{FF2B5EF4-FFF2-40B4-BE49-F238E27FC236}">
                    <a16:creationId xmlns:a16="http://schemas.microsoft.com/office/drawing/2014/main" xmlns="" id="{89007D57-A044-BA91-6222-68E7DB03D0D5}"/>
                  </a:ext>
                </a:extLst>
              </p:cNvPr>
              <p:cNvSpPr/>
              <p:nvPr/>
            </p:nvSpPr>
            <p:spPr>
              <a:xfrm>
                <a:off x="3467961" y="3652322"/>
                <a:ext cx="1919788" cy="2222620"/>
              </a:xfrm>
              <a:custGeom>
                <a:avLst/>
                <a:gdLst/>
                <a:ahLst/>
                <a:cxnLst/>
                <a:rect l="l" t="t" r="r" b="b"/>
                <a:pathLst>
                  <a:path w="1919788" h="2222620">
                    <a:moveTo>
                      <a:pt x="0" y="0"/>
                    </a:moveTo>
                    <a:lnTo>
                      <a:pt x="1919788" y="0"/>
                    </a:lnTo>
                    <a:lnTo>
                      <a:pt x="1919788" y="2222620"/>
                    </a:lnTo>
                    <a:lnTo>
                      <a:pt x="0" y="2222620"/>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5" name="Freeform 17">
                <a:extLst>
                  <a:ext uri="{FF2B5EF4-FFF2-40B4-BE49-F238E27FC236}">
                    <a16:creationId xmlns:a16="http://schemas.microsoft.com/office/drawing/2014/main" xmlns="" id="{2B294915-8300-6AB7-A31C-BA19A1B8034E}"/>
                  </a:ext>
                </a:extLst>
              </p:cNvPr>
              <p:cNvSpPr/>
              <p:nvPr/>
            </p:nvSpPr>
            <p:spPr>
              <a:xfrm>
                <a:off x="6448999" y="5302280"/>
                <a:ext cx="1160310" cy="964112"/>
              </a:xfrm>
              <a:custGeom>
                <a:avLst/>
                <a:gdLst/>
                <a:ahLst/>
                <a:cxnLst/>
                <a:rect l="l" t="t" r="r" b="b"/>
                <a:pathLst>
                  <a:path w="1160310" h="964112">
                    <a:moveTo>
                      <a:pt x="0" y="0"/>
                    </a:moveTo>
                    <a:lnTo>
                      <a:pt x="1160310" y="0"/>
                    </a:lnTo>
                    <a:lnTo>
                      <a:pt x="1160310" y="964113"/>
                    </a:lnTo>
                    <a:lnTo>
                      <a:pt x="0" y="96411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26" name="Freeform 19">
                <a:extLst>
                  <a:ext uri="{FF2B5EF4-FFF2-40B4-BE49-F238E27FC236}">
                    <a16:creationId xmlns:a16="http://schemas.microsoft.com/office/drawing/2014/main" xmlns="" id="{2EC9D187-8A31-021A-E4ED-6E44B4B69B8E}"/>
                  </a:ext>
                </a:extLst>
              </p:cNvPr>
              <p:cNvSpPr/>
              <p:nvPr/>
            </p:nvSpPr>
            <p:spPr>
              <a:xfrm rot="-6754040">
                <a:off x="5779000" y="5499434"/>
                <a:ext cx="1169330" cy="1473172"/>
              </a:xfrm>
              <a:custGeom>
                <a:avLst/>
                <a:gdLst/>
                <a:ahLst/>
                <a:cxnLst/>
                <a:rect l="l" t="t" r="r" b="b"/>
                <a:pathLst>
                  <a:path w="1169330" h="1473172">
                    <a:moveTo>
                      <a:pt x="0" y="0"/>
                    </a:moveTo>
                    <a:lnTo>
                      <a:pt x="1169330" y="0"/>
                    </a:lnTo>
                    <a:lnTo>
                      <a:pt x="1169330" y="1473172"/>
                    </a:lnTo>
                    <a:lnTo>
                      <a:pt x="0" y="147317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xmlns="" id="{481CD328-9000-D358-675F-65D7894B3C3A}"/>
                  </a:ext>
                </a:extLst>
              </p:cNvPr>
              <p:cNvPicPr>
                <a:picLocks noChangeAspect="1"/>
              </p:cNvPicPr>
              <p:nvPr/>
            </p:nvPicPr>
            <p:blipFill>
              <a:blip r:embed="rId25"/>
              <a:stretch>
                <a:fillRect/>
              </a:stretch>
            </p:blipFill>
            <p:spPr>
              <a:xfrm>
                <a:off x="7553766" y="5552768"/>
                <a:ext cx="2077165" cy="1195679"/>
              </a:xfrm>
              <a:prstGeom prst="rect">
                <a:avLst/>
              </a:prstGeom>
            </p:spPr>
          </p:pic>
          <p:sp>
            <p:nvSpPr>
              <p:cNvPr id="28" name="Freeform 22">
                <a:extLst>
                  <a:ext uri="{FF2B5EF4-FFF2-40B4-BE49-F238E27FC236}">
                    <a16:creationId xmlns:a16="http://schemas.microsoft.com/office/drawing/2014/main" xmlns="" id="{A8ADCDDD-98E0-381C-8E4E-A276EC3D6824}"/>
                  </a:ext>
                </a:extLst>
              </p:cNvPr>
              <p:cNvSpPr/>
              <p:nvPr/>
            </p:nvSpPr>
            <p:spPr>
              <a:xfrm>
                <a:off x="9246989" y="4535577"/>
                <a:ext cx="2910028" cy="2857087"/>
              </a:xfrm>
              <a:custGeom>
                <a:avLst/>
                <a:gdLst/>
                <a:ahLst/>
                <a:cxnLst/>
                <a:rect l="l" t="t" r="r" b="b"/>
                <a:pathLst>
                  <a:path w="5276631" h="5276631">
                    <a:moveTo>
                      <a:pt x="0" y="0"/>
                    </a:moveTo>
                    <a:lnTo>
                      <a:pt x="5276631" y="0"/>
                    </a:lnTo>
                    <a:lnTo>
                      <a:pt x="5276631" y="5276631"/>
                    </a:lnTo>
                    <a:lnTo>
                      <a:pt x="0" y="5276631"/>
                    </a:lnTo>
                    <a:lnTo>
                      <a:pt x="0" y="0"/>
                    </a:lnTo>
                    <a:close/>
                  </a:path>
                </a:pathLst>
              </a:custGeom>
              <a:blipFill>
                <a:blip r:embed="rId26"/>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xmlns="" id="{00FAE983-E290-AE5C-E44F-FC870CA51BA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760715" y="4550814"/>
                <a:ext cx="2360333" cy="2360333"/>
              </a:xfrm>
              <a:prstGeom prst="rect">
                <a:avLst/>
              </a:prstGeom>
            </p:spPr>
          </p:pic>
          <p:grpSp>
            <p:nvGrpSpPr>
              <p:cNvPr id="30" name="Group 29">
                <a:extLst>
                  <a:ext uri="{FF2B5EF4-FFF2-40B4-BE49-F238E27FC236}">
                    <a16:creationId xmlns:a16="http://schemas.microsoft.com/office/drawing/2014/main" xmlns="" id="{50198B0A-62C2-375F-93E1-F51C7C2D320E}"/>
                  </a:ext>
                </a:extLst>
              </p:cNvPr>
              <p:cNvGrpSpPr/>
              <p:nvPr/>
            </p:nvGrpSpPr>
            <p:grpSpPr>
              <a:xfrm>
                <a:off x="12244032" y="4789848"/>
                <a:ext cx="2985011" cy="2026781"/>
                <a:chOff x="4440734" y="7071973"/>
                <a:chExt cx="3710320" cy="2657615"/>
              </a:xfrm>
            </p:grpSpPr>
            <p:grpSp>
              <p:nvGrpSpPr>
                <p:cNvPr id="31" name="Group 30">
                  <a:extLst>
                    <a:ext uri="{FF2B5EF4-FFF2-40B4-BE49-F238E27FC236}">
                      <a16:creationId xmlns:a16="http://schemas.microsoft.com/office/drawing/2014/main" xmlns="" id="{41B2FC78-05E2-4142-D749-6550D4813060}"/>
                    </a:ext>
                  </a:extLst>
                </p:cNvPr>
                <p:cNvGrpSpPr/>
                <p:nvPr/>
              </p:nvGrpSpPr>
              <p:grpSpPr>
                <a:xfrm>
                  <a:off x="4440734" y="7071973"/>
                  <a:ext cx="3710320" cy="2636248"/>
                  <a:chOff x="4440734" y="7071973"/>
                  <a:chExt cx="3710320" cy="2636248"/>
                </a:xfrm>
              </p:grpSpPr>
              <p:sp>
                <p:nvSpPr>
                  <p:cNvPr id="33" name="Freeform 13">
                    <a:extLst>
                      <a:ext uri="{FF2B5EF4-FFF2-40B4-BE49-F238E27FC236}">
                        <a16:creationId xmlns:a16="http://schemas.microsoft.com/office/drawing/2014/main" xmlns="" id="{02E375A2-79BC-91C2-3674-AABAFEA5C102}"/>
                      </a:ext>
                    </a:extLst>
                  </p:cNvPr>
                  <p:cNvSpPr/>
                  <p:nvPr/>
                </p:nvSpPr>
                <p:spPr>
                  <a:xfrm>
                    <a:off x="4440734" y="7904078"/>
                    <a:ext cx="3710320" cy="1804143"/>
                  </a:xfrm>
                  <a:custGeom>
                    <a:avLst/>
                    <a:gdLst/>
                    <a:ahLst/>
                    <a:cxnLst/>
                    <a:rect l="l" t="t" r="r" b="b"/>
                    <a:pathLst>
                      <a:path w="3710320" h="1804143">
                        <a:moveTo>
                          <a:pt x="0" y="0"/>
                        </a:moveTo>
                        <a:lnTo>
                          <a:pt x="3710320" y="0"/>
                        </a:lnTo>
                        <a:lnTo>
                          <a:pt x="3710320" y="1804143"/>
                        </a:lnTo>
                        <a:lnTo>
                          <a:pt x="0" y="1804143"/>
                        </a:lnTo>
                        <a:lnTo>
                          <a:pt x="0" y="0"/>
                        </a:lnTo>
                        <a:close/>
                      </a:path>
                    </a:pathLst>
                  </a:custGeom>
                  <a:blipFill>
                    <a:blip r:embed="rId28"/>
                    <a:stretch>
                      <a:fillRect/>
                    </a:stretch>
                  </a:blipFill>
                </p:spPr>
                <p:txBody>
                  <a:bodyPr/>
                  <a:lstStyle/>
                  <a:p>
                    <a:pPr defTabSz="609630"/>
                    <a:endParaRPr lang="en-US" sz="1200">
                      <a:solidFill>
                        <a:prstClr val="black"/>
                      </a:solidFill>
                      <a:latin typeface="Calibri"/>
                    </a:endParaRPr>
                  </a:p>
                </p:txBody>
              </p:sp>
              <p:sp>
                <p:nvSpPr>
                  <p:cNvPr id="34" name="Freeform 14">
                    <a:extLst>
                      <a:ext uri="{FF2B5EF4-FFF2-40B4-BE49-F238E27FC236}">
                        <a16:creationId xmlns:a16="http://schemas.microsoft.com/office/drawing/2014/main" xmlns="" id="{B8A0FCF7-A8FC-CE73-3ADD-DBFC787357DF}"/>
                      </a:ext>
                    </a:extLst>
                  </p:cNvPr>
                  <p:cNvSpPr/>
                  <p:nvPr/>
                </p:nvSpPr>
                <p:spPr>
                  <a:xfrm>
                    <a:off x="6254233" y="7071973"/>
                    <a:ext cx="1723917" cy="1508427"/>
                  </a:xfrm>
                  <a:custGeom>
                    <a:avLst/>
                    <a:gdLst/>
                    <a:ahLst/>
                    <a:cxnLst/>
                    <a:rect l="l" t="t" r="r" b="b"/>
                    <a:pathLst>
                      <a:path w="1723917" h="1508427">
                        <a:moveTo>
                          <a:pt x="0" y="0"/>
                        </a:moveTo>
                        <a:lnTo>
                          <a:pt x="1723917" y="0"/>
                        </a:lnTo>
                        <a:lnTo>
                          <a:pt x="1723917" y="1508427"/>
                        </a:lnTo>
                        <a:lnTo>
                          <a:pt x="0" y="1508427"/>
                        </a:lnTo>
                        <a:lnTo>
                          <a:pt x="0" y="0"/>
                        </a:lnTo>
                        <a:close/>
                      </a:path>
                    </a:pathLst>
                  </a:custGeom>
                  <a:blipFill>
                    <a:blip r:embed="rId29"/>
                    <a:stretch>
                      <a:fillRect/>
                    </a:stretch>
                  </a:blipFill>
                </p:spPr>
                <p:txBody>
                  <a:bodyPr/>
                  <a:lstStyle/>
                  <a:p>
                    <a:pPr defTabSz="609630"/>
                    <a:endParaRPr lang="en-US" sz="1200">
                      <a:solidFill>
                        <a:prstClr val="black"/>
                      </a:solidFill>
                      <a:latin typeface="Calibri"/>
                    </a:endParaRPr>
                  </a:p>
                </p:txBody>
              </p:sp>
              <p:sp>
                <p:nvSpPr>
                  <p:cNvPr id="35" name="Freeform 15">
                    <a:extLst>
                      <a:ext uri="{FF2B5EF4-FFF2-40B4-BE49-F238E27FC236}">
                        <a16:creationId xmlns:a16="http://schemas.microsoft.com/office/drawing/2014/main" xmlns="" id="{D60ABE2A-7877-E218-AB25-4D8E876E15D8}"/>
                      </a:ext>
                    </a:extLst>
                  </p:cNvPr>
                  <p:cNvSpPr/>
                  <p:nvPr/>
                </p:nvSpPr>
                <p:spPr>
                  <a:xfrm>
                    <a:off x="4933509" y="7190310"/>
                    <a:ext cx="1631325" cy="1271754"/>
                  </a:xfrm>
                  <a:custGeom>
                    <a:avLst/>
                    <a:gdLst/>
                    <a:ahLst/>
                    <a:cxnLst/>
                    <a:rect l="l" t="t" r="r" b="b"/>
                    <a:pathLst>
                      <a:path w="1631325" h="1271754">
                        <a:moveTo>
                          <a:pt x="0" y="0"/>
                        </a:moveTo>
                        <a:lnTo>
                          <a:pt x="1631325" y="0"/>
                        </a:lnTo>
                        <a:lnTo>
                          <a:pt x="1631325" y="1271754"/>
                        </a:lnTo>
                        <a:lnTo>
                          <a:pt x="0" y="1271754"/>
                        </a:lnTo>
                        <a:lnTo>
                          <a:pt x="0" y="0"/>
                        </a:lnTo>
                        <a:close/>
                      </a:path>
                    </a:pathLst>
                  </a:custGeom>
                  <a:blipFill>
                    <a:blip r:embed="rId30"/>
                    <a:stretch>
                      <a:fillRect/>
                    </a:stretch>
                  </a:blipFill>
                </p:spPr>
                <p:txBody>
                  <a:bodyPr/>
                  <a:lstStyle/>
                  <a:p>
                    <a:pPr defTabSz="609630"/>
                    <a:endParaRPr lang="en-US" sz="1200">
                      <a:solidFill>
                        <a:prstClr val="black"/>
                      </a:solidFill>
                      <a:latin typeface="Calibri"/>
                    </a:endParaRPr>
                  </a:p>
                </p:txBody>
              </p:sp>
              <p:sp>
                <p:nvSpPr>
                  <p:cNvPr id="36" name="Freeform 16">
                    <a:extLst>
                      <a:ext uri="{FF2B5EF4-FFF2-40B4-BE49-F238E27FC236}">
                        <a16:creationId xmlns:a16="http://schemas.microsoft.com/office/drawing/2014/main" xmlns="" id="{BC4433CB-2AE4-38D4-3A90-AF002C8E2718}"/>
                      </a:ext>
                    </a:extLst>
                  </p:cNvPr>
                  <p:cNvSpPr/>
                  <p:nvPr/>
                </p:nvSpPr>
                <p:spPr>
                  <a:xfrm>
                    <a:off x="4773182" y="7908439"/>
                    <a:ext cx="1243532" cy="1128505"/>
                  </a:xfrm>
                  <a:custGeom>
                    <a:avLst/>
                    <a:gdLst/>
                    <a:ahLst/>
                    <a:cxnLst/>
                    <a:rect l="l" t="t" r="r" b="b"/>
                    <a:pathLst>
                      <a:path w="1243532" h="1128505">
                        <a:moveTo>
                          <a:pt x="0" y="0"/>
                        </a:moveTo>
                        <a:lnTo>
                          <a:pt x="1243532" y="0"/>
                        </a:lnTo>
                        <a:lnTo>
                          <a:pt x="1243532" y="1128505"/>
                        </a:lnTo>
                        <a:lnTo>
                          <a:pt x="0" y="1128505"/>
                        </a:lnTo>
                        <a:lnTo>
                          <a:pt x="0" y="0"/>
                        </a:lnTo>
                        <a:close/>
                      </a:path>
                    </a:pathLst>
                  </a:custGeom>
                  <a:blipFill>
                    <a:blip r:embed="rId31"/>
                    <a:stretch>
                      <a:fillRect/>
                    </a:stretch>
                  </a:blipFill>
                </p:spPr>
                <p:txBody>
                  <a:bodyPr/>
                  <a:lstStyle/>
                  <a:p>
                    <a:pPr defTabSz="609630"/>
                    <a:endParaRPr lang="en-US" sz="1200">
                      <a:solidFill>
                        <a:prstClr val="black"/>
                      </a:solidFill>
                      <a:latin typeface="Calibri"/>
                    </a:endParaRPr>
                  </a:p>
                </p:txBody>
              </p:sp>
              <p:sp>
                <p:nvSpPr>
                  <p:cNvPr id="37" name="Freeform 17">
                    <a:extLst>
                      <a:ext uri="{FF2B5EF4-FFF2-40B4-BE49-F238E27FC236}">
                        <a16:creationId xmlns:a16="http://schemas.microsoft.com/office/drawing/2014/main" xmlns="" id="{73EF225C-9D54-D331-B6C5-3556DFB6F092}"/>
                      </a:ext>
                    </a:extLst>
                  </p:cNvPr>
                  <p:cNvSpPr/>
                  <p:nvPr/>
                </p:nvSpPr>
                <p:spPr>
                  <a:xfrm>
                    <a:off x="4867461" y="8237535"/>
                    <a:ext cx="1670829" cy="1137228"/>
                  </a:xfrm>
                  <a:custGeom>
                    <a:avLst/>
                    <a:gdLst/>
                    <a:ahLst/>
                    <a:cxnLst/>
                    <a:rect l="l" t="t" r="r" b="b"/>
                    <a:pathLst>
                      <a:path w="1670829" h="1137228">
                        <a:moveTo>
                          <a:pt x="0" y="0"/>
                        </a:moveTo>
                        <a:lnTo>
                          <a:pt x="1670829" y="0"/>
                        </a:lnTo>
                        <a:lnTo>
                          <a:pt x="1670829" y="1137228"/>
                        </a:lnTo>
                        <a:lnTo>
                          <a:pt x="0" y="1137228"/>
                        </a:lnTo>
                        <a:lnTo>
                          <a:pt x="0" y="0"/>
                        </a:lnTo>
                        <a:close/>
                      </a:path>
                    </a:pathLst>
                  </a:custGeom>
                  <a:blipFill>
                    <a:blip r:embed="rId32"/>
                    <a:stretch>
                      <a:fillRect/>
                    </a:stretch>
                  </a:blipFill>
                </p:spPr>
                <p:txBody>
                  <a:bodyPr/>
                  <a:lstStyle/>
                  <a:p>
                    <a:pPr defTabSz="609630"/>
                    <a:endParaRPr lang="en-US" sz="1200">
                      <a:solidFill>
                        <a:prstClr val="black"/>
                      </a:solidFill>
                      <a:latin typeface="Calibri"/>
                    </a:endParaRPr>
                  </a:p>
                </p:txBody>
              </p:sp>
            </p:grpSp>
            <p:sp>
              <p:nvSpPr>
                <p:cNvPr id="32" name="Freeform 18">
                  <a:extLst>
                    <a:ext uri="{FF2B5EF4-FFF2-40B4-BE49-F238E27FC236}">
                      <a16:creationId xmlns:a16="http://schemas.microsoft.com/office/drawing/2014/main" xmlns="" id="{5AD7AD76-CDEF-74DC-C7FD-D770B5B6152D}"/>
                    </a:ext>
                  </a:extLst>
                </p:cNvPr>
                <p:cNvSpPr/>
                <p:nvPr/>
              </p:nvSpPr>
              <p:spPr>
                <a:xfrm rot="3020368">
                  <a:off x="6192753" y="7796008"/>
                  <a:ext cx="1846876" cy="2020284"/>
                </a:xfrm>
                <a:custGeom>
                  <a:avLst/>
                  <a:gdLst/>
                  <a:ahLst/>
                  <a:cxnLst/>
                  <a:rect l="l" t="t" r="r" b="b"/>
                  <a:pathLst>
                    <a:path w="1846876" h="2020284">
                      <a:moveTo>
                        <a:pt x="0" y="0"/>
                      </a:moveTo>
                      <a:lnTo>
                        <a:pt x="1846876" y="0"/>
                      </a:lnTo>
                      <a:lnTo>
                        <a:pt x="1846876" y="2020283"/>
                      </a:lnTo>
                      <a:lnTo>
                        <a:pt x="0" y="2020283"/>
                      </a:lnTo>
                      <a:lnTo>
                        <a:pt x="0" y="0"/>
                      </a:lnTo>
                      <a:close/>
                    </a:path>
                  </a:pathLst>
                </a:custGeom>
                <a:blipFill>
                  <a:blip r:embed="rId33"/>
                  <a:stretch>
                    <a:fillRect/>
                  </a:stretch>
                </a:blipFill>
              </p:spPr>
              <p:txBody>
                <a:bodyPr/>
                <a:lstStyle/>
                <a:p>
                  <a:pPr defTabSz="609630"/>
                  <a:endParaRPr lang="en-US" sz="1200">
                    <a:solidFill>
                      <a:prstClr val="black"/>
                    </a:solidFill>
                    <a:latin typeface="Calibri"/>
                  </a:endParaRPr>
                </a:p>
              </p:txBody>
            </p:sp>
          </p:grpSp>
        </p:grpSp>
      </p:grpSp>
      <p:pic>
        <p:nvPicPr>
          <p:cNvPr id="3" name="Picture 2" descr="A group of blue and pink letters&#10;&#10;AI-generated content may be incorrect.">
            <a:extLst>
              <a:ext uri="{FF2B5EF4-FFF2-40B4-BE49-F238E27FC236}">
                <a16:creationId xmlns:a16="http://schemas.microsoft.com/office/drawing/2014/main" xmlns="" id="{0AE391E4-825B-D5DD-F835-1394DDD54F3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32094" y="367974"/>
            <a:ext cx="9510584" cy="2889754"/>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78CCE70F-3201-6668-A04A-C964B40B0507}"/>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151758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normAutofit/>
          </a:bodyPr>
          <a:lstStyle/>
          <a:p>
            <a:r>
              <a:rPr lang="en-US" sz="3200" dirty="0">
                <a:latin typeface="Cambria" panose="02040503050406030204" pitchFamily="18" charset="0"/>
                <a:ea typeface="Cambria" panose="02040503050406030204" pitchFamily="18" charset="0"/>
                <a:cs typeface="Arial" pitchFamily="34" charset="0"/>
              </a:rPr>
              <a:t>2. </a:t>
            </a:r>
            <a:r>
              <a:rPr lang="vi-VN" sz="3200" dirty="0">
                <a:latin typeface="Cambria" panose="02040503050406030204" pitchFamily="18" charset="0"/>
                <a:ea typeface="Cambria" panose="02040503050406030204" pitchFamily="18" charset="0"/>
                <a:cs typeface="Arial" pitchFamily="34" charset="0"/>
              </a:rPr>
              <a:t>Đọc đoạn 2 và trả lời câu hỏi Vì sao bố rất vui khi nhận quà mà người chị lại rơm rớm nước mắt?</a:t>
            </a:r>
            <a:endParaRPr lang="en-US" sz="3200" dirty="0">
              <a:latin typeface="Cambria" panose="02040503050406030204" pitchFamily="18" charset="0"/>
              <a:ea typeface="Cambria" panose="02040503050406030204" pitchFamily="18" charset="0"/>
              <a:cs typeface="Arial" pitchFamily="34" charset="0"/>
            </a:endParaRPr>
          </a:p>
        </p:txBody>
      </p:sp>
      <p:sp>
        <p:nvSpPr>
          <p:cNvPr id="4" name="Title 1"/>
          <p:cNvSpPr txBox="1">
            <a:spLocks/>
          </p:cNvSpPr>
          <p:nvPr/>
        </p:nvSpPr>
        <p:spPr>
          <a:xfrm>
            <a:off x="255181" y="3632200"/>
            <a:ext cx="11834037" cy="1779772"/>
          </a:xfrm>
          <a:prstGeom prst="rect">
            <a:avLst/>
          </a:prstGeom>
          <a:solidFill>
            <a:schemeClr val="accent6"/>
          </a:solidFill>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4800" dirty="0" err="1">
                <a:solidFill>
                  <a:prstClr val="black"/>
                </a:solidFill>
                <a:latin typeface="Cambria" panose="02040503050406030204" pitchFamily="18" charset="0"/>
                <a:ea typeface="Cambria" panose="02040503050406030204" pitchFamily="18" charset="0"/>
                <a:cs typeface="Arial" pitchFamily="34" charset="0"/>
              </a:rPr>
              <a:t>Đáp</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án</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Vì</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hai</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chị</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em</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quên</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không</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xóa</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dòng</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b="1" dirty="0">
                <a:solidFill>
                  <a:prstClr val="black"/>
                </a:solidFill>
                <a:latin typeface="Cambria" panose="02040503050406030204" pitchFamily="18" charset="0"/>
                <a:ea typeface="Cambria" panose="02040503050406030204" pitchFamily="18" charset="0"/>
                <a:cs typeface="Arial" pitchFamily="34" charset="0"/>
              </a:rPr>
              <a:t>“</a:t>
            </a:r>
            <a:r>
              <a:rPr lang="en-US" sz="4800" b="1" dirty="0" err="1">
                <a:solidFill>
                  <a:prstClr val="black"/>
                </a:solidFill>
                <a:latin typeface="Cambria" panose="02040503050406030204" pitchFamily="18" charset="0"/>
                <a:ea typeface="Cambria" panose="02040503050406030204" pitchFamily="18" charset="0"/>
                <a:cs typeface="Arial" pitchFamily="34" charset="0"/>
              </a:rPr>
              <a:t>Bố</a:t>
            </a:r>
            <a:r>
              <a:rPr lang="en-US" sz="4800" b="1" dirty="0">
                <a:solidFill>
                  <a:prstClr val="black"/>
                </a:solidFill>
                <a:latin typeface="Cambria" panose="02040503050406030204" pitchFamily="18" charset="0"/>
                <a:ea typeface="Cambria" panose="02040503050406030204" pitchFamily="18" charset="0"/>
                <a:cs typeface="Arial" pitchFamily="34" charset="0"/>
              </a:rPr>
              <a:t> </a:t>
            </a:r>
            <a:r>
              <a:rPr lang="en-US" sz="4800" b="1" dirty="0" err="1">
                <a:solidFill>
                  <a:prstClr val="black"/>
                </a:solidFill>
                <a:latin typeface="Cambria" panose="02040503050406030204" pitchFamily="18" charset="0"/>
                <a:ea typeface="Cambria" panose="02040503050406030204" pitchFamily="18" charset="0"/>
                <a:cs typeface="Arial" pitchFamily="34" charset="0"/>
              </a:rPr>
              <a:t>nấu</a:t>
            </a:r>
            <a:r>
              <a:rPr lang="en-US" sz="4800" b="1" dirty="0">
                <a:solidFill>
                  <a:prstClr val="black"/>
                </a:solidFill>
                <a:latin typeface="Cambria" panose="02040503050406030204" pitchFamily="18" charset="0"/>
                <a:ea typeface="Cambria" panose="02040503050406030204" pitchFamily="18" charset="0"/>
                <a:cs typeface="Arial" pitchFamily="34" charset="0"/>
              </a:rPr>
              <a:t> </a:t>
            </a:r>
            <a:r>
              <a:rPr lang="en-US" sz="4800" b="1" dirty="0" err="1">
                <a:solidFill>
                  <a:prstClr val="black"/>
                </a:solidFill>
                <a:latin typeface="Cambria" panose="02040503050406030204" pitchFamily="18" charset="0"/>
                <a:ea typeface="Cambria" panose="02040503050406030204" pitchFamily="18" charset="0"/>
                <a:cs typeface="Arial" pitchFamily="34" charset="0"/>
              </a:rPr>
              <a:t>ăn</a:t>
            </a:r>
            <a:r>
              <a:rPr lang="en-US" sz="4800" b="1" dirty="0">
                <a:solidFill>
                  <a:prstClr val="black"/>
                </a:solidFill>
                <a:latin typeface="Cambria" panose="02040503050406030204" pitchFamily="18" charset="0"/>
                <a:ea typeface="Cambria" panose="02040503050406030204" pitchFamily="18" charset="0"/>
                <a:cs typeface="Arial" pitchFamily="34" charset="0"/>
              </a:rPr>
              <a:t> </a:t>
            </a:r>
            <a:r>
              <a:rPr lang="en-US" sz="4800" b="1" dirty="0" err="1">
                <a:solidFill>
                  <a:prstClr val="black"/>
                </a:solidFill>
                <a:latin typeface="Cambria" panose="02040503050406030204" pitchFamily="18" charset="0"/>
                <a:ea typeface="Cambria" panose="02040503050406030204" pitchFamily="18" charset="0"/>
                <a:cs typeface="Arial" pitchFamily="34" charset="0"/>
              </a:rPr>
              <a:t>không</a:t>
            </a:r>
            <a:r>
              <a:rPr lang="en-US" sz="4800" b="1" dirty="0">
                <a:solidFill>
                  <a:prstClr val="black"/>
                </a:solidFill>
                <a:latin typeface="Cambria" panose="02040503050406030204" pitchFamily="18" charset="0"/>
                <a:ea typeface="Cambria" panose="02040503050406030204" pitchFamily="18" charset="0"/>
                <a:cs typeface="Arial" pitchFamily="34" charset="0"/>
              </a:rPr>
              <a:t> </a:t>
            </a:r>
            <a:r>
              <a:rPr lang="en-US" sz="4800" b="1" dirty="0" err="1">
                <a:solidFill>
                  <a:prstClr val="black"/>
                </a:solidFill>
                <a:latin typeface="Cambria" panose="02040503050406030204" pitchFamily="18" charset="0"/>
                <a:ea typeface="Cambria" panose="02040503050406030204" pitchFamily="18" charset="0"/>
                <a:cs typeface="Arial" pitchFamily="34" charset="0"/>
              </a:rPr>
              <a:t>ngon</a:t>
            </a:r>
            <a:r>
              <a:rPr lang="en-US" sz="4800" b="1"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trong</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tấm</a:t>
            </a:r>
            <a:r>
              <a:rPr lang="en-US" sz="4800" dirty="0">
                <a:solidFill>
                  <a:prstClr val="black"/>
                </a:solidFill>
                <a:latin typeface="Cambria" panose="02040503050406030204" pitchFamily="18" charset="0"/>
                <a:ea typeface="Cambria" panose="02040503050406030204" pitchFamily="18" charset="0"/>
                <a:cs typeface="Arial" pitchFamily="34" charset="0"/>
              </a:rPr>
              <a:t> </a:t>
            </a:r>
            <a:r>
              <a:rPr lang="en-US" sz="4800" dirty="0" err="1">
                <a:solidFill>
                  <a:prstClr val="black"/>
                </a:solidFill>
                <a:latin typeface="Cambria" panose="02040503050406030204" pitchFamily="18" charset="0"/>
                <a:ea typeface="Cambria" panose="02040503050406030204" pitchFamily="18" charset="0"/>
                <a:cs typeface="Arial" pitchFamily="34" charset="0"/>
              </a:rPr>
              <a:t>thiệp</a:t>
            </a:r>
            <a:r>
              <a:rPr lang="en-US" sz="4800" dirty="0">
                <a:solidFill>
                  <a:prstClr val="black"/>
                </a:solidFill>
                <a:latin typeface="Cambria" panose="02040503050406030204" pitchFamily="18" charset="0"/>
                <a:ea typeface="Cambria" panose="02040503050406030204" pitchFamily="18" charset="0"/>
                <a:cs typeface="Arial" pitchFamily="34" charset="0"/>
              </a:rPr>
              <a:t>.</a:t>
            </a: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3" y="1701800"/>
            <a:ext cx="10972800" cy="1143000"/>
          </a:xfrm>
          <a:solidFill>
            <a:schemeClr val="accent6"/>
          </a:solidFill>
        </p:spPr>
        <p:txBody>
          <a:bodyPr/>
          <a:lstStyle/>
          <a:p>
            <a:r>
              <a:rPr lang="en-US" dirty="0">
                <a:latin typeface="Cambria" panose="02040503050406030204" pitchFamily="18" charset="0"/>
                <a:ea typeface="Cambria" panose="02040503050406030204" pitchFamily="18" charset="0"/>
                <a:cs typeface="Arial" pitchFamily="34" charset="0"/>
              </a:rPr>
              <a:t>3. </a:t>
            </a:r>
            <a:r>
              <a:rPr lang="en-US" dirty="0" err="1">
                <a:latin typeface="Cambria" panose="02040503050406030204" pitchFamily="18" charset="0"/>
                <a:ea typeface="Cambria" panose="02040503050406030204" pitchFamily="18" charset="0"/>
                <a:cs typeface="Arial" pitchFamily="34" charset="0"/>
              </a:rPr>
              <a:t>Rơm</a:t>
            </a:r>
            <a:r>
              <a:rPr lang="en-US" dirty="0">
                <a:latin typeface="Cambria" panose="02040503050406030204" pitchFamily="18" charset="0"/>
                <a:ea typeface="Cambria" panose="02040503050406030204" pitchFamily="18" charset="0"/>
                <a:cs typeface="Arial" pitchFamily="34" charset="0"/>
              </a:rPr>
              <a:t> </a:t>
            </a:r>
            <a:r>
              <a:rPr lang="en-US" dirty="0" err="1">
                <a:latin typeface="Cambria" panose="02040503050406030204" pitchFamily="18" charset="0"/>
                <a:ea typeface="Cambria" panose="02040503050406030204" pitchFamily="18" charset="0"/>
                <a:cs typeface="Arial" pitchFamily="34" charset="0"/>
              </a:rPr>
              <a:t>rớm</a:t>
            </a:r>
            <a:r>
              <a:rPr lang="en-US" dirty="0">
                <a:latin typeface="Cambria" panose="02040503050406030204" pitchFamily="18" charset="0"/>
                <a:ea typeface="Cambria" panose="02040503050406030204" pitchFamily="18" charset="0"/>
                <a:cs typeface="Arial" pitchFamily="34" charset="0"/>
              </a:rPr>
              <a:t> </a:t>
            </a:r>
            <a:r>
              <a:rPr lang="en-US" dirty="0" err="1">
                <a:latin typeface="Cambria" panose="02040503050406030204" pitchFamily="18" charset="0"/>
                <a:ea typeface="Cambria" panose="02040503050406030204" pitchFamily="18" charset="0"/>
                <a:cs typeface="Arial" pitchFamily="34" charset="0"/>
              </a:rPr>
              <a:t>là</a:t>
            </a:r>
            <a:r>
              <a:rPr lang="en-US" dirty="0">
                <a:latin typeface="Cambria" panose="02040503050406030204" pitchFamily="18" charset="0"/>
                <a:ea typeface="Cambria" panose="02040503050406030204" pitchFamily="18" charset="0"/>
                <a:cs typeface="Arial" pitchFamily="34" charset="0"/>
              </a:rPr>
              <a:t> </a:t>
            </a:r>
            <a:r>
              <a:rPr lang="en-US" dirty="0" err="1">
                <a:latin typeface="Cambria" panose="02040503050406030204" pitchFamily="18" charset="0"/>
                <a:ea typeface="Cambria" panose="02040503050406030204" pitchFamily="18" charset="0"/>
                <a:cs typeface="Arial" pitchFamily="34" charset="0"/>
              </a:rPr>
              <a:t>gì</a:t>
            </a:r>
            <a:r>
              <a:rPr lang="en-US" dirty="0">
                <a:latin typeface="Cambria" panose="02040503050406030204" pitchFamily="18" charset="0"/>
                <a:ea typeface="Cambria" panose="02040503050406030204" pitchFamily="18" charset="0"/>
                <a:cs typeface="Arial" pitchFamily="34" charset="0"/>
              </a:rPr>
              <a:t>?</a:t>
            </a:r>
          </a:p>
        </p:txBody>
      </p:sp>
      <p:sp>
        <p:nvSpPr>
          <p:cNvPr id="4" name="Title 1"/>
          <p:cNvSpPr txBox="1">
            <a:spLocks/>
          </p:cNvSpPr>
          <p:nvPr/>
        </p:nvSpPr>
        <p:spPr>
          <a:xfrm>
            <a:off x="711200" y="3632200"/>
            <a:ext cx="10972800" cy="1143000"/>
          </a:xfrm>
          <a:prstGeom prst="rect">
            <a:avLst/>
          </a:prstGeom>
          <a:solidFill>
            <a:schemeClr val="accent6"/>
          </a:solidFill>
        </p:spPr>
        <p:txBody>
          <a:bodyPr vert="horz" lIns="121920" tIns="60960" rIns="121920" bIns="6096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prstClr val="black"/>
                </a:solidFill>
                <a:latin typeface="Cambria" panose="02040503050406030204" pitchFamily="18" charset="0"/>
                <a:ea typeface="Cambria" panose="02040503050406030204" pitchFamily="18" charset="0"/>
                <a:cs typeface="Arial" pitchFamily="34" charset="0"/>
              </a:rPr>
              <a:t>Đáp</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án</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Ứa</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nước</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mắt</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như</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sắp</a:t>
            </a:r>
            <a:r>
              <a:rPr lang="en-US" sz="5867" dirty="0">
                <a:solidFill>
                  <a:prstClr val="black"/>
                </a:solidFill>
                <a:latin typeface="Cambria" panose="02040503050406030204" pitchFamily="18" charset="0"/>
                <a:ea typeface="Cambria" panose="02040503050406030204" pitchFamily="18" charset="0"/>
                <a:cs typeface="Arial" pitchFamily="34" charset="0"/>
              </a:rPr>
              <a:t> </a:t>
            </a:r>
            <a:r>
              <a:rPr lang="en-US" sz="5867" dirty="0" err="1">
                <a:solidFill>
                  <a:prstClr val="black"/>
                </a:solidFill>
                <a:latin typeface="Cambria" panose="02040503050406030204" pitchFamily="18" charset="0"/>
                <a:ea typeface="Cambria" panose="02040503050406030204" pitchFamily="18" charset="0"/>
                <a:cs typeface="Arial" pitchFamily="34" charset="0"/>
              </a:rPr>
              <a:t>khóc</a:t>
            </a:r>
            <a:endParaRPr lang="en-US" sz="5867" dirty="0">
              <a:solidFill>
                <a:prstClr val="black"/>
              </a:solidFill>
              <a:latin typeface="Cambria" panose="02040503050406030204" pitchFamily="18" charset="0"/>
              <a:ea typeface="Cambria" panose="02040503050406030204" pitchFamily="18"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spTree>
    <p:extLst>
      <p:ext uri="{BB962C8B-B14F-4D97-AF65-F5344CB8AC3E}">
        <p14:creationId xmlns:p14="http://schemas.microsoft.com/office/powerpoint/2010/main" val="79624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D9775ECF-A736-9345-2BD4-C1CD6A30D15B}"/>
              </a:ext>
            </a:extLst>
          </p:cNvPr>
          <p:cNvGrpSpPr/>
          <p:nvPr/>
        </p:nvGrpSpPr>
        <p:grpSpPr>
          <a:xfrm>
            <a:off x="-1031848" y="-594857"/>
            <a:ext cx="13455847" cy="8827018"/>
            <a:chOff x="-1547773" y="-892286"/>
            <a:chExt cx="20183771" cy="13240527"/>
          </a:xfrm>
        </p:grpSpPr>
        <p:pic>
          <p:nvPicPr>
            <p:cNvPr id="40" name="Picture 39">
              <a:extLst>
                <a:ext uri="{FF2B5EF4-FFF2-40B4-BE49-F238E27FC236}">
                  <a16:creationId xmlns:a16="http://schemas.microsoft.com/office/drawing/2014/main" xmlns="" id="{423B9A3F-1161-45BF-15BB-DC2CF2158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41" name="Freeform 3">
              <a:extLst>
                <a:ext uri="{FF2B5EF4-FFF2-40B4-BE49-F238E27FC236}">
                  <a16:creationId xmlns:a16="http://schemas.microsoft.com/office/drawing/2014/main" xmlns="" id="{34401F65-A758-8FD0-6363-974F95B5A090}"/>
                </a:ext>
              </a:extLst>
            </p:cNvPr>
            <p:cNvSpPr/>
            <p:nvPr/>
          </p:nvSpPr>
          <p:spPr>
            <a:xfrm>
              <a:off x="-347998" y="5371623"/>
              <a:ext cx="18983996" cy="6976618"/>
            </a:xfrm>
            <a:custGeom>
              <a:avLst/>
              <a:gdLst/>
              <a:ahLst/>
              <a:cxnLst/>
              <a:rect l="l" t="t" r="r" b="b"/>
              <a:pathLst>
                <a:path w="18983996" h="6976618">
                  <a:moveTo>
                    <a:pt x="0" y="0"/>
                  </a:moveTo>
                  <a:lnTo>
                    <a:pt x="18983996" y="0"/>
                  </a:lnTo>
                  <a:lnTo>
                    <a:pt x="18983996" y="6976618"/>
                  </a:lnTo>
                  <a:lnTo>
                    <a:pt x="0" y="697661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2" name="Freeform 5">
              <a:extLst>
                <a:ext uri="{FF2B5EF4-FFF2-40B4-BE49-F238E27FC236}">
                  <a16:creationId xmlns:a16="http://schemas.microsoft.com/office/drawing/2014/main" xmlns="" id="{92EFD240-D9DB-A206-E3B3-B4DD5D5019A1}"/>
                </a:ext>
              </a:extLst>
            </p:cNvPr>
            <p:cNvSpPr/>
            <p:nvPr/>
          </p:nvSpPr>
          <p:spPr>
            <a:xfrm>
              <a:off x="-1547773" y="-892286"/>
              <a:ext cx="13648287" cy="9206390"/>
            </a:xfrm>
            <a:custGeom>
              <a:avLst/>
              <a:gdLst/>
              <a:ahLst/>
              <a:cxnLst/>
              <a:rect l="l" t="t" r="r" b="b"/>
              <a:pathLst>
                <a:path w="13648287" h="9206390">
                  <a:moveTo>
                    <a:pt x="0" y="0"/>
                  </a:moveTo>
                  <a:lnTo>
                    <a:pt x="13648287" y="0"/>
                  </a:lnTo>
                  <a:lnTo>
                    <a:pt x="13648287" y="9206390"/>
                  </a:lnTo>
                  <a:lnTo>
                    <a:pt x="0" y="920639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43" name="Freeform 9">
              <a:extLst>
                <a:ext uri="{FF2B5EF4-FFF2-40B4-BE49-F238E27FC236}">
                  <a16:creationId xmlns:a16="http://schemas.microsoft.com/office/drawing/2014/main" xmlns="" id="{32E1F8F9-BCE8-B50B-6765-5A0982C58124}"/>
                </a:ext>
              </a:extLst>
            </p:cNvPr>
            <p:cNvSpPr/>
            <p:nvPr/>
          </p:nvSpPr>
          <p:spPr>
            <a:xfrm>
              <a:off x="13530980" y="388554"/>
              <a:ext cx="1647118" cy="1656151"/>
            </a:xfrm>
            <a:custGeom>
              <a:avLst/>
              <a:gdLst/>
              <a:ahLst/>
              <a:cxnLst/>
              <a:rect l="l" t="t" r="r" b="b"/>
              <a:pathLst>
                <a:path w="1647118" h="1656151">
                  <a:moveTo>
                    <a:pt x="0" y="0"/>
                  </a:moveTo>
                  <a:lnTo>
                    <a:pt x="1647118" y="0"/>
                  </a:lnTo>
                  <a:lnTo>
                    <a:pt x="1647118" y="1656151"/>
                  </a:lnTo>
                  <a:lnTo>
                    <a:pt x="0" y="165615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endParaRPr lang="en-US" sz="1200">
                <a:solidFill>
                  <a:prstClr val="black"/>
                </a:solidFill>
                <a:latin typeface="Calibri"/>
              </a:endParaRPr>
            </a:p>
          </p:txBody>
        </p:sp>
        <p:sp>
          <p:nvSpPr>
            <p:cNvPr id="44" name="Freeform 22">
              <a:extLst>
                <a:ext uri="{FF2B5EF4-FFF2-40B4-BE49-F238E27FC236}">
                  <a16:creationId xmlns:a16="http://schemas.microsoft.com/office/drawing/2014/main" xmlns="" id="{63286081-C2B4-41EC-2387-BACAE8D6F019}"/>
                </a:ext>
              </a:extLst>
            </p:cNvPr>
            <p:cNvSpPr/>
            <p:nvPr/>
          </p:nvSpPr>
          <p:spPr>
            <a:xfrm>
              <a:off x="14455469" y="1841568"/>
              <a:ext cx="3668490" cy="4515064"/>
            </a:xfrm>
            <a:custGeom>
              <a:avLst/>
              <a:gdLst/>
              <a:ahLst/>
              <a:cxnLst/>
              <a:rect l="l" t="t" r="r" b="b"/>
              <a:pathLst>
                <a:path w="3668490" h="4515064">
                  <a:moveTo>
                    <a:pt x="0" y="0"/>
                  </a:moveTo>
                  <a:lnTo>
                    <a:pt x="3668489" y="0"/>
                  </a:lnTo>
                  <a:lnTo>
                    <a:pt x="3668489" y="4515064"/>
                  </a:lnTo>
                  <a:lnTo>
                    <a:pt x="0" y="451506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defTabSz="609630"/>
              <a:endParaRPr lang="en-US" sz="1200">
                <a:solidFill>
                  <a:prstClr val="black"/>
                </a:solidFill>
                <a:latin typeface="Calibri"/>
              </a:endParaRPr>
            </a:p>
          </p:txBody>
        </p:sp>
        <p:sp>
          <p:nvSpPr>
            <p:cNvPr id="45" name="Freeform 23">
              <a:extLst>
                <a:ext uri="{FF2B5EF4-FFF2-40B4-BE49-F238E27FC236}">
                  <a16:creationId xmlns:a16="http://schemas.microsoft.com/office/drawing/2014/main" xmlns="" id="{F5BD1625-6844-E879-6FAE-A3A1BD68E5E5}"/>
                </a:ext>
              </a:extLst>
            </p:cNvPr>
            <p:cNvSpPr/>
            <p:nvPr/>
          </p:nvSpPr>
          <p:spPr>
            <a:xfrm>
              <a:off x="3584435" y="0"/>
              <a:ext cx="1119241" cy="1602731"/>
            </a:xfrm>
            <a:custGeom>
              <a:avLst/>
              <a:gdLst/>
              <a:ahLst/>
              <a:cxnLst/>
              <a:rect l="l" t="t" r="r" b="b"/>
              <a:pathLst>
                <a:path w="1119241" h="1602731">
                  <a:moveTo>
                    <a:pt x="0" y="0"/>
                  </a:moveTo>
                  <a:lnTo>
                    <a:pt x="1119241" y="0"/>
                  </a:lnTo>
                  <a:lnTo>
                    <a:pt x="1119241" y="1602731"/>
                  </a:lnTo>
                  <a:lnTo>
                    <a:pt x="0" y="160273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grpSp>
          <p:nvGrpSpPr>
            <p:cNvPr id="46" name="Group 45">
              <a:extLst>
                <a:ext uri="{FF2B5EF4-FFF2-40B4-BE49-F238E27FC236}">
                  <a16:creationId xmlns:a16="http://schemas.microsoft.com/office/drawing/2014/main" xmlns="" id="{564285A0-3DD8-47DB-6D1B-559A16ADE1BE}"/>
                </a:ext>
              </a:extLst>
            </p:cNvPr>
            <p:cNvGrpSpPr/>
            <p:nvPr/>
          </p:nvGrpSpPr>
          <p:grpSpPr>
            <a:xfrm>
              <a:off x="2819400" y="1841568"/>
              <a:ext cx="13272169" cy="10236132"/>
              <a:chOff x="2819400" y="1359064"/>
              <a:chExt cx="13272169" cy="10236132"/>
            </a:xfrm>
          </p:grpSpPr>
          <p:sp>
            <p:nvSpPr>
              <p:cNvPr id="47" name="Freeform 4">
                <a:extLst>
                  <a:ext uri="{FF2B5EF4-FFF2-40B4-BE49-F238E27FC236}">
                    <a16:creationId xmlns:a16="http://schemas.microsoft.com/office/drawing/2014/main" xmlns="" id="{9EC07606-892C-4326-FA43-6DAB22F0B7BD}"/>
                  </a:ext>
                </a:extLst>
              </p:cNvPr>
              <p:cNvSpPr/>
              <p:nvPr/>
            </p:nvSpPr>
            <p:spPr>
              <a:xfrm>
                <a:off x="8173546" y="4319044"/>
                <a:ext cx="3161933" cy="5414270"/>
              </a:xfrm>
              <a:custGeom>
                <a:avLst/>
                <a:gdLst/>
                <a:ahLst/>
                <a:cxnLst/>
                <a:rect l="l" t="t" r="r" b="b"/>
                <a:pathLst>
                  <a:path w="3161933" h="5414270">
                    <a:moveTo>
                      <a:pt x="0" y="0"/>
                    </a:moveTo>
                    <a:lnTo>
                      <a:pt x="3161933" y="0"/>
                    </a:lnTo>
                    <a:lnTo>
                      <a:pt x="3161933"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48" name="Freeform 6">
                <a:extLst>
                  <a:ext uri="{FF2B5EF4-FFF2-40B4-BE49-F238E27FC236}">
                    <a16:creationId xmlns:a16="http://schemas.microsoft.com/office/drawing/2014/main" xmlns="" id="{97CF126D-449B-D44D-8B26-CC8D56FD8AF5}"/>
                  </a:ext>
                </a:extLst>
              </p:cNvPr>
              <p:cNvSpPr/>
              <p:nvPr/>
            </p:nvSpPr>
            <p:spPr>
              <a:xfrm>
                <a:off x="2994021" y="6921404"/>
                <a:ext cx="12922927" cy="4673792"/>
              </a:xfrm>
              <a:custGeom>
                <a:avLst/>
                <a:gdLst/>
                <a:ahLst/>
                <a:cxnLst/>
                <a:rect l="l" t="t" r="r" b="b"/>
                <a:pathLst>
                  <a:path w="12922927" h="4673792">
                    <a:moveTo>
                      <a:pt x="0" y="0"/>
                    </a:moveTo>
                    <a:lnTo>
                      <a:pt x="12922927" y="0"/>
                    </a:lnTo>
                    <a:lnTo>
                      <a:pt x="12922927" y="4673792"/>
                    </a:lnTo>
                    <a:lnTo>
                      <a:pt x="0" y="4673792"/>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49" name="Freeform 7">
                <a:extLst>
                  <a:ext uri="{FF2B5EF4-FFF2-40B4-BE49-F238E27FC236}">
                    <a16:creationId xmlns:a16="http://schemas.microsoft.com/office/drawing/2014/main" xmlns="" id="{98117153-AC9A-88E5-CF79-AD493D705019}"/>
                  </a:ext>
                </a:extLst>
              </p:cNvPr>
              <p:cNvSpPr/>
              <p:nvPr/>
            </p:nvSpPr>
            <p:spPr>
              <a:xfrm>
                <a:off x="5043737" y="4319044"/>
                <a:ext cx="3161933" cy="5414270"/>
              </a:xfrm>
              <a:custGeom>
                <a:avLst/>
                <a:gdLst/>
                <a:ahLst/>
                <a:cxnLst/>
                <a:rect l="l" t="t" r="r" b="b"/>
                <a:pathLst>
                  <a:path w="3161933" h="5414270">
                    <a:moveTo>
                      <a:pt x="0" y="0"/>
                    </a:moveTo>
                    <a:lnTo>
                      <a:pt x="3161933" y="0"/>
                    </a:lnTo>
                    <a:lnTo>
                      <a:pt x="3161933"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50" name="Freeform 8">
                <a:extLst>
                  <a:ext uri="{FF2B5EF4-FFF2-40B4-BE49-F238E27FC236}">
                    <a16:creationId xmlns:a16="http://schemas.microsoft.com/office/drawing/2014/main" xmlns="" id="{948BBF22-B3A8-99D3-FB68-62B2B1E975B0}"/>
                  </a:ext>
                </a:extLst>
              </p:cNvPr>
              <p:cNvSpPr/>
              <p:nvPr/>
            </p:nvSpPr>
            <p:spPr>
              <a:xfrm>
                <a:off x="5643498" y="1359064"/>
                <a:ext cx="2530048" cy="8067644"/>
              </a:xfrm>
              <a:custGeom>
                <a:avLst/>
                <a:gdLst/>
                <a:ahLst/>
                <a:cxnLst/>
                <a:rect l="l" t="t" r="r" b="b"/>
                <a:pathLst>
                  <a:path w="2530048" h="8067644">
                    <a:moveTo>
                      <a:pt x="0" y="0"/>
                    </a:moveTo>
                    <a:lnTo>
                      <a:pt x="2530048" y="0"/>
                    </a:lnTo>
                    <a:lnTo>
                      <a:pt x="2530048" y="8067643"/>
                    </a:lnTo>
                    <a:lnTo>
                      <a:pt x="0" y="8067643"/>
                    </a:lnTo>
                    <a:lnTo>
                      <a:pt x="0" y="0"/>
                    </a:lnTo>
                    <a:close/>
                  </a:path>
                </a:pathLst>
              </a:custGeom>
              <a:blipFill>
                <a:blip r:embed="rId15"/>
                <a:stretch>
                  <a:fillRect l="-128612" r="-4164"/>
                </a:stretch>
              </a:blipFill>
            </p:spPr>
            <p:txBody>
              <a:bodyPr/>
              <a:lstStyle/>
              <a:p>
                <a:pPr defTabSz="609630"/>
                <a:endParaRPr lang="en-US" sz="1200">
                  <a:solidFill>
                    <a:prstClr val="black"/>
                  </a:solidFill>
                  <a:latin typeface="Calibri"/>
                </a:endParaRPr>
              </a:p>
            </p:txBody>
          </p:sp>
          <p:sp>
            <p:nvSpPr>
              <p:cNvPr id="51" name="Freeform 10">
                <a:extLst>
                  <a:ext uri="{FF2B5EF4-FFF2-40B4-BE49-F238E27FC236}">
                    <a16:creationId xmlns:a16="http://schemas.microsoft.com/office/drawing/2014/main" xmlns="" id="{299FBA9C-123D-CCAE-DBC6-D2F84E499444}"/>
                  </a:ext>
                </a:extLst>
              </p:cNvPr>
              <p:cNvSpPr/>
              <p:nvPr/>
            </p:nvSpPr>
            <p:spPr>
              <a:xfrm>
                <a:off x="11335479" y="4214269"/>
                <a:ext cx="3161933" cy="5414270"/>
              </a:xfrm>
              <a:custGeom>
                <a:avLst/>
                <a:gdLst/>
                <a:ahLst/>
                <a:cxnLst/>
                <a:rect l="l" t="t" r="r" b="b"/>
                <a:pathLst>
                  <a:path w="3161933" h="5414270">
                    <a:moveTo>
                      <a:pt x="0" y="0"/>
                    </a:moveTo>
                    <a:lnTo>
                      <a:pt x="3161934" y="0"/>
                    </a:lnTo>
                    <a:lnTo>
                      <a:pt x="3161934" y="5414270"/>
                    </a:lnTo>
                    <a:lnTo>
                      <a:pt x="0" y="5414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defTabSz="609630"/>
                <a:endParaRPr lang="en-US" sz="1200">
                  <a:solidFill>
                    <a:prstClr val="black"/>
                  </a:solidFill>
                  <a:latin typeface="Calibri"/>
                </a:endParaRPr>
              </a:p>
            </p:txBody>
          </p:sp>
          <p:sp>
            <p:nvSpPr>
              <p:cNvPr id="52" name="Freeform 11">
                <a:extLst>
                  <a:ext uri="{FF2B5EF4-FFF2-40B4-BE49-F238E27FC236}">
                    <a16:creationId xmlns:a16="http://schemas.microsoft.com/office/drawing/2014/main" xmlns="" id="{AD894F82-4D1B-D7C1-DEF0-BD0E7CAAA0B6}"/>
                  </a:ext>
                </a:extLst>
              </p:cNvPr>
              <p:cNvSpPr/>
              <p:nvPr/>
            </p:nvSpPr>
            <p:spPr>
              <a:xfrm>
                <a:off x="11105019" y="1500601"/>
                <a:ext cx="3148590" cy="8067644"/>
              </a:xfrm>
              <a:custGeom>
                <a:avLst/>
                <a:gdLst/>
                <a:ahLst/>
                <a:cxnLst/>
                <a:rect l="l" t="t" r="r" b="b"/>
                <a:pathLst>
                  <a:path w="3148590" h="8067644">
                    <a:moveTo>
                      <a:pt x="0" y="0"/>
                    </a:moveTo>
                    <a:lnTo>
                      <a:pt x="3148590" y="0"/>
                    </a:lnTo>
                    <a:lnTo>
                      <a:pt x="3148590" y="8067643"/>
                    </a:lnTo>
                    <a:lnTo>
                      <a:pt x="0" y="8067643"/>
                    </a:lnTo>
                    <a:lnTo>
                      <a:pt x="0" y="0"/>
                    </a:lnTo>
                    <a:close/>
                  </a:path>
                </a:pathLst>
              </a:custGeom>
              <a:blipFill>
                <a:blip r:embed="rId15"/>
                <a:stretch>
                  <a:fillRect r="-87048"/>
                </a:stretch>
              </a:blipFill>
            </p:spPr>
            <p:txBody>
              <a:bodyPr/>
              <a:lstStyle/>
              <a:p>
                <a:pPr defTabSz="609630"/>
                <a:endParaRPr lang="en-US" sz="1200">
                  <a:solidFill>
                    <a:prstClr val="black"/>
                  </a:solidFill>
                  <a:latin typeface="Calibri"/>
                </a:endParaRPr>
              </a:p>
            </p:txBody>
          </p:sp>
          <p:sp>
            <p:nvSpPr>
              <p:cNvPr id="53" name="Freeform 12">
                <a:extLst>
                  <a:ext uri="{FF2B5EF4-FFF2-40B4-BE49-F238E27FC236}">
                    <a16:creationId xmlns:a16="http://schemas.microsoft.com/office/drawing/2014/main" xmlns="" id="{D410244D-12BA-496F-F777-4BF611F35137}"/>
                  </a:ext>
                </a:extLst>
              </p:cNvPr>
              <p:cNvSpPr/>
              <p:nvPr/>
            </p:nvSpPr>
            <p:spPr>
              <a:xfrm>
                <a:off x="7622702" y="2297274"/>
                <a:ext cx="4119676" cy="6095699"/>
              </a:xfrm>
              <a:custGeom>
                <a:avLst/>
                <a:gdLst/>
                <a:ahLst/>
                <a:cxnLst/>
                <a:rect l="l" t="t" r="r" b="b"/>
                <a:pathLst>
                  <a:path w="4119676" h="6095699">
                    <a:moveTo>
                      <a:pt x="0" y="0"/>
                    </a:moveTo>
                    <a:lnTo>
                      <a:pt x="4119677" y="0"/>
                    </a:lnTo>
                    <a:lnTo>
                      <a:pt x="4119677" y="6095699"/>
                    </a:lnTo>
                    <a:lnTo>
                      <a:pt x="0" y="6095699"/>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54" name="Freeform 13">
                <a:extLst>
                  <a:ext uri="{FF2B5EF4-FFF2-40B4-BE49-F238E27FC236}">
                    <a16:creationId xmlns:a16="http://schemas.microsoft.com/office/drawing/2014/main" xmlns="" id="{5E9B53DF-58AA-DBD4-7E67-3DDF14DAAE44}"/>
                  </a:ext>
                </a:extLst>
              </p:cNvPr>
              <p:cNvSpPr/>
              <p:nvPr/>
            </p:nvSpPr>
            <p:spPr>
              <a:xfrm>
                <a:off x="2819400" y="6024655"/>
                <a:ext cx="13272169" cy="2289449"/>
              </a:xfrm>
              <a:custGeom>
                <a:avLst/>
                <a:gdLst/>
                <a:ahLst/>
                <a:cxnLst/>
                <a:rect l="l" t="t" r="r" b="b"/>
                <a:pathLst>
                  <a:path w="13272169" h="2289449">
                    <a:moveTo>
                      <a:pt x="0" y="0"/>
                    </a:moveTo>
                    <a:lnTo>
                      <a:pt x="13272169" y="0"/>
                    </a:lnTo>
                    <a:lnTo>
                      <a:pt x="13272169" y="2289449"/>
                    </a:lnTo>
                    <a:lnTo>
                      <a:pt x="0" y="2289449"/>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55" name="Freeform 14">
                <a:extLst>
                  <a:ext uri="{FF2B5EF4-FFF2-40B4-BE49-F238E27FC236}">
                    <a16:creationId xmlns:a16="http://schemas.microsoft.com/office/drawing/2014/main" xmlns="" id="{F4628F1C-757D-4C53-A464-EC71892688BB}"/>
                  </a:ext>
                </a:extLst>
              </p:cNvPr>
              <p:cNvSpPr/>
              <p:nvPr/>
            </p:nvSpPr>
            <p:spPr>
              <a:xfrm>
                <a:off x="4905010" y="6024655"/>
                <a:ext cx="9100949" cy="3002435"/>
              </a:xfrm>
              <a:custGeom>
                <a:avLst/>
                <a:gdLst/>
                <a:ahLst/>
                <a:cxnLst/>
                <a:rect l="l" t="t" r="r" b="b"/>
                <a:pathLst>
                  <a:path w="9100949" h="3002435">
                    <a:moveTo>
                      <a:pt x="0" y="0"/>
                    </a:moveTo>
                    <a:lnTo>
                      <a:pt x="9100949" y="0"/>
                    </a:lnTo>
                    <a:lnTo>
                      <a:pt x="9100949" y="3002434"/>
                    </a:lnTo>
                    <a:lnTo>
                      <a:pt x="0" y="3002434"/>
                    </a:lnTo>
                    <a:lnTo>
                      <a:pt x="0" y="0"/>
                    </a:lnTo>
                    <a:close/>
                  </a:path>
                </a:pathLst>
              </a:custGeom>
              <a:blipFill>
                <a:blip r:embed="rId18"/>
                <a:stretch>
                  <a:fillRect t="-39055"/>
                </a:stretch>
              </a:blipFill>
            </p:spPr>
            <p:txBody>
              <a:bodyPr/>
              <a:lstStyle/>
              <a:p>
                <a:pPr defTabSz="609630"/>
                <a:endParaRPr lang="en-US" sz="1200" dirty="0">
                  <a:solidFill>
                    <a:prstClr val="black"/>
                  </a:solidFill>
                  <a:latin typeface="Calibri"/>
                </a:endParaRPr>
              </a:p>
            </p:txBody>
          </p:sp>
          <p:sp>
            <p:nvSpPr>
              <p:cNvPr id="56" name="Freeform 15">
                <a:extLst>
                  <a:ext uri="{FF2B5EF4-FFF2-40B4-BE49-F238E27FC236}">
                    <a16:creationId xmlns:a16="http://schemas.microsoft.com/office/drawing/2014/main" xmlns="" id="{93472419-93DF-10E3-CC88-43F5FEA3DE8F}"/>
                  </a:ext>
                </a:extLst>
              </p:cNvPr>
              <p:cNvSpPr/>
              <p:nvPr/>
            </p:nvSpPr>
            <p:spPr>
              <a:xfrm>
                <a:off x="3950700" y="5106396"/>
                <a:ext cx="954310" cy="1537092"/>
              </a:xfrm>
              <a:custGeom>
                <a:avLst/>
                <a:gdLst/>
                <a:ahLst/>
                <a:cxnLst/>
                <a:rect l="l" t="t" r="r" b="b"/>
                <a:pathLst>
                  <a:path w="954310" h="1537092">
                    <a:moveTo>
                      <a:pt x="0" y="0"/>
                    </a:moveTo>
                    <a:lnTo>
                      <a:pt x="954310" y="0"/>
                    </a:lnTo>
                    <a:lnTo>
                      <a:pt x="954310" y="1537092"/>
                    </a:lnTo>
                    <a:lnTo>
                      <a:pt x="0" y="1537092"/>
                    </a:lnTo>
                    <a:lnTo>
                      <a:pt x="0" y="0"/>
                    </a:lnTo>
                    <a:close/>
                  </a:path>
                </a:pathLst>
              </a:custGeom>
              <a:blipFill>
                <a:blip r:embed="rId19"/>
                <a:stretch>
                  <a:fillRect t="-96059"/>
                </a:stretch>
              </a:blipFill>
            </p:spPr>
            <p:txBody>
              <a:bodyPr/>
              <a:lstStyle/>
              <a:p>
                <a:pPr defTabSz="609630"/>
                <a:endParaRPr lang="en-US" sz="1200">
                  <a:solidFill>
                    <a:prstClr val="black"/>
                  </a:solidFill>
                  <a:latin typeface="Calibri"/>
                </a:endParaRPr>
              </a:p>
            </p:txBody>
          </p:sp>
          <p:sp>
            <p:nvSpPr>
              <p:cNvPr id="57" name="Freeform 16">
                <a:extLst>
                  <a:ext uri="{FF2B5EF4-FFF2-40B4-BE49-F238E27FC236}">
                    <a16:creationId xmlns:a16="http://schemas.microsoft.com/office/drawing/2014/main" xmlns="" id="{48EC1704-BF5F-E117-76F1-5F2ECBD61A93}"/>
                  </a:ext>
                </a:extLst>
              </p:cNvPr>
              <p:cNvSpPr/>
              <p:nvPr/>
            </p:nvSpPr>
            <p:spPr>
              <a:xfrm>
                <a:off x="3467961" y="3652322"/>
                <a:ext cx="1919788" cy="2222620"/>
              </a:xfrm>
              <a:custGeom>
                <a:avLst/>
                <a:gdLst/>
                <a:ahLst/>
                <a:cxnLst/>
                <a:rect l="l" t="t" r="r" b="b"/>
                <a:pathLst>
                  <a:path w="1919788" h="2222620">
                    <a:moveTo>
                      <a:pt x="0" y="0"/>
                    </a:moveTo>
                    <a:lnTo>
                      <a:pt x="1919788" y="0"/>
                    </a:lnTo>
                    <a:lnTo>
                      <a:pt x="1919788" y="2222620"/>
                    </a:lnTo>
                    <a:lnTo>
                      <a:pt x="0" y="2222620"/>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58" name="Freeform 17">
                <a:extLst>
                  <a:ext uri="{FF2B5EF4-FFF2-40B4-BE49-F238E27FC236}">
                    <a16:creationId xmlns:a16="http://schemas.microsoft.com/office/drawing/2014/main" xmlns="" id="{31E936ED-9940-E393-DB4C-D9A330D10416}"/>
                  </a:ext>
                </a:extLst>
              </p:cNvPr>
              <p:cNvSpPr/>
              <p:nvPr/>
            </p:nvSpPr>
            <p:spPr>
              <a:xfrm>
                <a:off x="6448999" y="5302280"/>
                <a:ext cx="1160310" cy="964112"/>
              </a:xfrm>
              <a:custGeom>
                <a:avLst/>
                <a:gdLst/>
                <a:ahLst/>
                <a:cxnLst/>
                <a:rect l="l" t="t" r="r" b="b"/>
                <a:pathLst>
                  <a:path w="1160310" h="964112">
                    <a:moveTo>
                      <a:pt x="0" y="0"/>
                    </a:moveTo>
                    <a:lnTo>
                      <a:pt x="1160310" y="0"/>
                    </a:lnTo>
                    <a:lnTo>
                      <a:pt x="1160310" y="964113"/>
                    </a:lnTo>
                    <a:lnTo>
                      <a:pt x="0" y="964113"/>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59" name="Freeform 19">
                <a:extLst>
                  <a:ext uri="{FF2B5EF4-FFF2-40B4-BE49-F238E27FC236}">
                    <a16:creationId xmlns:a16="http://schemas.microsoft.com/office/drawing/2014/main" xmlns="" id="{44416DB3-E6E0-E47D-A003-FDFA3063D183}"/>
                  </a:ext>
                </a:extLst>
              </p:cNvPr>
              <p:cNvSpPr/>
              <p:nvPr/>
            </p:nvSpPr>
            <p:spPr>
              <a:xfrm rot="-6754040">
                <a:off x="5779000" y="5499434"/>
                <a:ext cx="1169330" cy="1473172"/>
              </a:xfrm>
              <a:custGeom>
                <a:avLst/>
                <a:gdLst/>
                <a:ahLst/>
                <a:cxnLst/>
                <a:rect l="l" t="t" r="r" b="b"/>
                <a:pathLst>
                  <a:path w="1169330" h="1473172">
                    <a:moveTo>
                      <a:pt x="0" y="0"/>
                    </a:moveTo>
                    <a:lnTo>
                      <a:pt x="1169330" y="0"/>
                    </a:lnTo>
                    <a:lnTo>
                      <a:pt x="1169330" y="1473172"/>
                    </a:lnTo>
                    <a:lnTo>
                      <a:pt x="0" y="1473172"/>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grpSp>
      </p:grpSp>
      <p:pic>
        <p:nvPicPr>
          <p:cNvPr id="73" name="Picture 72" descr="A yellow circles with red lines&#10;&#10;AI-generated content may be incorrect.">
            <a:extLst>
              <a:ext uri="{FF2B5EF4-FFF2-40B4-BE49-F238E27FC236}">
                <a16:creationId xmlns:a16="http://schemas.microsoft.com/office/drawing/2014/main" xmlns="" id="{3E9E1DC4-4A3A-08A0-4E78-5723951FAA93}"/>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65815" y="286305"/>
            <a:ext cx="3589098" cy="2148552"/>
          </a:xfrm>
          <a:prstGeom prst="rect">
            <a:avLst/>
          </a:prstGeom>
        </p:spPr>
      </p:pic>
      <p:pic>
        <p:nvPicPr>
          <p:cNvPr id="77" name="Picture 76">
            <a:extLst>
              <a:ext uri="{FF2B5EF4-FFF2-40B4-BE49-F238E27FC236}">
                <a16:creationId xmlns:a16="http://schemas.microsoft.com/office/drawing/2014/main" xmlns="" id="{AFA3FBB6-71ED-E0F7-8686-68E2D1F5539A}"/>
              </a:ext>
            </a:extLst>
          </p:cNvPr>
          <p:cNvPicPr>
            <a:picLocks noChangeAspect="1"/>
          </p:cNvPicPr>
          <p:nvPr/>
        </p:nvPicPr>
        <p:blipFill>
          <a:blip r:embed="rId26"/>
          <a:stretch>
            <a:fillRect/>
          </a:stretch>
        </p:blipFill>
        <p:spPr>
          <a:xfrm>
            <a:off x="1265479" y="4319589"/>
            <a:ext cx="9980017" cy="1493649"/>
          </a:xfrm>
          <a:prstGeom prst="rect">
            <a:avLst/>
          </a:prstGeom>
        </p:spPr>
      </p:pic>
      <p:pic>
        <p:nvPicPr>
          <p:cNvPr id="78" name="Picture 77" descr="A round pink circle with white text and a black background&#10;&#10;AI-generated content may be incorrect.">
            <a:extLst>
              <a:ext uri="{FF2B5EF4-FFF2-40B4-BE49-F238E27FC236}">
                <a16:creationId xmlns:a16="http://schemas.microsoft.com/office/drawing/2014/main" xmlns="" id="{FE4EB449-0148-80E8-5FD3-F882D504FEA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barn(inVertical)">
                                      <p:cBhvr>
                                        <p:cTn id="7" dur="500"/>
                                        <p:tgtEl>
                                          <p:spTgt spid="77"/>
                                        </p:tgtEl>
                                      </p:cBhvr>
                                    </p:animEffect>
                                  </p:childTnLst>
                                </p:cTn>
                              </p:par>
                              <p:par>
                                <p:cTn id="8" presetID="16" presetClass="entr" presetSubtype="21" fill="hold"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barn(inVertical)">
                                      <p:cBhvr>
                                        <p:cTn id="10"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F87255F4-FADE-25D7-D716-000960FBA4E6}"/>
              </a:ext>
            </a:extLst>
          </p:cNvPr>
          <p:cNvGrpSpPr/>
          <p:nvPr/>
        </p:nvGrpSpPr>
        <p:grpSpPr>
          <a:xfrm>
            <a:off x="0" y="0"/>
            <a:ext cx="12192000" cy="7025640"/>
            <a:chOff x="0" y="0"/>
            <a:chExt cx="18288000" cy="10538460"/>
          </a:xfrm>
        </p:grpSpPr>
        <p:sp>
          <p:nvSpPr>
            <p:cNvPr id="2" name="Freeform 2"/>
            <p:cNvSpPr/>
            <p:nvPr/>
          </p:nvSpPr>
          <p:spPr>
            <a:xfrm>
              <a:off x="0" y="0"/>
              <a:ext cx="18288000" cy="10538460"/>
            </a:xfrm>
            <a:custGeom>
              <a:avLst/>
              <a:gdLst/>
              <a:ahLst/>
              <a:cxnLst/>
              <a:rect l="l" t="t" r="r" b="b"/>
              <a:pathLst>
                <a:path w="18288000" h="10538460">
                  <a:moveTo>
                    <a:pt x="0" y="0"/>
                  </a:moveTo>
                  <a:lnTo>
                    <a:pt x="18288000" y="0"/>
                  </a:lnTo>
                  <a:lnTo>
                    <a:pt x="18288000" y="10538460"/>
                  </a:lnTo>
                  <a:lnTo>
                    <a:pt x="0" y="1053846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flipH="1">
              <a:off x="533400" y="3639571"/>
              <a:ext cx="4668639" cy="6753908"/>
            </a:xfrm>
            <a:custGeom>
              <a:avLst/>
              <a:gdLst/>
              <a:ahLst/>
              <a:cxnLst/>
              <a:rect l="l" t="t" r="r" b="b"/>
              <a:pathLst>
                <a:path w="4668639" h="6753908">
                  <a:moveTo>
                    <a:pt x="4668639" y="0"/>
                  </a:moveTo>
                  <a:lnTo>
                    <a:pt x="0" y="0"/>
                  </a:lnTo>
                  <a:lnTo>
                    <a:pt x="0" y="6753908"/>
                  </a:lnTo>
                  <a:lnTo>
                    <a:pt x="4668639" y="6753908"/>
                  </a:lnTo>
                  <a:lnTo>
                    <a:pt x="4668639"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grpSp>
      <p:pic>
        <p:nvPicPr>
          <p:cNvPr id="3" name="Picture 2">
            <a:extLst>
              <a:ext uri="{FF2B5EF4-FFF2-40B4-BE49-F238E27FC236}">
                <a16:creationId xmlns:a16="http://schemas.microsoft.com/office/drawing/2014/main" xmlns="" id="{6C2E4672-220D-2A7E-A5AE-E61318F8897C}"/>
              </a:ext>
            </a:extLst>
          </p:cNvPr>
          <p:cNvPicPr>
            <a:picLocks noChangeAspect="1"/>
          </p:cNvPicPr>
          <p:nvPr/>
        </p:nvPicPr>
        <p:blipFill>
          <a:blip r:embed="rId4"/>
          <a:stretch>
            <a:fillRect/>
          </a:stretch>
        </p:blipFill>
        <p:spPr>
          <a:xfrm>
            <a:off x="3795394" y="820152"/>
            <a:ext cx="7174290" cy="46654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180" y="305496"/>
            <a:ext cx="11312648" cy="2566008"/>
          </a:xfrm>
          <a:prstGeom prst="rect">
            <a:avLst/>
          </a:prstGeom>
        </p:spPr>
      </p:pic>
      <p:sp>
        <p:nvSpPr>
          <p:cNvPr id="12" name="Rectangle 11">
            <a:extLst>
              <a:ext uri="{FF2B5EF4-FFF2-40B4-BE49-F238E27FC236}">
                <a16:creationId xmlns:a16="http://schemas.microsoft.com/office/drawing/2014/main" xmlns="" id="{C115006F-D7A5-4757-8532-E46514FC9E59}"/>
              </a:ext>
            </a:extLst>
          </p:cNvPr>
          <p:cNvSpPr/>
          <p:nvPr/>
        </p:nvSpPr>
        <p:spPr>
          <a:xfrm>
            <a:off x="3376545" y="389378"/>
            <a:ext cx="1688283"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a:ln>
                  <a:noFill/>
                </a:ln>
                <a:solidFill>
                  <a:srgbClr val="0070C0"/>
                </a:solidFill>
                <a:effectLst/>
                <a:uLnTx/>
                <a:uFillTx/>
                <a:latin typeface="Arial"/>
                <a:ea typeface="inpin heiti" charset="-122"/>
                <a:cs typeface="Times New Roman" panose="02020603050405020304" pitchFamily="18" charset="0"/>
                <a:sym typeface="Arial"/>
              </a:rPr>
              <a:t>Đọc mẫu</a:t>
            </a:r>
            <a:endParaRPr kumimoji="0" lang="zh-CN" altLang="en-US" sz="3200" b="1" i="0" u="none" strike="noStrike" kern="0" cap="none" spc="0" normalizeH="0" baseline="0" noProof="0" dirty="0">
              <a:ln>
                <a:noFill/>
              </a:ln>
              <a:solidFill>
                <a:srgbClr val="0070C0"/>
              </a:solidFill>
              <a:effectLst/>
              <a:uLnTx/>
              <a:uFillTx/>
              <a:latin typeface="Arial"/>
              <a:ea typeface="inpin heiti" charset="-122"/>
              <a:cs typeface="Times New Roman" panose="02020603050405020304" pitchFamily="18" charset="0"/>
              <a:sym typeface="Arial"/>
            </a:endParaRPr>
          </a:p>
        </p:txBody>
      </p:sp>
      <p:pic>
        <p:nvPicPr>
          <p:cNvPr id="13" name="图片 2">
            <a:extLst>
              <a:ext uri="{FF2B5EF4-FFF2-40B4-BE49-F238E27FC236}">
                <a16:creationId xmlns:a16="http://schemas.microsoft.com/office/drawing/2014/main" xmlns="" id="{A93CA0B2-66E5-4F76-B262-245BB40EB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7329" y="3478955"/>
            <a:ext cx="4776026" cy="1169382"/>
          </a:xfrm>
          <a:prstGeom prst="rect">
            <a:avLst/>
          </a:prstGeom>
        </p:spPr>
      </p:pic>
      <p:pic>
        <p:nvPicPr>
          <p:cNvPr id="14" name="Picture 13" descr="A close-up of a toy&#10;&#10;Description automatically generated with medium confidence">
            <a:extLst>
              <a:ext uri="{FF2B5EF4-FFF2-40B4-BE49-F238E27FC236}">
                <a16:creationId xmlns:a16="http://schemas.microsoft.com/office/drawing/2014/main" xmlns="" id="{B584878B-6E48-4E09-9A30-7DF57EAF7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155" y="1365394"/>
            <a:ext cx="1946374" cy="2246561"/>
          </a:xfrm>
          <a:prstGeom prst="rect">
            <a:avLst/>
          </a:prstGeom>
        </p:spPr>
      </p:pic>
      <p:sp>
        <p:nvSpPr>
          <p:cNvPr id="15" name="TextBox 28">
            <a:extLst>
              <a:ext uri="{FF2B5EF4-FFF2-40B4-BE49-F238E27FC236}">
                <a16:creationId xmlns:a16="http://schemas.microsoft.com/office/drawing/2014/main" xmlns="" id="{848B1994-ACA2-408E-88C3-22BC451B64EC}"/>
              </a:ext>
            </a:extLst>
          </p:cNvPr>
          <p:cNvSpPr txBox="1"/>
          <p:nvPr/>
        </p:nvSpPr>
        <p:spPr>
          <a:xfrm>
            <a:off x="4392825" y="5308951"/>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MẮT DÕI</a:t>
            </a:r>
            <a:endParaRPr kumimoji="0" lang="zh-CN" altLang="en-US" sz="3600" b="1" i="0" u="none" strike="noStrike" kern="120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6" name="TextBox 28">
            <a:extLst>
              <a:ext uri="{FF2B5EF4-FFF2-40B4-BE49-F238E27FC236}">
                <a16:creationId xmlns:a16="http://schemas.microsoft.com/office/drawing/2014/main" xmlns="" id="{A202DFBD-5711-4AA7-B067-F336639143EA}"/>
              </a:ext>
            </a:extLst>
          </p:cNvPr>
          <p:cNvSpPr txBox="1"/>
          <p:nvPr/>
        </p:nvSpPr>
        <p:spPr>
          <a:xfrm>
            <a:off x="8014941" y="2201640"/>
            <a:ext cx="3661674"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rPr>
              <a:t>TAI NGHE</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sp>
        <p:nvSpPr>
          <p:cNvPr id="17" name="TextBox 28">
            <a:extLst>
              <a:ext uri="{FF2B5EF4-FFF2-40B4-BE49-F238E27FC236}">
                <a16:creationId xmlns:a16="http://schemas.microsoft.com/office/drawing/2014/main" xmlns="" id="{36DD9764-0731-474E-B194-7099D4CC20E1}"/>
              </a:ext>
            </a:extLst>
          </p:cNvPr>
          <p:cNvSpPr txBox="1"/>
          <p:nvPr/>
        </p:nvSpPr>
        <p:spPr>
          <a:xfrm>
            <a:off x="894896" y="2364210"/>
            <a:ext cx="2950113"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prstClr val="black"/>
                </a:solidFill>
                <a:effectLst/>
                <a:uLnTx/>
                <a:uFillTx/>
                <a:latin typeface="Arial"/>
                <a:ea typeface="inpin heiti" charset="-122"/>
                <a:cs typeface="Times New Roman" panose="02020603050405020304" pitchFamily="18" charset="0"/>
                <a:sym typeface="Arial"/>
              </a:rPr>
              <a:t>TAY DÒ</a:t>
            </a:r>
            <a:endParaRPr kumimoji="0" lang="zh-CN" altLang="en-US" sz="3600" b="1" i="0" u="none" strike="noStrike" kern="0" cap="none" spc="0" normalizeH="0" baseline="0" noProof="0" dirty="0">
              <a:ln>
                <a:noFill/>
              </a:ln>
              <a:solidFill>
                <a:prstClr val="black"/>
              </a:solidFill>
              <a:effectLst/>
              <a:uLnTx/>
              <a:uFillTx/>
              <a:latin typeface="Arial"/>
              <a:ea typeface="inpin heiti" charset="-122"/>
              <a:cs typeface="Times New Roman" panose="02020603050405020304" pitchFamily="18" charset="0"/>
              <a:sym typeface="Arial"/>
            </a:endParaRPr>
          </a:p>
        </p:txBody>
      </p:sp>
      <p:pic>
        <p:nvPicPr>
          <p:cNvPr id="18" name="Picture 4" descr="Check out Arrow icon created by 4B Icons | Graphic design posters, Mini  drawings, Desktop wallpaper art">
            <a:extLst>
              <a:ext uri="{FF2B5EF4-FFF2-40B4-BE49-F238E27FC236}">
                <a16:creationId xmlns:a16="http://schemas.microsoft.com/office/drawing/2014/main" xmlns="" id="{1227FC1A-80F7-4B47-A5BB-B3E1813308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81510" y="451050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Check out Arrow icon created by 4B Icons | Graphic design posters, Mini  drawings, Desktop wallpaper art">
            <a:extLst>
              <a:ext uri="{FF2B5EF4-FFF2-40B4-BE49-F238E27FC236}">
                <a16:creationId xmlns:a16="http://schemas.microsoft.com/office/drawing/2014/main" xmlns="" id="{84D449B7-0F26-4083-9CAF-025694351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6004" y="243521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eck out Arrow icon created by 4B Icons | Graphic design posters, Mini  drawings, Desktop wallpaper art">
            <a:extLst>
              <a:ext uri="{FF2B5EF4-FFF2-40B4-BE49-F238E27FC236}">
                <a16:creationId xmlns:a16="http://schemas.microsoft.com/office/drawing/2014/main" xmlns="" id="{B9A939A8-CC88-40C8-9AF4-81079D10A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21087" y="242231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ACC4CC86-6EAB-4635-B505-BCED59C34AE3}"/>
              </a:ext>
            </a:extLst>
          </p:cNvPr>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2617866" y="275312"/>
            <a:ext cx="626045" cy="698841"/>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7871E941-A8A0-0ECC-A60F-B7C9A35ABA2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2091" y="81096"/>
            <a:ext cx="1537498" cy="1537498"/>
          </a:xfrm>
          <a:prstGeom prst="rect">
            <a:avLst/>
          </a:prstGeom>
        </p:spPr>
      </p:pic>
    </p:spTree>
    <p:extLst>
      <p:ext uri="{BB962C8B-B14F-4D97-AF65-F5344CB8AC3E}">
        <p14:creationId xmlns:p14="http://schemas.microsoft.com/office/powerpoint/2010/main" val="1698962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par>
                          <p:cTn id="17" fill="hold">
                            <p:stCondLst>
                              <p:cond delay="1500"/>
                            </p:stCondLst>
                            <p:childTnLst>
                              <p:par>
                                <p:cTn id="18" presetID="2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par>
                          <p:cTn id="21" fill="hold">
                            <p:stCondLst>
                              <p:cond delay="2000"/>
                            </p:stCondLst>
                            <p:childTnLst>
                              <p:par>
                                <p:cTn id="22" presetID="37"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900" decel="100000" fill="hold"/>
                                        <p:tgtEl>
                                          <p:spTgt spid="13"/>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28" fill="hold">
                            <p:stCondLst>
                              <p:cond delay="30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strVal val="#ppt_w*0.70"/>
                                          </p:val>
                                        </p:tav>
                                        <p:tav tm="100000">
                                          <p:val>
                                            <p:strVal val="#ppt_w"/>
                                          </p:val>
                                        </p:tav>
                                      </p:tavLst>
                                    </p:anim>
                                    <p:anim calcmode="lin" valueType="num">
                                      <p:cBhvr>
                                        <p:cTn id="32" dur="500" fill="hold"/>
                                        <p:tgtEl>
                                          <p:spTgt spid="15"/>
                                        </p:tgtEl>
                                        <p:attrNameLst>
                                          <p:attrName>ppt_h</p:attrName>
                                        </p:attrNameLst>
                                      </p:cBhvr>
                                      <p:tavLst>
                                        <p:tav tm="0">
                                          <p:val>
                                            <p:strVal val="#ppt_h"/>
                                          </p:val>
                                        </p:tav>
                                        <p:tav tm="100000">
                                          <p:val>
                                            <p:strVal val="#ppt_h"/>
                                          </p:val>
                                        </p:tav>
                                      </p:tavLst>
                                    </p:anim>
                                    <p:animEffect transition="in" filter="fade">
                                      <p:cBhvr>
                                        <p:cTn id="33" dur="500"/>
                                        <p:tgtEl>
                                          <p:spTgt spid="15"/>
                                        </p:tgtEl>
                                      </p:cBhvr>
                                    </p:animEffect>
                                  </p:childTnLst>
                                </p:cTn>
                              </p:par>
                              <p:par>
                                <p:cTn id="34" presetID="22" presetClass="entr" presetSubtype="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up)">
                                      <p:cBhvr>
                                        <p:cTn id="36" dur="500"/>
                                        <p:tgtEl>
                                          <p:spTgt spid="18"/>
                                        </p:tgtEl>
                                      </p:cBhvr>
                                    </p:animEffect>
                                  </p:childTnLst>
                                </p:cTn>
                              </p:par>
                            </p:childTnLst>
                          </p:cTn>
                        </p:par>
                        <p:par>
                          <p:cTn id="37" fill="hold">
                            <p:stCondLst>
                              <p:cond delay="3750"/>
                            </p:stCondLst>
                            <p:childTnLst>
                              <p:par>
                                <p:cTn id="38" presetID="55" presetClass="entr" presetSubtype="0" fill="hold" grpId="0" nodeType="afterEffect">
                                  <p:stCondLst>
                                    <p:cond delay="0"/>
                                  </p:stCondLst>
                                  <p:iterate type="lt">
                                    <p:tmPct val="10000"/>
                                  </p:iterate>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strVal val="#ppt_w*0.70"/>
                                          </p:val>
                                        </p:tav>
                                        <p:tav tm="100000">
                                          <p:val>
                                            <p:strVal val="#ppt_w"/>
                                          </p:val>
                                        </p:tav>
                                      </p:tavLst>
                                    </p:anim>
                                    <p:anim calcmode="lin" valueType="num">
                                      <p:cBhvr>
                                        <p:cTn id="41" dur="500" fill="hold"/>
                                        <p:tgtEl>
                                          <p:spTgt spid="16"/>
                                        </p:tgtEl>
                                        <p:attrNameLst>
                                          <p:attrName>ppt_h</p:attrName>
                                        </p:attrNameLst>
                                      </p:cBhvr>
                                      <p:tavLst>
                                        <p:tav tm="0">
                                          <p:val>
                                            <p:strVal val="#ppt_h"/>
                                          </p:val>
                                        </p:tav>
                                        <p:tav tm="100000">
                                          <p:val>
                                            <p:strVal val="#ppt_h"/>
                                          </p:val>
                                        </p:tav>
                                      </p:tavLst>
                                    </p:anim>
                                    <p:animEffect transition="in" filter="fade">
                                      <p:cBhvr>
                                        <p:cTn id="42" dur="500"/>
                                        <p:tgtEl>
                                          <p:spTgt spid="16"/>
                                        </p:tgtEl>
                                      </p:cBhvr>
                                    </p:animEffect>
                                  </p:childTnLst>
                                </p:cTn>
                              </p:par>
                              <p:par>
                                <p:cTn id="43" presetID="22" presetClass="entr" presetSubtype="8"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par>
                          <p:cTn id="46" fill="hold">
                            <p:stCondLst>
                              <p:cond delay="4550"/>
                            </p:stCondLst>
                            <p:childTnLst>
                              <p:par>
                                <p:cTn id="47" presetID="55" presetClass="entr" presetSubtype="0" fill="hold" grpId="0" nodeType="afterEffect">
                                  <p:stCondLst>
                                    <p:cond delay="0"/>
                                  </p:stCondLst>
                                  <p:iterate type="lt">
                                    <p:tmPct val="10000"/>
                                  </p:iterate>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strVal val="#ppt_w*0.70"/>
                                          </p:val>
                                        </p:tav>
                                        <p:tav tm="100000">
                                          <p:val>
                                            <p:strVal val="#ppt_w"/>
                                          </p:val>
                                        </p:tav>
                                      </p:tavLst>
                                    </p:anim>
                                    <p:anim calcmode="lin" valueType="num">
                                      <p:cBhvr>
                                        <p:cTn id="50" dur="500" fill="hold"/>
                                        <p:tgtEl>
                                          <p:spTgt spid="17"/>
                                        </p:tgtEl>
                                        <p:attrNameLst>
                                          <p:attrName>ppt_h</p:attrName>
                                        </p:attrNameLst>
                                      </p:cBhvr>
                                      <p:tavLst>
                                        <p:tav tm="0">
                                          <p:val>
                                            <p:strVal val="#ppt_h"/>
                                          </p:val>
                                        </p:tav>
                                        <p:tav tm="100000">
                                          <p:val>
                                            <p:strVal val="#ppt_h"/>
                                          </p:val>
                                        </p:tav>
                                      </p:tavLst>
                                    </p:anim>
                                    <p:animEffect transition="in" filter="fade">
                                      <p:cBhvr>
                                        <p:cTn id="51" dur="500"/>
                                        <p:tgtEl>
                                          <p:spTgt spid="17"/>
                                        </p:tgtEl>
                                      </p:cBhvr>
                                    </p:animEffect>
                                  </p:childTnLst>
                                </p:cTn>
                              </p:par>
                              <p:par>
                                <p:cTn id="52" presetID="22" presetClass="entr" presetSubtype="2"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right)">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box&#10;&#10;Description automatically generated">
            <a:extLst>
              <a:ext uri="{FF2B5EF4-FFF2-40B4-BE49-F238E27FC236}">
                <a16:creationId xmlns:a16="http://schemas.microsoft.com/office/drawing/2014/main" xmlns="" id="{D8336A54-E4E1-B1BA-EA21-92956551DF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730" y="3890571"/>
            <a:ext cx="4876800" cy="2728452"/>
          </a:xfrm>
          <a:prstGeom prst="rect">
            <a:avLst/>
          </a:prstGeom>
          <a:ln>
            <a:noFill/>
          </a:ln>
          <a:effectLst>
            <a:softEdge rad="112500"/>
          </a:effectLst>
        </p:spPr>
      </p:pic>
      <p:sp>
        <p:nvSpPr>
          <p:cNvPr id="4" name="TextBox 3">
            <a:extLst>
              <a:ext uri="{FF2B5EF4-FFF2-40B4-BE49-F238E27FC236}">
                <a16:creationId xmlns:a16="http://schemas.microsoft.com/office/drawing/2014/main" xmlns="" id="{FCCBA8FD-0398-F1EF-9384-674CB591EAD9}"/>
              </a:ext>
            </a:extLst>
          </p:cNvPr>
          <p:cNvSpPr txBox="1"/>
          <p:nvPr/>
        </p:nvSpPr>
        <p:spPr>
          <a:xfrm>
            <a:off x="467360" y="908355"/>
            <a:ext cx="43180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bà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 có nghịch lắm không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Dáng đi có hơi còng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Chăm quét nhà dọn dẹp?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a:t>
            </a:r>
            <a:r>
              <a:rPr kumimoji="0" lang="en-US" sz="2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nghiêm như bây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chau mặt chơi cờ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uống trà buổi sáng?</a:t>
            </a:r>
          </a:p>
        </p:txBody>
      </p:sp>
      <p:sp>
        <p:nvSpPr>
          <p:cNvPr id="5" name="TextBox 4">
            <a:extLst>
              <a:ext uri="{FF2B5EF4-FFF2-40B4-BE49-F238E27FC236}">
                <a16:creationId xmlns:a16="http://schemas.microsoft.com/office/drawing/2014/main" xmlns="" id="{D45613BB-A704-1A7B-4418-1FA1AB5A86B5}"/>
              </a:ext>
            </a:extLst>
          </p:cNvPr>
          <p:cNvSpPr txBox="1"/>
          <p:nvPr/>
        </p:nvSpPr>
        <p:spPr>
          <a:xfrm>
            <a:off x="7111527" y="663777"/>
            <a:ext cx="4318000"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bố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thích lái ô tô</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say mê sửa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hay xem bóng đá?</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mẹ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 mải ngồi cắm hoa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Thích ra chợ gần nhà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Tối khuya ôm cuốn sách?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 c</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o</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 còn bé tí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đọc sách, chơi cờ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Chẳng dọn dẹp, chữa đồ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Cả ngày con đùa nghịch.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(Huỳnh Mai Liên)</a:t>
            </a:r>
          </a:p>
        </p:txBody>
      </p:sp>
      <p:pic>
        <p:nvPicPr>
          <p:cNvPr id="6" name="Picture 5">
            <a:extLst>
              <a:ext uri="{FF2B5EF4-FFF2-40B4-BE49-F238E27FC236}">
                <a16:creationId xmlns:a16="http://schemas.microsoft.com/office/drawing/2014/main" xmlns="" id="{C188A08A-C976-9F85-B06A-334688D62F04}"/>
              </a:ext>
            </a:extLst>
          </p:cNvPr>
          <p:cNvPicPr>
            <a:picLocks noChangeAspect="1"/>
          </p:cNvPicPr>
          <p:nvPr/>
        </p:nvPicPr>
        <p:blipFill>
          <a:blip r:embed="rId4"/>
          <a:stretch>
            <a:fillRect/>
          </a:stretch>
        </p:blipFill>
        <p:spPr>
          <a:xfrm>
            <a:off x="3498112" y="343013"/>
            <a:ext cx="3536891" cy="529345"/>
          </a:xfrm>
          <a:prstGeom prst="rect">
            <a:avLst/>
          </a:prstGeom>
        </p:spPr>
      </p:pic>
    </p:spTree>
    <p:extLst>
      <p:ext uri="{BB962C8B-B14F-4D97-AF65-F5344CB8AC3E}">
        <p14:creationId xmlns:p14="http://schemas.microsoft.com/office/powerpoint/2010/main" val="2782921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自定义 95">
      <a:dk1>
        <a:sysClr val="windowText" lastClr="000000"/>
      </a:dk1>
      <a:lt1>
        <a:sysClr val="window" lastClr="FFFFFF"/>
      </a:lt1>
      <a:dk2>
        <a:srgbClr val="44546A"/>
      </a:dk2>
      <a:lt2>
        <a:srgbClr val="E7E6E6"/>
      </a:lt2>
      <a:accent1>
        <a:srgbClr val="E74383"/>
      </a:accent1>
      <a:accent2>
        <a:srgbClr val="EB6799"/>
      </a:accent2>
      <a:accent3>
        <a:srgbClr val="E3256D"/>
      </a:accent3>
      <a:accent4>
        <a:srgbClr val="EB6799"/>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TotalTime>
  <Words>1003</Words>
  <Application>Microsoft Office PowerPoint</Application>
  <PresentationFormat>Widescreen</PresentationFormat>
  <Paragraphs>149</Paragraphs>
  <Slides>31</Slides>
  <Notes>7</Notes>
  <HiddenSlides>0</HiddenSlides>
  <MMClips>1</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31</vt:i4>
      </vt:variant>
    </vt:vector>
  </HeadingPairs>
  <TitlesOfParts>
    <vt:vector size="58" baseType="lpstr">
      <vt:lpstr>微软雅黑</vt:lpstr>
      <vt:lpstr>宋体</vt:lpstr>
      <vt:lpstr>Aptos</vt:lpstr>
      <vt:lpstr>Arial</vt:lpstr>
      <vt:lpstr>Arial-Rounded</vt:lpstr>
      <vt:lpstr>Calibri</vt:lpstr>
      <vt:lpstr>Calibri Light</vt:lpstr>
      <vt:lpstr>Cambria</vt:lpstr>
      <vt:lpstr>DFPOP1-W9</vt:lpstr>
      <vt:lpstr>Franklin Gothic Book</vt:lpstr>
      <vt:lpstr>HP001 4 hàng</vt:lpstr>
      <vt:lpstr>inpin heiti</vt:lpstr>
      <vt:lpstr>Lobster</vt:lpstr>
      <vt:lpstr>黑体</vt:lpstr>
      <vt:lpstr>SVN-Genica Pro</vt:lpstr>
      <vt:lpstr>Times New Roman</vt:lpstr>
      <vt:lpstr>Wingdings</vt:lpstr>
      <vt:lpstr>印品黑体</vt:lpstr>
      <vt:lpstr>思源黑体 CN Medium</vt:lpstr>
      <vt:lpstr>等线</vt:lpstr>
      <vt:lpstr>等线 Light</vt:lpstr>
      <vt:lpstr>Office 主题</vt:lpstr>
      <vt:lpstr>Office 主题​​</vt:lpstr>
      <vt:lpstr>Office Theme</vt:lpstr>
      <vt:lpstr>2_Office Theme</vt:lpstr>
      <vt:lpstr>3_Office Theme</vt:lpstr>
      <vt:lpstr>1_Office 主题​​</vt:lpstr>
      <vt:lpstr>PowerPoint Presentation</vt:lpstr>
      <vt:lpstr>PowerPoint Presentation</vt:lpstr>
      <vt:lpstr>1. Đọc đoạn 1 bài Món quà đặc biệt và trả lời câu hỏi Hai chị em đã viết gì trong tấm thiệp tặng bố?</vt:lpstr>
      <vt:lpstr>2. Đọc đoạn 2 và trả lời câu hỏi Vì sao bố rất vui khi nhận quà mà người chị lại rơm rớm nước mắt?</vt:lpstr>
      <vt:lpstr>3. Rơm rớm là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User</cp:lastModifiedBy>
  <cp:revision>71</cp:revision>
  <dcterms:created xsi:type="dcterms:W3CDTF">2022-08-15T06:36:03Z</dcterms:created>
  <dcterms:modified xsi:type="dcterms:W3CDTF">2025-12-26T07:46:42Z</dcterms:modified>
</cp:coreProperties>
</file>