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08" r:id="rId3"/>
    <p:sldMasterId id="2147483724" r:id="rId4"/>
    <p:sldMasterId id="2147483736" r:id="rId5"/>
  </p:sldMasterIdLst>
  <p:notesMasterIdLst>
    <p:notesMasterId r:id="rId22"/>
  </p:notesMasterIdLst>
  <p:sldIdLst>
    <p:sldId id="1817239698" r:id="rId6"/>
    <p:sldId id="260" r:id="rId7"/>
    <p:sldId id="1817239695" r:id="rId8"/>
    <p:sldId id="304" r:id="rId9"/>
    <p:sldId id="305" r:id="rId10"/>
    <p:sldId id="307" r:id="rId11"/>
    <p:sldId id="306" r:id="rId12"/>
    <p:sldId id="308" r:id="rId13"/>
    <p:sldId id="298" r:id="rId14"/>
    <p:sldId id="1817239697" r:id="rId15"/>
    <p:sldId id="302" r:id="rId16"/>
    <p:sldId id="258" r:id="rId17"/>
    <p:sldId id="299" r:id="rId18"/>
    <p:sldId id="292" r:id="rId19"/>
    <p:sldId id="300" r:id="rId20"/>
    <p:sldId id="18172396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C6D6-11A1-4C87-AE8E-D2235CE4A3C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11EA-D8F7-48E8-A807-0DE0FF6E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7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AF843F-0080-EEAD-5418-6B330BD5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4967910-BD93-A2EF-994E-BF769C8DF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4FEE64B-750F-2FE5-0726-9542DB562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1394C3-F473-E896-53AA-775702E8D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5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1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87569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5280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40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02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3806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9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5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2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35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6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2507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40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4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9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17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92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70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97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71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57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347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86722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7920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5587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457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6993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0291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9335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628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6653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4556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231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68107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32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4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62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11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4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7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075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2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99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17012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8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66948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7289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1635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F82B83-F68B-4011-B04D-379142B4D165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1542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AF3B780-40E0-252D-094C-BB51A866A9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240" y="204020"/>
            <a:ext cx="1408470" cy="14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DD19399-D307-A9D8-C95C-83B7F5073A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240" y="204020"/>
            <a:ext cx="1408470" cy="14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2A632A-7664-3141-F3FF-A6C8F0535C8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240" y="204020"/>
            <a:ext cx="1408470" cy="14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AE8C0F7-B361-013F-99BE-34636DD0D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30" y="0"/>
            <a:ext cx="1252701" cy="1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0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jp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7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2.png"/><Relationship Id="rId3" Type="http://schemas.openxmlformats.org/officeDocument/2006/relationships/image" Target="../media/image41.jpg"/><Relationship Id="rId7" Type="http://schemas.openxmlformats.org/officeDocument/2006/relationships/image" Target="../media/image36.png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jpg"/><Relationship Id="rId7" Type="http://schemas.openxmlformats.org/officeDocument/2006/relationships/image" Target="../media/image36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tags" Target="../tags/tag2.xml"/><Relationship Id="rId21" Type="http://schemas.openxmlformats.org/officeDocument/2006/relationships/slide" Target="slide8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png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7.xml"/><Relationship Id="rId14" Type="http://schemas.microsoft.com/office/2007/relationships/hdphoto" Target="../media/hdphoto2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slide" Target="slide15.xml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4.wdp"/><Relationship Id="rId23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1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slide" Target="slide4.xml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93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E57C1B1-867C-ADD0-CF99-2755EDE3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544AF5C1-A6BD-872C-CDF7-C27EE4E78EE1}"/>
              </a:ext>
            </a:extLst>
          </p:cNvPr>
          <p:cNvSpPr/>
          <p:nvPr/>
        </p:nvSpPr>
        <p:spPr>
          <a:xfrm>
            <a:off x="308113" y="178904"/>
            <a:ext cx="11569148" cy="6389683"/>
          </a:xfrm>
          <a:prstGeom prst="roundRect">
            <a:avLst>
              <a:gd name="adj" fmla="val 154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oster with a cartoon child and school supplies&#10;&#10;AI-generated content may be incorrect.">
            <a:extLst>
              <a:ext uri="{FF2B5EF4-FFF2-40B4-BE49-F238E27FC236}">
                <a16:creationId xmlns:a16="http://schemas.microsoft.com/office/drawing/2014/main" xmlns="" id="{FE59F39E-385A-C3E5-5A79-2C59D5619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379327"/>
            <a:ext cx="4303644" cy="60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A133AF-1560-FBF3-5944-D626BD09515E}"/>
              </a:ext>
            </a:extLst>
          </p:cNvPr>
          <p:cNvSpPr txBox="1"/>
          <p:nvPr/>
        </p:nvSpPr>
        <p:spPr>
          <a:xfrm>
            <a:off x="4055165" y="2295939"/>
            <a:ext cx="5804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các câu đố em tìm được và cùng bạn giải các câu đố.</a:t>
            </a:r>
          </a:p>
          <a:p>
            <a:pPr algn="ctr"/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xmlns="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xmlns="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xmlns="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9181021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" y="3703717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5B333A-CA49-4DCB-8122-EEEBFB2D4A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8310" y="2068864"/>
            <a:ext cx="8138865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213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3ABD07-D8B6-48D3-96EC-139499C60E11}"/>
              </a:ext>
            </a:extLst>
          </p:cNvPr>
          <p:cNvSpPr txBox="1"/>
          <p:nvPr/>
        </p:nvSpPr>
        <p:spPr>
          <a:xfrm>
            <a:off x="2872868" y="1989304"/>
            <a:ext cx="739959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 gì liệng tựa thoi đưa,</a:t>
            </a:r>
            <a:endParaRPr lang="en-US" sz="360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 mùa xuân đẹp, say sưa giữa trời?</a:t>
            </a:r>
            <a: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7010E7-F371-4260-96A6-D55A35948BAB}"/>
              </a:ext>
            </a:extLst>
          </p:cNvPr>
          <p:cNvSpPr txBox="1"/>
          <p:nvPr/>
        </p:nvSpPr>
        <p:spPr>
          <a:xfrm>
            <a:off x="5291596" y="3615027"/>
            <a:ext cx="2562140" cy="21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én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B0EE5E-43BF-466F-B0E0-9D1BA7D7A1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53" y="161994"/>
            <a:ext cx="5307690" cy="30408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BE135E7-63FD-4BDB-8C7F-88106CDE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15" b="97683" l="7556" r="96667">
                        <a14:foregroundMark x1="54889" y1="89268" x2="67000" y2="93415"/>
                        <a14:foregroundMark x1="68556" y1="94634" x2="72111" y2="97683"/>
                        <a14:foregroundMark x1="7556" y1="66829" x2="10111" y2="66829"/>
                        <a14:foregroundMark x1="89556" y1="44268" x2="96667" y2="43780"/>
                        <a14:foregroundMark x1="47222" y1="10732" x2="50778" y2="8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34" y="4081881"/>
            <a:ext cx="2241955" cy="20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3ABD07-D8B6-48D3-96EC-139499C60E11}"/>
              </a:ext>
            </a:extLst>
          </p:cNvPr>
          <p:cNvSpPr txBox="1"/>
          <p:nvPr/>
        </p:nvSpPr>
        <p:spPr>
          <a:xfrm>
            <a:off x="2872868" y="1989305"/>
            <a:ext cx="739959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 chim mà chẳng biết bay, </a:t>
            </a:r>
            <a:endParaRPr lang="en-US" sz="360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Giỏi săn bắt cá, lội hay, bơi tài.</a:t>
            </a:r>
            <a: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7010E7-F371-4260-96A6-D55A35948BAB}"/>
              </a:ext>
            </a:extLst>
          </p:cNvPr>
          <p:cNvSpPr txBox="1"/>
          <p:nvPr/>
        </p:nvSpPr>
        <p:spPr>
          <a:xfrm>
            <a:off x="5008861" y="3628651"/>
            <a:ext cx="37567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bói cá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61DEBE-F107-46E9-8E08-E9C6FDCA19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0" y="4780178"/>
            <a:ext cx="2439495" cy="162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1533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B38F45-C3ED-5A44-ED71-578DF5A9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25" y="1352835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BD4E3D1B-2425-AA4C-71DC-552F7072C12D}"/>
              </a:ext>
            </a:extLst>
          </p:cNvPr>
          <p:cNvSpPr/>
          <p:nvPr/>
        </p:nvSpPr>
        <p:spPr>
          <a:xfrm>
            <a:off x="634124" y="1448098"/>
            <a:ext cx="11088546" cy="5120489"/>
          </a:xfrm>
          <a:prstGeom prst="roundRect">
            <a:avLst>
              <a:gd name="adj" fmla="val 2538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9443BD-7657-17AE-2727-B11ABFE2C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617" y="1977888"/>
            <a:ext cx="9040316" cy="4303643"/>
          </a:xfrm>
          <a:prstGeom prst="rect">
            <a:avLst/>
          </a:prstGeom>
        </p:spPr>
      </p:pic>
      <p:pic>
        <p:nvPicPr>
          <p:cNvPr id="12" name="Picture 11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xmlns="" id="{31CD92D1-B46C-B9BB-6FEC-A359A7B8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1" y="3332126"/>
            <a:ext cx="2593517" cy="36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2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406141" y="417267"/>
            <a:ext cx="11381668" cy="621213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6E38BE-9509-02F4-CAB8-D2CF8381CDCB}"/>
              </a:ext>
            </a:extLst>
          </p:cNvPr>
          <p:cNvGrpSpPr/>
          <p:nvPr/>
        </p:nvGrpSpPr>
        <p:grpSpPr>
          <a:xfrm>
            <a:off x="1141013" y="1876604"/>
            <a:ext cx="9977313" cy="2401111"/>
            <a:chOff x="1439187" y="157135"/>
            <a:chExt cx="9977313" cy="24011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24608BA-267F-AEDF-E412-378178D8A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187" y="157135"/>
              <a:ext cx="1975275" cy="1444877"/>
            </a:xfrm>
            <a:prstGeom prst="rect">
              <a:avLst/>
            </a:prstGeom>
          </p:spPr>
        </p:pic>
        <p:sp>
          <p:nvSpPr>
            <p:cNvPr id="10" name="Pentagon 7">
              <a:extLst>
                <a:ext uri="{FF2B5EF4-FFF2-40B4-BE49-F238E27FC236}">
                  <a16:creationId xmlns:a16="http://schemas.microsoft.com/office/drawing/2014/main" xmlns="" id="{863C4435-BE68-862B-7424-193D2F192661}"/>
                </a:ext>
              </a:extLst>
            </p:cNvPr>
            <p:cNvSpPr/>
            <p:nvPr/>
          </p:nvSpPr>
          <p:spPr>
            <a:xfrm>
              <a:off x="2969533" y="434588"/>
              <a:ext cx="8446967" cy="212365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đọc các câu đố về đồ dùng học tập hoặc những đồ vật khác ở trường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xmlns="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xmlns="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338</Words>
  <Application>Microsoft Office PowerPoint</Application>
  <PresentationFormat>Widescreen</PresentationFormat>
  <Paragraphs>70</Paragraphs>
  <Slides>16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宋体</vt:lpstr>
      <vt:lpstr>#9Slide07 SVNMomento</vt:lpstr>
      <vt:lpstr>Aptos</vt:lpstr>
      <vt:lpstr>Aptos Display</vt:lpstr>
      <vt:lpstr>Arial</vt:lpstr>
      <vt:lpstr>Calibri</vt:lpstr>
      <vt:lpstr>Calibri Light</vt:lpstr>
      <vt:lpstr>Cambria</vt:lpstr>
      <vt:lpstr>HP001 4 hàng</vt:lpstr>
      <vt:lpstr>Lobster</vt:lpstr>
      <vt:lpstr>SVN-Genica Pro</vt:lpstr>
      <vt:lpstr>Times New Roman</vt:lpstr>
      <vt:lpstr>等线</vt:lpstr>
      <vt:lpstr>www.33ppt.com ​​</vt:lpstr>
      <vt:lpstr>2_jeppt.com</vt:lpstr>
      <vt:lpstr>1_Office Theme</vt:lpstr>
      <vt:lpstr>9_Office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19</cp:revision>
  <dcterms:created xsi:type="dcterms:W3CDTF">2022-06-28T09:23:27Z</dcterms:created>
  <dcterms:modified xsi:type="dcterms:W3CDTF">2025-12-26T03:38:57Z</dcterms:modified>
</cp:coreProperties>
</file>