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3" r:id="rId4"/>
    <p:sldMasterId id="2147483715" r:id="rId5"/>
    <p:sldMasterId id="2147483730" r:id="rId6"/>
    <p:sldMasterId id="2147483743" r:id="rId7"/>
  </p:sldMasterIdLst>
  <p:notesMasterIdLst>
    <p:notesMasterId r:id="rId37"/>
  </p:notesMasterIdLst>
  <p:sldIdLst>
    <p:sldId id="4411" r:id="rId8"/>
    <p:sldId id="263" r:id="rId9"/>
    <p:sldId id="418" r:id="rId10"/>
    <p:sldId id="336" r:id="rId11"/>
    <p:sldId id="264" r:id="rId12"/>
    <p:sldId id="328" r:id="rId13"/>
    <p:sldId id="345" r:id="rId14"/>
    <p:sldId id="346" r:id="rId15"/>
    <p:sldId id="421" r:id="rId16"/>
    <p:sldId id="422" r:id="rId17"/>
    <p:sldId id="423" r:id="rId18"/>
    <p:sldId id="446" r:id="rId19"/>
    <p:sldId id="339" r:id="rId20"/>
    <p:sldId id="424" r:id="rId21"/>
    <p:sldId id="417" r:id="rId22"/>
    <p:sldId id="307" r:id="rId23"/>
    <p:sldId id="344" r:id="rId24"/>
    <p:sldId id="356" r:id="rId25"/>
    <p:sldId id="357" r:id="rId26"/>
    <p:sldId id="358" r:id="rId27"/>
    <p:sldId id="359" r:id="rId28"/>
    <p:sldId id="360" r:id="rId29"/>
    <p:sldId id="361" r:id="rId30"/>
    <p:sldId id="425" r:id="rId31"/>
    <p:sldId id="441" r:id="rId32"/>
    <p:sldId id="443" r:id="rId33"/>
    <p:sldId id="442" r:id="rId34"/>
    <p:sldId id="445" r:id="rId35"/>
    <p:sldId id="44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8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về</a:t>
            </a:r>
            <a:endParaRPr lang="en-US" dirty="0"/>
          </a:p>
        </p:txBody>
      </p:sp>
    </p:spTree>
    <p:extLst>
      <p:ext uri="{BB962C8B-B14F-4D97-AF65-F5344CB8AC3E}">
        <p14:creationId xmlns:p14="http://schemas.microsoft.com/office/powerpoint/2010/main" val="13902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F92640B-CCE4-4439-A946-56EA4BD31D03}" type="slidenum">
              <a:rPr lang="en-US" smtClean="0"/>
              <a:t>18</a:t>
            </a:fld>
            <a:endParaRPr lang="en-US"/>
          </a:p>
        </p:txBody>
      </p:sp>
    </p:spTree>
    <p:extLst>
      <p:ext uri="{BB962C8B-B14F-4D97-AF65-F5344CB8AC3E}">
        <p14:creationId xmlns:p14="http://schemas.microsoft.com/office/powerpoint/2010/main" val="3710120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teamKTUTS" TargetMode="External"/><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userDrawn="1">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 name="Google Shape;10;p12">
            <a:extLst>
              <a:ext uri="{FF2B5EF4-FFF2-40B4-BE49-F238E27FC236}">
                <a16:creationId xmlns:a16="http://schemas.microsoft.com/office/drawing/2014/main" xmlns="" id="{F574D987-B369-8AD2-6055-5F8845FB8D9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11;p12">
            <a:extLst>
              <a:ext uri="{FF2B5EF4-FFF2-40B4-BE49-F238E27FC236}">
                <a16:creationId xmlns:a16="http://schemas.microsoft.com/office/drawing/2014/main" xmlns="" id="{5DD4DD04-ECC1-C764-7CAE-48BED95A3040}"/>
              </a:ext>
            </a:extLst>
          </p:cNvPr>
          <p:cNvSpPr txBox="1">
            <a:spLocks noGrp="1"/>
          </p:cNvSpPr>
          <p:nvPr>
            <p:ph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 name="Google Shape;14;p12">
            <a:extLst>
              <a:ext uri="{FF2B5EF4-FFF2-40B4-BE49-F238E27FC236}">
                <a16:creationId xmlns:a16="http://schemas.microsoft.com/office/drawing/2014/main" xmlns="" id="{C062C17E-95D0-3CD3-7B75-D1159E6CFB61}"/>
              </a:ext>
            </a:extLst>
          </p:cNvPr>
          <p:cNvSpPr txBox="1">
            <a:spLocks/>
          </p:cNvSpPr>
          <p:nvPr userDrawn="1"/>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1pPr>
            <a:lvl2pPr marL="0" marR="0" lvl="1"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2pPr>
            <a:lvl3pPr marL="0" marR="0" lvl="2"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3pPr>
            <a:lvl4pPr marL="0" marR="0" lvl="3"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4pPr>
            <a:lvl5pPr marL="0" marR="0" lvl="4"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5pPr>
            <a:lvl6pPr marL="0" marR="0" lvl="5"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6pPr>
            <a:lvl7pPr marL="0" marR="0" lvl="6"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7pPr>
            <a:lvl8pPr marL="0" marR="0" lvl="7"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8pPr>
            <a:lvl9pPr marL="0" marR="0" lvl="8" indent="0" algn="r" defTabSz="914400" rtl="0" eaLnBrk="1" latinLnBrk="0" hangingPunct="1">
              <a:spcBef>
                <a:spcPts val="0"/>
              </a:spcBef>
              <a:buNone/>
              <a:defRPr sz="1200" b="0" i="0" u="none" strike="noStrike" kern="1200" cap="none">
                <a:solidFill>
                  <a:srgbClr val="888888"/>
                </a:solidFill>
                <a:latin typeface="Arial"/>
                <a:ea typeface="Arial"/>
                <a:cs typeface="Arial"/>
                <a:sym typeface="Arial"/>
              </a:defRPr>
            </a:lvl9pPr>
          </a:lstStyle>
          <a:p>
            <a:fld id="{00000000-1234-1234-1234-123412341234}" type="slidenum">
              <a:rPr lang="vi-VN" smtClean="0"/>
              <a:pPr/>
              <a:t>‹#›</a:t>
            </a:fld>
            <a:endParaRPr lang="vi-VN"/>
          </a:p>
        </p:txBody>
      </p:sp>
      <p:pic>
        <p:nvPicPr>
          <p:cNvPr id="5" name="Picture 4">
            <a:extLst>
              <a:ext uri="{FF2B5EF4-FFF2-40B4-BE49-F238E27FC236}">
                <a16:creationId xmlns:a16="http://schemas.microsoft.com/office/drawing/2014/main" xmlns="" id="{820BD763-68F5-6662-EB60-3C3A5436C3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
        <p:nvSpPr>
          <p:cNvPr id="6" name="Hình chữ nhật: Góc Tròn 12">
            <a:extLst>
              <a:ext uri="{FF2B5EF4-FFF2-40B4-BE49-F238E27FC236}">
                <a16:creationId xmlns:a16="http://schemas.microsoft.com/office/drawing/2014/main" xmlns="" id="{609367AB-918C-5C33-81A6-5E0E44951D3E}"/>
              </a:ext>
            </a:extLst>
          </p:cNvPr>
          <p:cNvSpPr/>
          <p:nvPr userDrawn="1"/>
        </p:nvSpPr>
        <p:spPr>
          <a:xfrm>
            <a:off x="290132" y="178676"/>
            <a:ext cx="11607577" cy="649539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12/26/2025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5" name="Footer Placeholder 4">
            <a:extLst>
              <a:ext uri="{FF2B5EF4-FFF2-40B4-BE49-F238E27FC236}">
                <a16:creationId xmlns:a16="http://schemas.microsoft.com/office/drawing/2014/main" xmlns=""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92000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5" name="Footer Placeholder 4">
            <a:extLst>
              <a:ext uri="{FF2B5EF4-FFF2-40B4-BE49-F238E27FC236}">
                <a16:creationId xmlns:a16="http://schemas.microsoft.com/office/drawing/2014/main" xmlns=""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241637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5" name="Footer Placeholder 4">
            <a:extLst>
              <a:ext uri="{FF2B5EF4-FFF2-40B4-BE49-F238E27FC236}">
                <a16:creationId xmlns:a16="http://schemas.microsoft.com/office/drawing/2014/main" xmlns=""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13041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6" name="Footer Placeholder 5">
            <a:extLst>
              <a:ext uri="{FF2B5EF4-FFF2-40B4-BE49-F238E27FC236}">
                <a16:creationId xmlns:a16="http://schemas.microsoft.com/office/drawing/2014/main" xmlns=""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468771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8" name="Footer Placeholder 7">
            <a:extLst>
              <a:ext uri="{FF2B5EF4-FFF2-40B4-BE49-F238E27FC236}">
                <a16:creationId xmlns:a16="http://schemas.microsoft.com/office/drawing/2014/main" xmlns=""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68430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4" name="Footer Placeholder 3">
            <a:extLst>
              <a:ext uri="{FF2B5EF4-FFF2-40B4-BE49-F238E27FC236}">
                <a16:creationId xmlns:a16="http://schemas.microsoft.com/office/drawing/2014/main" xmlns=""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3952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3" name="Footer Placeholder 2">
            <a:extLst>
              <a:ext uri="{FF2B5EF4-FFF2-40B4-BE49-F238E27FC236}">
                <a16:creationId xmlns:a16="http://schemas.microsoft.com/office/drawing/2014/main" xmlns=""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875730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6" name="Footer Placeholder 5">
            <a:extLst>
              <a:ext uri="{FF2B5EF4-FFF2-40B4-BE49-F238E27FC236}">
                <a16:creationId xmlns:a16="http://schemas.microsoft.com/office/drawing/2014/main" xmlns=""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780908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6" name="Footer Placeholder 5">
            <a:extLst>
              <a:ext uri="{FF2B5EF4-FFF2-40B4-BE49-F238E27FC236}">
                <a16:creationId xmlns:a16="http://schemas.microsoft.com/office/drawing/2014/main" xmlns=""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910374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5" name="Footer Placeholder 4">
            <a:extLst>
              <a:ext uri="{FF2B5EF4-FFF2-40B4-BE49-F238E27FC236}">
                <a16:creationId xmlns:a16="http://schemas.microsoft.com/office/drawing/2014/main" xmlns=""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424480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12/26/2025</a:t>
            </a:fld>
            <a:endParaRPr lang="en-US"/>
          </a:p>
        </p:txBody>
      </p:sp>
      <p:sp>
        <p:nvSpPr>
          <p:cNvPr id="5" name="Footer Placeholder 4">
            <a:extLst>
              <a:ext uri="{FF2B5EF4-FFF2-40B4-BE49-F238E27FC236}">
                <a16:creationId xmlns:a16="http://schemas.microsoft.com/office/drawing/2014/main" xmlns=""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84903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6053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8673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8572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740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8986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69480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881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8541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1993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0849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749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7365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3067424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02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5" name="Footer Placeholder 4">
            <a:extLst>
              <a:ext uri="{FF2B5EF4-FFF2-40B4-BE49-F238E27FC236}">
                <a16:creationId xmlns:a16="http://schemas.microsoft.com/office/drawing/2014/main" xmlns=""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24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5" name="Footer Placeholder 4">
            <a:extLst>
              <a:ext uri="{FF2B5EF4-FFF2-40B4-BE49-F238E27FC236}">
                <a16:creationId xmlns:a16="http://schemas.microsoft.com/office/drawing/2014/main" xmlns=""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652544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5" name="Footer Placeholder 4">
            <a:extLst>
              <a:ext uri="{FF2B5EF4-FFF2-40B4-BE49-F238E27FC236}">
                <a16:creationId xmlns:a16="http://schemas.microsoft.com/office/drawing/2014/main" xmlns=""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24324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6" name="Footer Placeholder 5">
            <a:extLst>
              <a:ext uri="{FF2B5EF4-FFF2-40B4-BE49-F238E27FC236}">
                <a16:creationId xmlns:a16="http://schemas.microsoft.com/office/drawing/2014/main" xmlns=""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4118879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8" name="Footer Placeholder 7">
            <a:extLst>
              <a:ext uri="{FF2B5EF4-FFF2-40B4-BE49-F238E27FC236}">
                <a16:creationId xmlns:a16="http://schemas.microsoft.com/office/drawing/2014/main" xmlns=""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xmlns=""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73500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27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531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3" name="Footer Placeholder 2">
            <a:extLst>
              <a:ext uri="{FF2B5EF4-FFF2-40B4-BE49-F238E27FC236}">
                <a16:creationId xmlns:a16="http://schemas.microsoft.com/office/drawing/2014/main" xmlns=""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3333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6" name="Footer Placeholder 5">
            <a:extLst>
              <a:ext uri="{FF2B5EF4-FFF2-40B4-BE49-F238E27FC236}">
                <a16:creationId xmlns:a16="http://schemas.microsoft.com/office/drawing/2014/main" xmlns=""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4101225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6" name="Footer Placeholder 5">
            <a:extLst>
              <a:ext uri="{FF2B5EF4-FFF2-40B4-BE49-F238E27FC236}">
                <a16:creationId xmlns:a16="http://schemas.microsoft.com/office/drawing/2014/main" xmlns=""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6148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5" name="Footer Placeholder 4">
            <a:extLst>
              <a:ext uri="{FF2B5EF4-FFF2-40B4-BE49-F238E27FC236}">
                <a16:creationId xmlns:a16="http://schemas.microsoft.com/office/drawing/2014/main" xmlns=""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694953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12/26/2025</a:t>
            </a:fld>
            <a:endParaRPr lang="en-US" dirty="0"/>
          </a:p>
        </p:txBody>
      </p:sp>
      <p:sp>
        <p:nvSpPr>
          <p:cNvPr id="5" name="Footer Placeholder 4">
            <a:extLst>
              <a:ext uri="{FF2B5EF4-FFF2-40B4-BE49-F238E27FC236}">
                <a16:creationId xmlns:a16="http://schemas.microsoft.com/office/drawing/2014/main" xmlns=""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400263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735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469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821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2093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09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005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06895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3844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980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2782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51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5.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2" name="Picture 1">
            <a:extLst>
              <a:ext uri="{FF2B5EF4-FFF2-40B4-BE49-F238E27FC236}">
                <a16:creationId xmlns:a16="http://schemas.microsoft.com/office/drawing/2014/main" xmlns="" id="{738F47E4-66F5-246E-0FB2-29DE4344722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xmlns="" id="{9DC98330-65F6-6CFE-BAFA-E417B4896A96}"/>
              </a:ext>
            </a:extLst>
          </p:cNvPr>
          <p:cNvSpPr/>
          <p:nvPr userDrawn="1"/>
        </p:nvSpPr>
        <p:spPr>
          <a:xfrm>
            <a:off x="290132" y="178676"/>
            <a:ext cx="11607577" cy="6495393"/>
          </a:xfrm>
          <a:prstGeom prst="roundRect">
            <a:avLst/>
          </a:prstGeom>
          <a:ln w="57150">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2025/12/26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xmlns="" id="{F7998363-7734-33A5-C0D6-45F4694AE3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1146" y="0"/>
            <a:ext cx="1477063" cy="1477063"/>
          </a:xfrm>
          <a:prstGeom prst="rect">
            <a:avLst/>
          </a:prstGeom>
        </p:spPr>
      </p:pic>
    </p:spTree>
    <p:extLst>
      <p:ext uri="{BB962C8B-B14F-4D97-AF65-F5344CB8AC3E}">
        <p14:creationId xmlns:p14="http://schemas.microsoft.com/office/powerpoint/2010/main" val="31952291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6D93050C-F514-783C-6B68-758C74E695A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71146" y="0"/>
            <a:ext cx="1477063" cy="1477063"/>
          </a:xfrm>
          <a:prstGeom prst="rect">
            <a:avLst/>
          </a:prstGeom>
        </p:spPr>
      </p:pic>
    </p:spTree>
    <p:extLst>
      <p:ext uri="{BB962C8B-B14F-4D97-AF65-F5344CB8AC3E}">
        <p14:creationId xmlns:p14="http://schemas.microsoft.com/office/powerpoint/2010/main" val="3213914638"/>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xmlns="" id="{9020F8D9-90C0-4BB5-34F5-4512E07E726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1146" y="0"/>
            <a:ext cx="1477063" cy="1477063"/>
          </a:xfrm>
          <a:prstGeom prst="rect">
            <a:avLst/>
          </a:prstGeom>
        </p:spPr>
      </p:pic>
    </p:spTree>
    <p:extLst>
      <p:ext uri="{BB962C8B-B14F-4D97-AF65-F5344CB8AC3E}">
        <p14:creationId xmlns:p14="http://schemas.microsoft.com/office/powerpoint/2010/main" val="23554229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6156830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46.png"/><Relationship Id="rId5" Type="http://schemas.openxmlformats.org/officeDocument/2006/relationships/slide" Target="slide19.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audio" Target="../media/audio3.wav"/><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audio" Target="../media/audio3.wav"/><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66.sv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7.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7.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28471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xmlns="" id="{CA750EAE-E8A3-9E42-6373-B412BE132B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21">
            <a:extLst>
              <a:ext uri="{FF2B5EF4-FFF2-40B4-BE49-F238E27FC236}">
                <a16:creationId xmlns:a16="http://schemas.microsoft.com/office/drawing/2014/main" xmlns="" id="{9BB4941A-FCA3-DDE4-AC17-4AD201FA028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 name="Group 1">
            <a:extLst>
              <a:ext uri="{FF2B5EF4-FFF2-40B4-BE49-F238E27FC236}">
                <a16:creationId xmlns:a16="http://schemas.microsoft.com/office/drawing/2014/main" xmlns="" id="{4369E7AD-0E36-F63D-0125-D74FD475C01C}"/>
              </a:ext>
            </a:extLst>
          </p:cNvPr>
          <p:cNvGrpSpPr/>
          <p:nvPr/>
        </p:nvGrpSpPr>
        <p:grpSpPr>
          <a:xfrm>
            <a:off x="805407" y="444079"/>
            <a:ext cx="10501438" cy="1120781"/>
            <a:chOff x="2114282" y="108649"/>
            <a:chExt cx="7265379" cy="1120781"/>
          </a:xfrm>
        </p:grpSpPr>
        <p:sp>
          <p:nvSpPr>
            <p:cNvPr id="8" name="TextBox 2">
              <a:extLst>
                <a:ext uri="{FF2B5EF4-FFF2-40B4-BE49-F238E27FC236}">
                  <a16:creationId xmlns:a16="http://schemas.microsoft.com/office/drawing/2014/main" xmlns="" id="{329C6BC4-EDBB-5465-EA18-0C2622546165}"/>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xmlns="" id="{5044E416-2F3E-F2B4-82E7-7642039EA48B}"/>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10" name="TextBox 6">
            <a:extLst>
              <a:ext uri="{FF2B5EF4-FFF2-40B4-BE49-F238E27FC236}">
                <a16:creationId xmlns:a16="http://schemas.microsoft.com/office/drawing/2014/main" xmlns="" id="{D2AFA954-243F-8B52-74D8-C76520B8E9E7}"/>
              </a:ext>
            </a:extLst>
          </p:cNvPr>
          <p:cNvSpPr txBox="1"/>
          <p:nvPr/>
        </p:nvSpPr>
        <p:spPr>
          <a:xfrm>
            <a:off x="1114411" y="2027729"/>
            <a:ext cx="10506976" cy="1754326"/>
          </a:xfrm>
          <a:prstGeom prst="rect">
            <a:avLst/>
          </a:prstGeom>
          <a:noFill/>
        </p:spPr>
        <p:txBody>
          <a:bodyPr wrap="square" rtlCol="0">
            <a:spAutoFit/>
          </a:bodyPr>
          <a:lstStyle/>
          <a:p>
            <a:pPr algn="just"/>
            <a:r>
              <a:rPr lang="en-US" sz="5400" b="1" dirty="0" err="1">
                <a:solidFill>
                  <a:srgbClr val="FF0066"/>
                </a:solidFill>
                <a:latin typeface="Calibri" panose="020F0502020204030204" pitchFamily="34" charset="0"/>
                <a:cs typeface="Calibri" panose="020F0502020204030204" pitchFamily="34" charset="0"/>
              </a:rPr>
              <a:t>Hì</a:t>
            </a:r>
            <a:r>
              <a:rPr lang="en-US" sz="5400" b="1" dirty="0">
                <a:solidFill>
                  <a:srgbClr val="FF0066"/>
                </a:solidFill>
                <a:latin typeface="Calibri" panose="020F0502020204030204" pitchFamily="34" charset="0"/>
                <a:cs typeface="Calibri" panose="020F0502020204030204" pitchFamily="34" charset="0"/>
              </a:rPr>
              <a:t> </a:t>
            </a:r>
            <a:r>
              <a:rPr lang="en-US" sz="5400" b="1" dirty="0" err="1">
                <a:solidFill>
                  <a:srgbClr val="FF0066"/>
                </a:solidFill>
                <a:latin typeface="Calibri" panose="020F0502020204030204" pitchFamily="34" charset="0"/>
                <a:cs typeface="Calibri" panose="020F0502020204030204" pitchFamily="34" charset="0"/>
              </a:rPr>
              <a:t>hụi</a:t>
            </a:r>
            <a:r>
              <a:rPr lang="en-US" sz="5400" b="1" dirty="0">
                <a:solidFill>
                  <a:srgbClr val="FF0066"/>
                </a:solidFill>
                <a:latin typeface="Calibri" panose="020F0502020204030204" pitchFamily="34" charset="0"/>
                <a:cs typeface="Calibri" panose="020F0502020204030204" pitchFamily="34" charset="0"/>
              </a:rPr>
              <a:t>: </a:t>
            </a:r>
            <a:r>
              <a:rPr lang="vi-VN" sz="5400" b="1" dirty="0">
                <a:latin typeface="Calibri" panose="020F0502020204030204" pitchFamily="34" charset="0"/>
                <a:cs typeface="Calibri" panose="020F0502020204030204" pitchFamily="34" charset="0"/>
              </a:rPr>
              <a:t>gợi tả dáng vẻ làm một việc gì đó một cách khó nhọc, kiên nhẫn.</a:t>
            </a:r>
            <a:endParaRPr lang="vi-VN" sz="5400" dirty="0">
              <a:latin typeface="Calibri" panose="020F0502020204030204" pitchFamily="34" charset="0"/>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xmlns="" id="{96F466F0-3EEA-12F2-0137-811E425309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403943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383DFCE-90A0-9198-44BA-3E29769AEB56}"/>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xmlns="" id="{E63F16D8-63EB-3C46-93A0-00599C3545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Rounded Corners 21">
            <a:extLst>
              <a:ext uri="{FF2B5EF4-FFF2-40B4-BE49-F238E27FC236}">
                <a16:creationId xmlns:a16="http://schemas.microsoft.com/office/drawing/2014/main" xmlns="" id="{496FFB4C-6BEF-5A39-ED80-B31BBDC18F7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1">
            <a:extLst>
              <a:ext uri="{FF2B5EF4-FFF2-40B4-BE49-F238E27FC236}">
                <a16:creationId xmlns:a16="http://schemas.microsoft.com/office/drawing/2014/main" xmlns="" id="{FB957273-7219-3B64-8B08-3DE83C594F8F}"/>
              </a:ext>
            </a:extLst>
          </p:cNvPr>
          <p:cNvGrpSpPr/>
          <p:nvPr/>
        </p:nvGrpSpPr>
        <p:grpSpPr>
          <a:xfrm>
            <a:off x="805407" y="444079"/>
            <a:ext cx="10501438" cy="1120781"/>
            <a:chOff x="2114282" y="108649"/>
            <a:chExt cx="7265379" cy="1120781"/>
          </a:xfrm>
        </p:grpSpPr>
        <p:sp>
          <p:nvSpPr>
            <p:cNvPr id="8" name="TextBox 2">
              <a:extLst>
                <a:ext uri="{FF2B5EF4-FFF2-40B4-BE49-F238E27FC236}">
                  <a16:creationId xmlns:a16="http://schemas.microsoft.com/office/drawing/2014/main" xmlns="" id="{A5B0939E-60B3-CE8E-52BD-9460AF6CD83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xmlns="" id="{5F24FA4B-F218-4EE0-1145-31AFCEDFE7B0}"/>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0" name="TextBox 6">
            <a:extLst>
              <a:ext uri="{FF2B5EF4-FFF2-40B4-BE49-F238E27FC236}">
                <a16:creationId xmlns:a16="http://schemas.microsoft.com/office/drawing/2014/main" xmlns="" id="{50FF854F-4B89-81AC-5433-636D10FB7E13}"/>
              </a:ext>
            </a:extLst>
          </p:cNvPr>
          <p:cNvSpPr txBox="1"/>
          <p:nvPr/>
        </p:nvSpPr>
        <p:spPr>
          <a:xfrm>
            <a:off x="1114411" y="2027729"/>
            <a:ext cx="10506976"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66"/>
                </a:solidFill>
                <a:latin typeface="Calibri" panose="020F0502020204030204" pitchFamily="34" charset="0"/>
                <a:cs typeface="Calibri" panose="020F0502020204030204" pitchFamily="34" charset="0"/>
              </a:rPr>
              <a:t>Đăm</a:t>
            </a:r>
            <a:r>
              <a:rPr lang="en-US" sz="5400" b="1" dirty="0">
                <a:solidFill>
                  <a:srgbClr val="FF0066"/>
                </a:solidFill>
                <a:latin typeface="Calibri" panose="020F0502020204030204" pitchFamily="34" charset="0"/>
                <a:cs typeface="Calibri" panose="020F0502020204030204" pitchFamily="34" charset="0"/>
              </a:rPr>
              <a:t> </a:t>
            </a:r>
            <a:r>
              <a:rPr lang="en-US" sz="5400" b="1" dirty="0" err="1">
                <a:solidFill>
                  <a:srgbClr val="FF0066"/>
                </a:solidFill>
                <a:latin typeface="Calibri" panose="020F0502020204030204" pitchFamily="34" charset="0"/>
                <a:cs typeface="Calibri" panose="020F0502020204030204" pitchFamily="34" charset="0"/>
              </a:rPr>
              <a:t>chiêu</a:t>
            </a:r>
            <a:r>
              <a:rPr kumimoji="0" lang="en-US" sz="54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vẻ</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mặt</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suy</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nghĩ</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đăm</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chiêu</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một</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en-US" sz="54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xmlns="" id="{C345E4FB-E6CF-161B-224C-B95A095883B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333225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2B3A4F6-9C02-F454-D9BD-66F5A42AFCE5}"/>
            </a:ext>
          </a:extLst>
        </p:cNvPr>
        <p:cNvGrpSpPr/>
        <p:nvPr/>
      </p:nvGrpSpPr>
      <p:grpSpPr>
        <a:xfrm>
          <a:off x="0" y="0"/>
          <a:ext cx="0" cy="0"/>
          <a:chOff x="0" y="0"/>
          <a:chExt cx="0" cy="0"/>
        </a:xfrm>
      </p:grpSpPr>
      <p:sp>
        <p:nvSpPr>
          <p:cNvPr id="5" name="Rectangle 9">
            <a:extLst>
              <a:ext uri="{FF2B5EF4-FFF2-40B4-BE49-F238E27FC236}">
                <a16:creationId xmlns:a16="http://schemas.microsoft.com/office/drawing/2014/main" xmlns="" id="{6EFE8DC8-4B09-A206-350C-DC1B39676A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Rounded Corners 21">
            <a:extLst>
              <a:ext uri="{FF2B5EF4-FFF2-40B4-BE49-F238E27FC236}">
                <a16:creationId xmlns:a16="http://schemas.microsoft.com/office/drawing/2014/main" xmlns="" id="{ED7C9206-867C-A89D-CEDB-0949D82CA014}"/>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1">
            <a:extLst>
              <a:ext uri="{FF2B5EF4-FFF2-40B4-BE49-F238E27FC236}">
                <a16:creationId xmlns:a16="http://schemas.microsoft.com/office/drawing/2014/main" xmlns="" id="{3C4BBC9C-F633-7038-98DD-422065E5C059}"/>
              </a:ext>
            </a:extLst>
          </p:cNvPr>
          <p:cNvGrpSpPr/>
          <p:nvPr/>
        </p:nvGrpSpPr>
        <p:grpSpPr>
          <a:xfrm>
            <a:off x="805407" y="444079"/>
            <a:ext cx="10501438" cy="1120781"/>
            <a:chOff x="2114282" y="108649"/>
            <a:chExt cx="7265379" cy="1120781"/>
          </a:xfrm>
        </p:grpSpPr>
        <p:sp>
          <p:nvSpPr>
            <p:cNvPr id="8" name="TextBox 2">
              <a:extLst>
                <a:ext uri="{FF2B5EF4-FFF2-40B4-BE49-F238E27FC236}">
                  <a16:creationId xmlns:a16="http://schemas.microsoft.com/office/drawing/2014/main" xmlns="" id="{ED957BAA-4FF6-1EF9-4C20-CDBAF069738B}"/>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srgbClr val="FFFFFF"/>
                  </a:solidFill>
                  <a:prstDash val="solid"/>
                </a:ln>
                <a:solidFill>
                  <a:srgbClr val="4472C4"/>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xmlns="" id="{6B0BBE07-67CB-D4A1-F5D7-EB023E9332B6}"/>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srgbClr val="FFFFFF"/>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0" name="TextBox 6">
            <a:extLst>
              <a:ext uri="{FF2B5EF4-FFF2-40B4-BE49-F238E27FC236}">
                <a16:creationId xmlns:a16="http://schemas.microsoft.com/office/drawing/2014/main" xmlns="" id="{54F83DD1-F4AC-DB02-552E-7B9B8ECD02C1}"/>
              </a:ext>
            </a:extLst>
          </p:cNvPr>
          <p:cNvSpPr txBox="1"/>
          <p:nvPr/>
        </p:nvSpPr>
        <p:spPr>
          <a:xfrm>
            <a:off x="1114411" y="2027729"/>
            <a:ext cx="10506976"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Rơm</a:t>
            </a:r>
            <a:r>
              <a:rPr kumimoji="0" lang="en-US" sz="5400" b="1" i="0" u="none" strike="noStrike" kern="1200" cap="none" spc="0" normalizeH="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FF0066"/>
                </a:solidFill>
                <a:effectLst/>
                <a:uLnTx/>
                <a:uFillTx/>
                <a:latin typeface="Calibri" panose="020F0502020204030204" pitchFamily="34" charset="0"/>
                <a:ea typeface="+mn-ea"/>
                <a:cs typeface="Calibri" panose="020F0502020204030204" pitchFamily="34" charset="0"/>
              </a:rPr>
              <a:t>rớm</a:t>
            </a:r>
            <a:r>
              <a:rPr kumimoji="0" lang="en-US" sz="54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ứa</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nước</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mắt</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như</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sắp</a:t>
            </a:r>
            <a:r>
              <a:rPr lang="en-US" sz="5400" b="1" noProof="0" dirty="0">
                <a:solidFill>
                  <a:srgbClr val="000000"/>
                </a:solidFill>
                <a:latin typeface="Calibri" panose="020F0502020204030204" pitchFamily="34" charset="0"/>
                <a:cs typeface="Calibri" panose="020F0502020204030204" pitchFamily="34" charset="0"/>
              </a:rPr>
              <a:t> </a:t>
            </a:r>
            <a:r>
              <a:rPr lang="en-US" sz="5400" b="1" noProof="0" dirty="0" err="1">
                <a:solidFill>
                  <a:srgbClr val="000000"/>
                </a:solidFill>
                <a:latin typeface="Calibri" panose="020F0502020204030204" pitchFamily="34" charset="0"/>
                <a:cs typeface="Calibri" panose="020F0502020204030204" pitchFamily="34" charset="0"/>
              </a:rPr>
              <a:t>khóc</a:t>
            </a:r>
            <a:r>
              <a:rPr lang="en-US" sz="5400" b="1" noProof="0" dirty="0">
                <a:solidFill>
                  <a:srgbClr val="000000"/>
                </a:solidFill>
                <a:latin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xmlns="" id="{7B423F7B-BD48-1E12-DFB7-053D75BBF9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376159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1" descr="Ảnh có chứa trong nhà, cửa sổ, màn hình, gương&#10;&#10;Mô tả được tạo tự động">
            <a:extLst>
              <a:ext uri="{FF2B5EF4-FFF2-40B4-BE49-F238E27FC236}">
                <a16:creationId xmlns:a16="http://schemas.microsoft.com/office/drawing/2014/main" xmlns="" id="{F4CA69C5-1869-87E0-1DF7-35B66738595C}"/>
              </a:ext>
            </a:extLst>
          </p:cNvPr>
          <p:cNvPicPr>
            <a:picLocks noChangeAspect="1"/>
          </p:cNvPicPr>
          <p:nvPr/>
        </p:nvPicPr>
        <p:blipFill>
          <a:blip r:embed="rId2"/>
          <a:stretch>
            <a:fillRect/>
          </a:stretch>
        </p:blipFill>
        <p:spPr>
          <a:xfrm>
            <a:off x="-349857" y="932954"/>
            <a:ext cx="12976528" cy="6108369"/>
          </a:xfrm>
          <a:prstGeom prst="rect">
            <a:avLst/>
          </a:prstGeom>
        </p:spPr>
      </p:pic>
      <p:sp>
        <p:nvSpPr>
          <p:cNvPr id="3" name="TextBox 6">
            <a:extLst>
              <a:ext uri="{FF2B5EF4-FFF2-40B4-BE49-F238E27FC236}">
                <a16:creationId xmlns:a16="http://schemas.microsoft.com/office/drawing/2014/main" xmlns="" id="{30F260E8-DA3B-2140-9CEF-1F25B2346AAF}"/>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4" name="TextBox 32">
            <a:extLst>
              <a:ext uri="{FF2B5EF4-FFF2-40B4-BE49-F238E27FC236}">
                <a16:creationId xmlns:a16="http://schemas.microsoft.com/office/drawing/2014/main" xmlns="" id="{0CF66212-F4F0-CA8C-EFFD-900E7FC4AAAA}"/>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5" name="Nhóm 27">
            <a:extLst>
              <a:ext uri="{FF2B5EF4-FFF2-40B4-BE49-F238E27FC236}">
                <a16:creationId xmlns:a16="http://schemas.microsoft.com/office/drawing/2014/main" xmlns="" id="{3A6EAF36-EC21-48BB-C078-E12CF2AA1A81}"/>
              </a:ext>
            </a:extLst>
          </p:cNvPr>
          <p:cNvGrpSpPr/>
          <p:nvPr/>
        </p:nvGrpSpPr>
        <p:grpSpPr>
          <a:xfrm>
            <a:off x="8790420" y="2075877"/>
            <a:ext cx="1843833" cy="574051"/>
            <a:chOff x="6592814" y="1556908"/>
            <a:chExt cx="1382875" cy="430538"/>
          </a:xfrm>
        </p:grpSpPr>
        <p:pic>
          <p:nvPicPr>
            <p:cNvPr id="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7CD12444-D0F4-9B14-C441-B934CE6AE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15">
              <a:extLst>
                <a:ext uri="{FF2B5EF4-FFF2-40B4-BE49-F238E27FC236}">
                  <a16:creationId xmlns:a16="http://schemas.microsoft.com/office/drawing/2014/main" xmlns="" id="{428F7C05-D8D4-6435-047E-238ADBC7EB89}"/>
                </a:ext>
              </a:extLst>
            </p:cNvPr>
            <p:cNvPicPr>
              <a:picLocks noChangeAspect="1"/>
            </p:cNvPicPr>
            <p:nvPr/>
          </p:nvPicPr>
          <p:blipFill>
            <a:blip r:embed="rId4"/>
            <a:stretch>
              <a:fillRect/>
            </a:stretch>
          </p:blipFill>
          <p:spPr>
            <a:xfrm>
              <a:off x="6592814" y="1579125"/>
              <a:ext cx="386103" cy="386103"/>
            </a:xfrm>
            <a:prstGeom prst="rect">
              <a:avLst/>
            </a:prstGeom>
          </p:spPr>
        </p:pic>
        <p:pic>
          <p:nvPicPr>
            <p:cNvPr id="13" name="Hình ảnh 17">
              <a:extLst>
                <a:ext uri="{FF2B5EF4-FFF2-40B4-BE49-F238E27FC236}">
                  <a16:creationId xmlns:a16="http://schemas.microsoft.com/office/drawing/2014/main" xmlns="" id="{5EC3D148-4468-D726-9CAD-37E98A0A8F04}"/>
                </a:ext>
              </a:extLst>
            </p:cNvPr>
            <p:cNvPicPr>
              <a:picLocks noChangeAspect="1"/>
            </p:cNvPicPr>
            <p:nvPr/>
          </p:nvPicPr>
          <p:blipFill>
            <a:blip r:embed="rId5"/>
            <a:stretch>
              <a:fillRect/>
            </a:stretch>
          </p:blipFill>
          <p:spPr>
            <a:xfrm>
              <a:off x="7010421" y="1556908"/>
              <a:ext cx="503227" cy="430538"/>
            </a:xfrm>
            <a:prstGeom prst="rect">
              <a:avLst/>
            </a:prstGeom>
          </p:spPr>
        </p:pic>
      </p:grpSp>
      <p:grpSp>
        <p:nvGrpSpPr>
          <p:cNvPr id="14" name="Nhóm 28">
            <a:extLst>
              <a:ext uri="{FF2B5EF4-FFF2-40B4-BE49-F238E27FC236}">
                <a16:creationId xmlns:a16="http://schemas.microsoft.com/office/drawing/2014/main" xmlns="" id="{EA1FA115-8ED7-EE67-996D-6DB5131BFC6C}"/>
              </a:ext>
            </a:extLst>
          </p:cNvPr>
          <p:cNvGrpSpPr/>
          <p:nvPr/>
        </p:nvGrpSpPr>
        <p:grpSpPr>
          <a:xfrm>
            <a:off x="8748414" y="3268675"/>
            <a:ext cx="1843833" cy="574051"/>
            <a:chOff x="6561310" y="2451506"/>
            <a:chExt cx="1382875" cy="430538"/>
          </a:xfrm>
        </p:grpSpPr>
        <p:pic>
          <p:nvPicPr>
            <p:cNvPr id="15"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3E62A96A-7E97-CFE8-8593-88F360BB2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9">
              <a:extLst>
                <a:ext uri="{FF2B5EF4-FFF2-40B4-BE49-F238E27FC236}">
                  <a16:creationId xmlns:a16="http://schemas.microsoft.com/office/drawing/2014/main" xmlns="" id="{D7DC99B7-B382-DC02-4971-30167C39C33C}"/>
                </a:ext>
              </a:extLst>
            </p:cNvPr>
            <p:cNvPicPr>
              <a:picLocks noChangeAspect="1"/>
            </p:cNvPicPr>
            <p:nvPr/>
          </p:nvPicPr>
          <p:blipFill>
            <a:blip r:embed="rId4"/>
            <a:stretch>
              <a:fillRect/>
            </a:stretch>
          </p:blipFill>
          <p:spPr>
            <a:xfrm>
              <a:off x="6561310" y="2473723"/>
              <a:ext cx="386103" cy="386103"/>
            </a:xfrm>
            <a:prstGeom prst="rect">
              <a:avLst/>
            </a:prstGeom>
          </p:spPr>
        </p:pic>
        <p:pic>
          <p:nvPicPr>
            <p:cNvPr id="17" name="Hình ảnh 20">
              <a:extLst>
                <a:ext uri="{FF2B5EF4-FFF2-40B4-BE49-F238E27FC236}">
                  <a16:creationId xmlns:a16="http://schemas.microsoft.com/office/drawing/2014/main" xmlns="" id="{2FC56F0C-973D-538B-21EA-3240B46DB231}"/>
                </a:ext>
              </a:extLst>
            </p:cNvPr>
            <p:cNvPicPr>
              <a:picLocks noChangeAspect="1"/>
            </p:cNvPicPr>
            <p:nvPr/>
          </p:nvPicPr>
          <p:blipFill>
            <a:blip r:embed="rId5"/>
            <a:stretch>
              <a:fillRect/>
            </a:stretch>
          </p:blipFill>
          <p:spPr>
            <a:xfrm>
              <a:off x="6978917" y="2451506"/>
              <a:ext cx="503227" cy="430538"/>
            </a:xfrm>
            <a:prstGeom prst="rect">
              <a:avLst/>
            </a:prstGeom>
          </p:spPr>
        </p:pic>
      </p:grpSp>
      <p:grpSp>
        <p:nvGrpSpPr>
          <p:cNvPr id="18" name="Nhóm 29">
            <a:extLst>
              <a:ext uri="{FF2B5EF4-FFF2-40B4-BE49-F238E27FC236}">
                <a16:creationId xmlns:a16="http://schemas.microsoft.com/office/drawing/2014/main" xmlns="" id="{B721FDD9-BB8A-7AC4-7293-061E3D689CBA}"/>
              </a:ext>
            </a:extLst>
          </p:cNvPr>
          <p:cNvGrpSpPr/>
          <p:nvPr/>
        </p:nvGrpSpPr>
        <p:grpSpPr>
          <a:xfrm>
            <a:off x="8790418" y="4900927"/>
            <a:ext cx="1843833" cy="574051"/>
            <a:chOff x="6592813" y="3675695"/>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7550443E-A98F-2BD8-30C6-FBEC6C888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22">
              <a:extLst>
                <a:ext uri="{FF2B5EF4-FFF2-40B4-BE49-F238E27FC236}">
                  <a16:creationId xmlns:a16="http://schemas.microsoft.com/office/drawing/2014/main" xmlns="" id="{5D923FA9-17B7-B0C1-0C53-6664059A17FF}"/>
                </a:ext>
              </a:extLst>
            </p:cNvPr>
            <p:cNvPicPr>
              <a:picLocks noChangeAspect="1"/>
            </p:cNvPicPr>
            <p:nvPr/>
          </p:nvPicPr>
          <p:blipFill>
            <a:blip r:embed="rId4"/>
            <a:stretch>
              <a:fillRect/>
            </a:stretch>
          </p:blipFill>
          <p:spPr>
            <a:xfrm>
              <a:off x="6592813" y="3697912"/>
              <a:ext cx="386103" cy="386103"/>
            </a:xfrm>
            <a:prstGeom prst="rect">
              <a:avLst/>
            </a:prstGeom>
          </p:spPr>
        </p:pic>
        <p:pic>
          <p:nvPicPr>
            <p:cNvPr id="21" name="Hình ảnh 23">
              <a:extLst>
                <a:ext uri="{FF2B5EF4-FFF2-40B4-BE49-F238E27FC236}">
                  <a16:creationId xmlns:a16="http://schemas.microsoft.com/office/drawing/2014/main" xmlns="" id="{BDA9FC05-A654-04BB-C19B-B4B1A8C23CEB}"/>
                </a:ext>
              </a:extLst>
            </p:cNvPr>
            <p:cNvPicPr>
              <a:picLocks noChangeAspect="1"/>
            </p:cNvPicPr>
            <p:nvPr/>
          </p:nvPicPr>
          <p:blipFill>
            <a:blip r:embed="rId5"/>
            <a:stretch>
              <a:fillRect/>
            </a:stretch>
          </p:blipFill>
          <p:spPr>
            <a:xfrm>
              <a:off x="7010420" y="3675695"/>
              <a:ext cx="503227" cy="430538"/>
            </a:xfrm>
            <a:prstGeom prst="rect">
              <a:avLst/>
            </a:prstGeom>
          </p:spPr>
        </p:pic>
      </p:grpSp>
      <p:cxnSp>
        <p:nvCxnSpPr>
          <p:cNvPr id="22" name="Đường nối Thẳng 25">
            <a:extLst>
              <a:ext uri="{FF2B5EF4-FFF2-40B4-BE49-F238E27FC236}">
                <a16:creationId xmlns:a16="http://schemas.microsoft.com/office/drawing/2014/main" xmlns="" id="{4FD90F8C-1CA8-BADD-0975-FA6900F6997B}"/>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xmlns="" id="{B03AAF40-7F3D-D70F-0D7E-EA4F455CE654}"/>
              </a:ext>
            </a:extLst>
          </p:cNvPr>
          <p:cNvPicPr>
            <a:picLocks noChangeAspect="1"/>
          </p:cNvPicPr>
          <p:nvPr/>
        </p:nvPicPr>
        <p:blipFill>
          <a:blip r:embed="rId6"/>
          <a:stretch>
            <a:fillRect/>
          </a:stretch>
        </p:blipFill>
        <p:spPr>
          <a:xfrm>
            <a:off x="1584960" y="-395329"/>
            <a:ext cx="9363884" cy="2297673"/>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2">
            <a:extLst>
              <a:ext uri="{FF2B5EF4-FFF2-40B4-BE49-F238E27FC236}">
                <a16:creationId xmlns:a16="http://schemas.microsoft.com/office/drawing/2014/main" xmlns="" id="{83135149-2D3A-B036-ADD3-E31773F63FE3}"/>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6" name="Nhóm 27">
            <a:extLst>
              <a:ext uri="{FF2B5EF4-FFF2-40B4-BE49-F238E27FC236}">
                <a16:creationId xmlns:a16="http://schemas.microsoft.com/office/drawing/2014/main" xmlns="" id="{3C8E4F3C-EE40-8FD2-4F3B-94B8FA845436}"/>
              </a:ext>
            </a:extLst>
          </p:cNvPr>
          <p:cNvGrpSpPr/>
          <p:nvPr/>
        </p:nvGrpSpPr>
        <p:grpSpPr>
          <a:xfrm>
            <a:off x="6138006" y="2390065"/>
            <a:ext cx="1843833" cy="574051"/>
            <a:chOff x="6592814" y="1556908"/>
            <a:chExt cx="1382875" cy="430538"/>
          </a:xfrm>
        </p:grpSpPr>
        <p:pic>
          <p:nvPicPr>
            <p:cNvPr id="7"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E93A6584-B7E8-A263-0F24-F6F1A0E08A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15">
              <a:extLst>
                <a:ext uri="{FF2B5EF4-FFF2-40B4-BE49-F238E27FC236}">
                  <a16:creationId xmlns:a16="http://schemas.microsoft.com/office/drawing/2014/main" xmlns="" id="{13C5D7BF-BA45-778B-C00B-5BDCB6A4E7B8}"/>
                </a:ext>
              </a:extLst>
            </p:cNvPr>
            <p:cNvPicPr>
              <a:picLocks noChangeAspect="1"/>
            </p:cNvPicPr>
            <p:nvPr/>
          </p:nvPicPr>
          <p:blipFill>
            <a:blip r:embed="rId4"/>
            <a:stretch>
              <a:fillRect/>
            </a:stretch>
          </p:blipFill>
          <p:spPr>
            <a:xfrm>
              <a:off x="6592814" y="1579125"/>
              <a:ext cx="386103" cy="386103"/>
            </a:xfrm>
            <a:prstGeom prst="rect">
              <a:avLst/>
            </a:prstGeom>
          </p:spPr>
        </p:pic>
        <p:pic>
          <p:nvPicPr>
            <p:cNvPr id="9" name="Hình ảnh 17">
              <a:extLst>
                <a:ext uri="{FF2B5EF4-FFF2-40B4-BE49-F238E27FC236}">
                  <a16:creationId xmlns:a16="http://schemas.microsoft.com/office/drawing/2014/main" xmlns="" id="{702B85D6-1544-0035-556C-66921D93D7FF}"/>
                </a:ext>
              </a:extLst>
            </p:cNvPr>
            <p:cNvPicPr>
              <a:picLocks noChangeAspect="1"/>
            </p:cNvPicPr>
            <p:nvPr/>
          </p:nvPicPr>
          <p:blipFill>
            <a:blip r:embed="rId5"/>
            <a:stretch>
              <a:fillRect/>
            </a:stretch>
          </p:blipFill>
          <p:spPr>
            <a:xfrm>
              <a:off x="7010421" y="1556908"/>
              <a:ext cx="503227" cy="430538"/>
            </a:xfrm>
            <a:prstGeom prst="rect">
              <a:avLst/>
            </a:prstGeom>
          </p:spPr>
        </p:pic>
      </p:grpSp>
      <p:grpSp>
        <p:nvGrpSpPr>
          <p:cNvPr id="10" name="Nhóm 28">
            <a:extLst>
              <a:ext uri="{FF2B5EF4-FFF2-40B4-BE49-F238E27FC236}">
                <a16:creationId xmlns:a16="http://schemas.microsoft.com/office/drawing/2014/main" xmlns="" id="{9EA4F88F-4A46-AE7F-076E-65F9FA4C5B4E}"/>
              </a:ext>
            </a:extLst>
          </p:cNvPr>
          <p:cNvGrpSpPr/>
          <p:nvPr/>
        </p:nvGrpSpPr>
        <p:grpSpPr>
          <a:xfrm>
            <a:off x="6096001" y="3582863"/>
            <a:ext cx="1843833" cy="574051"/>
            <a:chOff x="6561310" y="2451506"/>
            <a:chExt cx="1382875" cy="430538"/>
          </a:xfrm>
        </p:grpSpPr>
        <p:pic>
          <p:nvPicPr>
            <p:cNvPr id="11"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83436484-709E-8E58-61A5-25D172B77697}"/>
                </a:ext>
              </a:extLst>
            </p:cNvPr>
            <p:cNvPicPr>
              <a:picLocks noChangeAspect="1" noChangeArrowheads="1"/>
            </p:cNvPicPr>
            <p:nvPr/>
          </p:nvPicPr>
          <p:blipFill>
            <a:blip r:embed="rId6">
              <a:extLst>
                <a:ext uri="{BEBA8EAE-BF5A-486C-A8C5-ECC9F3942E4B}">
                  <a14:imgProps xmlns:a14="http://schemas.microsoft.com/office/drawing/2010/main">
                    <a14:imgLayer r:embed="rId3">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9">
              <a:extLst>
                <a:ext uri="{FF2B5EF4-FFF2-40B4-BE49-F238E27FC236}">
                  <a16:creationId xmlns:a16="http://schemas.microsoft.com/office/drawing/2014/main" xmlns="" id="{2F5B77B1-9E2B-6161-1738-568F0D184512}"/>
                </a:ext>
              </a:extLst>
            </p:cNvPr>
            <p:cNvPicPr>
              <a:picLocks noChangeAspect="1"/>
            </p:cNvPicPr>
            <p:nvPr/>
          </p:nvPicPr>
          <p:blipFill>
            <a:blip r:embed="rId4"/>
            <a:stretch>
              <a:fillRect/>
            </a:stretch>
          </p:blipFill>
          <p:spPr>
            <a:xfrm>
              <a:off x="6561310" y="2473723"/>
              <a:ext cx="386103" cy="386103"/>
            </a:xfrm>
            <a:prstGeom prst="rect">
              <a:avLst/>
            </a:prstGeom>
          </p:spPr>
        </p:pic>
        <p:pic>
          <p:nvPicPr>
            <p:cNvPr id="13" name="Hình ảnh 20">
              <a:extLst>
                <a:ext uri="{FF2B5EF4-FFF2-40B4-BE49-F238E27FC236}">
                  <a16:creationId xmlns:a16="http://schemas.microsoft.com/office/drawing/2014/main" xmlns="" id="{1A0CF75D-1C65-6651-9EF0-5110D3776F7B}"/>
                </a:ext>
              </a:extLst>
            </p:cNvPr>
            <p:cNvPicPr>
              <a:picLocks noChangeAspect="1"/>
            </p:cNvPicPr>
            <p:nvPr/>
          </p:nvPicPr>
          <p:blipFill>
            <a:blip r:embed="rId5"/>
            <a:stretch>
              <a:fillRect/>
            </a:stretch>
          </p:blipFill>
          <p:spPr>
            <a:xfrm>
              <a:off x="6978917" y="2451506"/>
              <a:ext cx="503227" cy="430538"/>
            </a:xfrm>
            <a:prstGeom prst="rect">
              <a:avLst/>
            </a:prstGeom>
          </p:spPr>
        </p:pic>
      </p:grpSp>
      <p:grpSp>
        <p:nvGrpSpPr>
          <p:cNvPr id="14" name="Nhóm 29">
            <a:extLst>
              <a:ext uri="{FF2B5EF4-FFF2-40B4-BE49-F238E27FC236}">
                <a16:creationId xmlns:a16="http://schemas.microsoft.com/office/drawing/2014/main" xmlns="" id="{10FBAF59-903F-16AE-0653-61B3A2F8F099}"/>
              </a:ext>
            </a:extLst>
          </p:cNvPr>
          <p:cNvGrpSpPr/>
          <p:nvPr/>
        </p:nvGrpSpPr>
        <p:grpSpPr>
          <a:xfrm>
            <a:off x="6138005" y="5215115"/>
            <a:ext cx="1843833" cy="574051"/>
            <a:chOff x="6592813" y="3675695"/>
            <a:chExt cx="1382875" cy="430538"/>
          </a:xfrm>
        </p:grpSpPr>
        <p:pic>
          <p:nvPicPr>
            <p:cNvPr id="15"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D4A664F5-FAED-CFEE-FAAC-7F3C37BC80FA}"/>
                </a:ext>
              </a:extLst>
            </p:cNvPr>
            <p:cNvPicPr>
              <a:picLocks noChangeAspect="1" noChangeArrowheads="1"/>
            </p:cNvPicPr>
            <p:nvPr/>
          </p:nvPicPr>
          <p:blipFill>
            <a:blip r:embed="rId7">
              <a:extLst>
                <a:ext uri="{BEBA8EAE-BF5A-486C-A8C5-ECC9F3942E4B}">
                  <a14:imgProps xmlns:a14="http://schemas.microsoft.com/office/drawing/2010/main">
                    <a14:imgLayer r:embed="rId3">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2">
              <a:extLst>
                <a:ext uri="{FF2B5EF4-FFF2-40B4-BE49-F238E27FC236}">
                  <a16:creationId xmlns:a16="http://schemas.microsoft.com/office/drawing/2014/main" xmlns="" id="{CD78F9A6-C595-A9A7-BF0F-F640E9138427}"/>
                </a:ext>
              </a:extLst>
            </p:cNvPr>
            <p:cNvPicPr>
              <a:picLocks noChangeAspect="1"/>
            </p:cNvPicPr>
            <p:nvPr/>
          </p:nvPicPr>
          <p:blipFill>
            <a:blip r:embed="rId4"/>
            <a:stretch>
              <a:fillRect/>
            </a:stretch>
          </p:blipFill>
          <p:spPr>
            <a:xfrm>
              <a:off x="6592813" y="3697912"/>
              <a:ext cx="386103" cy="386103"/>
            </a:xfrm>
            <a:prstGeom prst="rect">
              <a:avLst/>
            </a:prstGeom>
          </p:spPr>
        </p:pic>
        <p:pic>
          <p:nvPicPr>
            <p:cNvPr id="17" name="Hình ảnh 23">
              <a:extLst>
                <a:ext uri="{FF2B5EF4-FFF2-40B4-BE49-F238E27FC236}">
                  <a16:creationId xmlns:a16="http://schemas.microsoft.com/office/drawing/2014/main" xmlns="" id="{07598791-1C81-055E-32D3-D97A3BB1062A}"/>
                </a:ext>
              </a:extLst>
            </p:cNvPr>
            <p:cNvPicPr>
              <a:picLocks noChangeAspect="1"/>
            </p:cNvPicPr>
            <p:nvPr/>
          </p:nvPicPr>
          <p:blipFill>
            <a:blip r:embed="rId5"/>
            <a:stretch>
              <a:fillRect/>
            </a:stretch>
          </p:blipFill>
          <p:spPr>
            <a:xfrm>
              <a:off x="7010420" y="3675695"/>
              <a:ext cx="503227" cy="430538"/>
            </a:xfrm>
            <a:prstGeom prst="rect">
              <a:avLst/>
            </a:prstGeom>
          </p:spPr>
        </p:pic>
      </p:grpSp>
      <p:pic>
        <p:nvPicPr>
          <p:cNvPr id="18" name="Hình ảnh 5">
            <a:extLst>
              <a:ext uri="{FF2B5EF4-FFF2-40B4-BE49-F238E27FC236}">
                <a16:creationId xmlns:a16="http://schemas.microsoft.com/office/drawing/2014/main" xmlns="" id="{7B3BEC93-7D11-534A-A66A-4B986E269672}"/>
              </a:ext>
            </a:extLst>
          </p:cNvPr>
          <p:cNvPicPr>
            <a:picLocks noChangeAspect="1"/>
          </p:cNvPicPr>
          <p:nvPr/>
        </p:nvPicPr>
        <p:blipFill>
          <a:blip r:embed="rId8"/>
          <a:stretch>
            <a:fillRect/>
          </a:stretch>
        </p:blipFill>
        <p:spPr>
          <a:xfrm>
            <a:off x="0" y="509757"/>
            <a:ext cx="11577099" cy="7079215"/>
          </a:xfrm>
          <a:prstGeom prst="rect">
            <a:avLst/>
          </a:prstGeom>
        </p:spPr>
      </p:pic>
      <p:pic>
        <p:nvPicPr>
          <p:cNvPr id="19" name="Picture 18">
            <a:extLst>
              <a:ext uri="{FF2B5EF4-FFF2-40B4-BE49-F238E27FC236}">
                <a16:creationId xmlns:a16="http://schemas.microsoft.com/office/drawing/2014/main" xmlns="" id="{EF32F54B-760A-D846-231A-3597C3A4291D}"/>
              </a:ext>
            </a:extLst>
          </p:cNvPr>
          <p:cNvPicPr>
            <a:picLocks noChangeAspect="1"/>
          </p:cNvPicPr>
          <p:nvPr/>
        </p:nvPicPr>
        <p:blipFill>
          <a:blip r:embed="rId9"/>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1171900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xmlns=""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5" name="Picture 4" descr="A round pink label with white text and a black background&#10;&#10;Description automatically generated">
            <a:extLst>
              <a:ext uri="{FF2B5EF4-FFF2-40B4-BE49-F238E27FC236}">
                <a16:creationId xmlns:a16="http://schemas.microsoft.com/office/drawing/2014/main" xmlns="" id="{9AB075D3-B47D-964F-7077-C59DF2B8C3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pic>
        <p:nvPicPr>
          <p:cNvPr id="2" name="Picture 2" descr="F:\1-原创素材\1_mm1102\PPT\PPT_014\materaials\pageimg_g16.png">
            <a:extLst>
              <a:ext uri="{FF2B5EF4-FFF2-40B4-BE49-F238E27FC236}">
                <a16:creationId xmlns:a16="http://schemas.microsoft.com/office/drawing/2014/main" xmlns="" id="{7C69D1CA-0E80-9900-3BF2-FE6E60C43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551" y="-188185"/>
            <a:ext cx="10553161" cy="47070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3345F126-8D8E-697A-7E69-68D2CE1A9433}"/>
              </a:ext>
            </a:extLst>
          </p:cNvPr>
          <p:cNvPicPr>
            <a:picLocks noChangeAspect="1"/>
          </p:cNvPicPr>
          <p:nvPr/>
        </p:nvPicPr>
        <p:blipFill>
          <a:blip r:embed="rId8"/>
          <a:stretch>
            <a:fillRect/>
          </a:stretch>
        </p:blipFill>
        <p:spPr>
          <a:xfrm>
            <a:off x="2302524" y="1474147"/>
            <a:ext cx="12157613" cy="2636300"/>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xmlns=""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xmlns=""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xmlns=""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a:extLst>
              <a:ext uri="{FF2B5EF4-FFF2-40B4-BE49-F238E27FC236}">
                <a16:creationId xmlns:a16="http://schemas.microsoft.com/office/drawing/2014/main" xmlns="" id="{2EEDCD8F-4F94-4CCB-950C-C0EC5E211ED3}"/>
              </a:ext>
            </a:extLst>
          </p:cNvPr>
          <p:cNvSpPr/>
          <p:nvPr/>
        </p:nvSpPr>
        <p:spPr>
          <a:xfrm>
            <a:off x="4320228" y="207524"/>
            <a:ext cx="343715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mbria" panose="02040503050406030204" pitchFamily="18" charset="0"/>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xmlns=""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xmlns=""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xmlns=""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xmlns=""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xmlns=""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Rectangle 16">
              <a:extLst>
                <a:ext uri="{FF2B5EF4-FFF2-40B4-BE49-F238E27FC236}">
                  <a16:creationId xmlns:a16="http://schemas.microsoft.com/office/drawing/2014/main" xmlns=""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xmlns=""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xmlns=""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xmlns=""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xmlns=""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xmlns=""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xmlns="" id="{1DB2449F-5F18-432D-9FF7-800C8423B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xmlns=""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xmlns=""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Rectangle 26">
              <a:extLst>
                <a:ext uri="{FF2B5EF4-FFF2-40B4-BE49-F238E27FC236}">
                  <a16:creationId xmlns:a16="http://schemas.microsoft.com/office/drawing/2014/main" xmlns=""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379229"/>
            <a:ext cx="11369375"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1. Hai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chị</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em</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đã</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viết</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gì</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trong</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tấm</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thiệp</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tặng</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bố</a:t>
            </a:r>
            <a:r>
              <a:rPr lang="en-US" sz="40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Hai chị em đã viết ra những điểm tốt và cả điểm chưa tốt của bố, cụ thể là:</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Tính rất hiền</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Nói rất to</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Ngủ rất nhanh</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Ghét nói dối</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Nấu ăn không ngon</a:t>
            </a:r>
          </a:p>
          <a:p>
            <a:pPr lvl="0">
              <a:defRPr/>
            </a:pPr>
            <a:r>
              <a:rPr lang="vi-VN" sz="36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2. </a:t>
            </a:r>
            <a:r>
              <a:rPr lang="vi-VN"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d. ngạc nhiên</a:t>
            </a:r>
          </a:p>
        </p:txBody>
      </p:sp>
      <p:pic>
        <p:nvPicPr>
          <p:cNvPr id="5122"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xmlns="" id="{91A41D3E-8595-4E11-A3D7-8F8A5E9C4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3. </a:t>
            </a:r>
            <a:r>
              <a:rPr lang="vi-VN"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xmlns=""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Người chị rơm rớm nước mắt vì mình đã quên xóa mất dòng viết điểm không tốt của bố trong tấm thiệp.</a:t>
            </a:r>
          </a:p>
        </p:txBody>
      </p:sp>
      <p:pic>
        <p:nvPicPr>
          <p:cNvPr id="18" name="Picture 17">
            <a:extLst>
              <a:ext uri="{FF2B5EF4-FFF2-40B4-BE49-F238E27FC236}">
                <a16:creationId xmlns:a16="http://schemas.microsoft.com/office/drawing/2014/main" xmlns=""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xmlns=""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5" name="Picture 4" descr="A green and yellow text&#10;&#10;AI-generated content may be incorrect.">
            <a:extLst>
              <a:ext uri="{FF2B5EF4-FFF2-40B4-BE49-F238E27FC236}">
                <a16:creationId xmlns:a16="http://schemas.microsoft.com/office/drawing/2014/main" xmlns="" id="{5D9828D0-B719-019B-34EB-45397C413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8844" y="1207766"/>
            <a:ext cx="9134378" cy="2545525"/>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Cambria" panose="02040503050406030204" pitchFamily="18" charset="0"/>
                <a:cs typeface="Arial-Rounded" panose="020B0500000000000000" pitchFamily="34" charset="0"/>
              </a:rPr>
              <a:t>4. </a:t>
            </a:r>
            <a:r>
              <a:rPr lang="vi-VN" sz="4400" dirty="0">
                <a:solidFill>
                  <a:srgbClr val="000000"/>
                </a:solidFill>
                <a:latin typeface="Cambria" panose="02040503050406030204" pitchFamily="18" charset="0"/>
                <a:ea typeface="Cambria" panose="02040503050406030204" pitchFamily="18"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xmlns="" id="{985247FC-A474-4DB9-A657-3A7A22C7F457}"/>
              </a:ext>
            </a:extLst>
          </p:cNvPr>
          <p:cNvSpPr/>
          <p:nvPr/>
        </p:nvSpPr>
        <p:spPr>
          <a:xfrm>
            <a:off x="1233377" y="3180080"/>
            <a:ext cx="9107746"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Bố đã choàng tay ôm hai chị em vào lòng và cảm ơn hai chị em. Bố còn nói là bố rất yêu hai chị em nữa.</a:t>
            </a:r>
          </a:p>
        </p:txBody>
      </p:sp>
      <p:pic>
        <p:nvPicPr>
          <p:cNvPr id="18" name="Picture 17">
            <a:extLst>
              <a:ext uri="{FF2B5EF4-FFF2-40B4-BE49-F238E27FC236}">
                <a16:creationId xmlns:a16="http://schemas.microsoft.com/office/drawing/2014/main" xmlns=""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5.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Em</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thích</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nhất</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chi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tiết</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nào</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trong</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câu</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chuyện</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trên</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Vì</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sao</a:t>
            </a:r>
            <a:r>
              <a:rPr lang="en-US" sz="4400" b="1"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xmlns="" id="{FA82A12A-0872-4AF0-8F4C-BD52CC31A82E}"/>
              </a:ext>
            </a:extLst>
          </p:cNvPr>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Gợi</a:t>
            </a:r>
            <a:r>
              <a:rPr lang="en-US"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ý: </a:t>
            </a:r>
            <a:r>
              <a:rPr lang="vi-VN" sz="4000" kern="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xmlns=""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TextBox 21">
            <a:extLst>
              <a:ext uri="{FF2B5EF4-FFF2-40B4-BE49-F238E27FC236}">
                <a16:creationId xmlns:a16="http://schemas.microsoft.com/office/drawing/2014/main" xmlns=""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Nội</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dung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chính</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của</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bài</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đọc</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 là </a:t>
            </a:r>
            <a:r>
              <a:rPr lang="en-US" sz="5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5000"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xmlns="" id="{CD398090-7E5C-4142-B55E-05B44EA6C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xmlns=""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nói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lên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yêu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thương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sâu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sắc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hai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chị</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em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dành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cho</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khi</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làm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tặng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món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quà</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sinh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nhật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đặc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biệt</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Qua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đó</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ta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thấy</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được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trong</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gia</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đình</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cần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sự</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sẻ</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chia,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quan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tâm</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săn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sóc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lẫn</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nhau</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2" name="Group 1">
            <a:extLst>
              <a:ext uri="{FF2B5EF4-FFF2-40B4-BE49-F238E27FC236}">
                <a16:creationId xmlns:a16="http://schemas.microsoft.com/office/drawing/2014/main" xmlns="" id="{6762A055-2C88-5900-0E4F-E39C6AA201C4}"/>
              </a:ext>
            </a:extLst>
          </p:cNvPr>
          <p:cNvGrpSpPr/>
          <p:nvPr/>
        </p:nvGrpSpPr>
        <p:grpSpPr>
          <a:xfrm>
            <a:off x="8511803" y="2945219"/>
            <a:ext cx="3680197" cy="4366394"/>
            <a:chOff x="7608502" y="2065142"/>
            <a:chExt cx="5417714" cy="5417714"/>
          </a:xfrm>
        </p:grpSpPr>
        <p:grpSp>
          <p:nvGrpSpPr>
            <p:cNvPr id="3" name="Group 2">
              <a:extLst>
                <a:ext uri="{FF2B5EF4-FFF2-40B4-BE49-F238E27FC236}">
                  <a16:creationId xmlns:a16="http://schemas.microsoft.com/office/drawing/2014/main" xmlns="" id="{89F56E1E-7445-8BF7-C6E0-AB29A2B0EAE7}"/>
                </a:ext>
              </a:extLst>
            </p:cNvPr>
            <p:cNvGrpSpPr/>
            <p:nvPr/>
          </p:nvGrpSpPr>
          <p:grpSpPr>
            <a:xfrm>
              <a:off x="9260919" y="2381732"/>
              <a:ext cx="3368392" cy="4689846"/>
              <a:chOff x="595999" y="3349643"/>
              <a:chExt cx="2958600" cy="2866457"/>
            </a:xfrm>
          </p:grpSpPr>
          <p:sp>
            <p:nvSpPr>
              <p:cNvPr id="5" name="Oval 4">
                <a:extLst>
                  <a:ext uri="{FF2B5EF4-FFF2-40B4-BE49-F238E27FC236}">
                    <a16:creationId xmlns:a16="http://schemas.microsoft.com/office/drawing/2014/main" xmlns="" id="{D3A029BF-AF6F-A497-3AD2-C26C079AF26E}"/>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xmlns="" id="{0A485252-B175-07A9-67BD-19E84DBF9F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09635">
                <a:off x="595999" y="3349643"/>
                <a:ext cx="1315552" cy="2558820"/>
              </a:xfrm>
              <a:prstGeom prst="rect">
                <a:avLst/>
              </a:prstGeom>
            </p:spPr>
          </p:pic>
          <p:grpSp>
            <p:nvGrpSpPr>
              <p:cNvPr id="7" name="Graphic 14">
                <a:extLst>
                  <a:ext uri="{FF2B5EF4-FFF2-40B4-BE49-F238E27FC236}">
                    <a16:creationId xmlns:a16="http://schemas.microsoft.com/office/drawing/2014/main" xmlns="" id="{7E5B8FC1-FE69-BF71-E7B2-FDAD35CDF229}"/>
                  </a:ext>
                </a:extLst>
              </p:cNvPr>
              <p:cNvGrpSpPr/>
              <p:nvPr/>
            </p:nvGrpSpPr>
            <p:grpSpPr>
              <a:xfrm rot="5025652">
                <a:off x="951555" y="4163927"/>
                <a:ext cx="1531512" cy="1219181"/>
                <a:chOff x="5700712" y="3114735"/>
                <a:chExt cx="1531512" cy="1219181"/>
              </a:xfrm>
            </p:grpSpPr>
            <p:sp>
              <p:nvSpPr>
                <p:cNvPr id="17" name="Freeform: Shape 16">
                  <a:extLst>
                    <a:ext uri="{FF2B5EF4-FFF2-40B4-BE49-F238E27FC236}">
                      <a16:creationId xmlns:a16="http://schemas.microsoft.com/office/drawing/2014/main" xmlns="" id="{B0B6041B-122A-6115-CF0F-2FEC5D8C045F}"/>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xmlns="" id="{69564ECD-2976-C025-17C3-8FF5E89948B6}"/>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xmlns="" id="{2573ACD0-9FA0-4D1F-D5E3-0EA834E96422}"/>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xmlns="" id="{E101DAC0-1D83-FC7B-FCD7-945CDAB70BCE}"/>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xmlns="" id="{B0ABC9B7-1A59-CFBC-1882-AFBA76DE3103}"/>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xmlns="" id="{222679A7-F5B1-E529-21D3-418251140F5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xmlns="" id="{E62842A6-C1CF-E089-8B6E-8465D641E0B3}"/>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xmlns="" id="{F9672396-CC38-5CC0-365E-796EDA36CB14}"/>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xmlns="" id="{71D9B391-3067-1D78-4E21-C544971053B4}"/>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3" name="Freeform: Shape 32">
                  <a:extLst>
                    <a:ext uri="{FF2B5EF4-FFF2-40B4-BE49-F238E27FC236}">
                      <a16:creationId xmlns:a16="http://schemas.microsoft.com/office/drawing/2014/main" xmlns="" id="{25CA7DC2-2185-D231-A1B0-96C635DD6823}"/>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 name="Freeform: Shape 33">
                  <a:extLst>
                    <a:ext uri="{FF2B5EF4-FFF2-40B4-BE49-F238E27FC236}">
                      <a16:creationId xmlns:a16="http://schemas.microsoft.com/office/drawing/2014/main" xmlns="" id="{61087FA3-7313-B11D-9DC8-A0B2B206FD00}"/>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xmlns="" id="{B90966E5-9652-B5B4-A4AF-505F0DADE9B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xmlns="" id="{52634D91-184A-A6BC-4E16-284126EF3144}"/>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xmlns="" id="{020A224F-5076-576E-9CB6-3D1DE37F9246}"/>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xmlns="" id="{7AE67C76-5834-F416-BA09-5E75CAD8D71E}"/>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xmlns="" id="{D75DEC0F-E898-B692-777F-6BCE5F0B8AD2}"/>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xmlns="" id="{23BB79D7-799B-B954-4E6C-7E9C165A4D2D}"/>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xmlns="" id="{D9C6D17A-5D6C-B21E-A1EA-208637A14565}"/>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2" name="Freeform: Shape 41">
                  <a:extLst>
                    <a:ext uri="{FF2B5EF4-FFF2-40B4-BE49-F238E27FC236}">
                      <a16:creationId xmlns:a16="http://schemas.microsoft.com/office/drawing/2014/main" xmlns="" id="{2DA3DEF7-980A-B71A-0CDE-5C9ACD88FF0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 name="Graphic 233">
                <a:extLst>
                  <a:ext uri="{FF2B5EF4-FFF2-40B4-BE49-F238E27FC236}">
                    <a16:creationId xmlns:a16="http://schemas.microsoft.com/office/drawing/2014/main" xmlns="" id="{DD1C649B-DDF2-6162-F68C-CC7EFD94DBA3}"/>
                  </a:ext>
                </a:extLst>
              </p:cNvPr>
              <p:cNvGrpSpPr/>
              <p:nvPr/>
            </p:nvGrpSpPr>
            <p:grpSpPr>
              <a:xfrm>
                <a:off x="1956980" y="4116239"/>
                <a:ext cx="1597619" cy="1648486"/>
                <a:chOff x="2651548" y="5448024"/>
                <a:chExt cx="1484014" cy="1429613"/>
              </a:xfrm>
            </p:grpSpPr>
            <p:sp>
              <p:nvSpPr>
                <p:cNvPr id="9" name="Freeform: Shape 8">
                  <a:extLst>
                    <a:ext uri="{FF2B5EF4-FFF2-40B4-BE49-F238E27FC236}">
                      <a16:creationId xmlns:a16="http://schemas.microsoft.com/office/drawing/2014/main" xmlns="" id="{4B001C10-9F38-82C5-319A-3E15BC39FE0F}"/>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xmlns="" id="{850B163D-9A1D-C582-B01B-261453003F0A}"/>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xmlns="" id="{75741DB6-9C10-A5DE-825F-694698E4F130}"/>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xmlns="" id="{A56C0819-8D3D-B0CE-61ED-DBBBFB4F9EFA}"/>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xmlns="" id="{C264FC32-4A43-679D-FB20-20EE9685F020}"/>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xmlns="" id="{082EEBA4-036E-A7A1-5F83-CEDD46DA9AA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xmlns="" id="{770C3BEB-FF9B-14D6-3B8B-7E88877AF23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xmlns="" id="{01570046-6B81-DB9D-DC63-2E0FB641502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 name="Picture 3">
              <a:extLst>
                <a:ext uri="{FF2B5EF4-FFF2-40B4-BE49-F238E27FC236}">
                  <a16:creationId xmlns:a16="http://schemas.microsoft.com/office/drawing/2014/main" xmlns="" id="{9BD80372-6B52-1A0A-1F11-8AF69C179F6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par>
                                <p:cTn id="34" presetID="14" presetClass="entr" presetSubtype="10" fill="hold" grpId="0" nodeType="with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6" dur="500"/>
                                        <p:tgtEl>
                                          <p:spTgt spid="24">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2" grpId="1"/>
      <p:bldP spid="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xmlns=""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xmlns=""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xmlns=""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xmlns=""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xmlns=""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xmlns=""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xmlns=""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xmlns=""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xmlns=""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xmlns=""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xmlns=""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xmlns=""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xmlns=""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xmlns=""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xmlns=""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xmlns=""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xmlns=""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xmlns=""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xmlns=""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3553FFF-1555-BC2B-EA7F-225C432CCE06}"/>
            </a:ext>
          </a:extLst>
        </p:cNvPr>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BF190682-2867-6B1F-B27A-C3AC845CAE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7246C4C1-03F9-F4D9-8962-89A96A01DF03}"/>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5AF6054B-7DFB-09C0-20FC-4A8104029DA4}"/>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xmlns="" id="{8C0E62FE-1006-D54B-0BA3-7F5AC13F43D4}"/>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5" name="Picture 4" descr="A round pink label with white text and a black background&#10;&#10;Description automatically generated">
            <a:extLst>
              <a:ext uri="{FF2B5EF4-FFF2-40B4-BE49-F238E27FC236}">
                <a16:creationId xmlns:a16="http://schemas.microsoft.com/office/drawing/2014/main" xmlns="" id="{95168544-AD2F-01B5-CEEF-C79E045D00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pic>
        <p:nvPicPr>
          <p:cNvPr id="3" name="Picture 2">
            <a:extLst>
              <a:ext uri="{FF2B5EF4-FFF2-40B4-BE49-F238E27FC236}">
                <a16:creationId xmlns:a16="http://schemas.microsoft.com/office/drawing/2014/main" xmlns="" id="{7BC1C2CB-4FFF-EB03-A346-AC0B7996E2B0}"/>
              </a:ext>
            </a:extLst>
          </p:cNvPr>
          <p:cNvPicPr>
            <a:picLocks noChangeAspect="1"/>
          </p:cNvPicPr>
          <p:nvPr/>
        </p:nvPicPr>
        <p:blipFill>
          <a:blip r:embed="rId7"/>
          <a:stretch>
            <a:fillRect/>
          </a:stretch>
        </p:blipFill>
        <p:spPr>
          <a:xfrm>
            <a:off x="3221664" y="342011"/>
            <a:ext cx="5826643" cy="3759451"/>
          </a:xfrm>
          <a:prstGeom prst="rect">
            <a:avLst/>
          </a:prstGeom>
        </p:spPr>
      </p:pic>
    </p:spTree>
    <p:extLst>
      <p:ext uri="{BB962C8B-B14F-4D97-AF65-F5344CB8AC3E}">
        <p14:creationId xmlns:p14="http://schemas.microsoft.com/office/powerpoint/2010/main" val="2888558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xmlns=""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xmlns=""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1005356" y="2839140"/>
              <a:ext cx="10096223" cy="1938992"/>
            </a:xfrm>
            <a:prstGeom prst="rect">
              <a:avLst/>
            </a:prstGeom>
            <a:noFill/>
          </p:spPr>
          <p:txBody>
            <a:bodyPr wrap="square">
              <a:spAutoFit/>
            </a:bodyPr>
            <a:lstStyle/>
            <a:p>
              <a:pPr lvl="0" algn="just">
                <a:defRPr/>
              </a:pP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diễn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nhấn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giọng</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giàu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sức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Phân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biệt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dung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dung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thiệp</a:t>
              </a:r>
              <a:r>
                <a:rPr lang="en-US" sz="4000" dirty="0">
                  <a:latin typeface="Cambria" panose="02040503050406030204" pitchFamily="18" charset="0"/>
                  <a:ea typeface="Cambria" panose="02040503050406030204" pitchFamily="18" charset="0"/>
                </a:rPr>
                <a: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8F3286-A75F-B096-8A9D-4DCD0ACF7CCD}"/>
            </a:ext>
          </a:extLst>
        </p:cNvPr>
        <p:cNvGrpSpPr/>
        <p:nvPr/>
      </p:nvGrpSpPr>
      <p:grpSpPr>
        <a:xfrm>
          <a:off x="0" y="0"/>
          <a:ext cx="0" cy="0"/>
          <a:chOff x="0" y="0"/>
          <a:chExt cx="0" cy="0"/>
        </a:xfrm>
      </p:grpSpPr>
      <p:sp>
        <p:nvSpPr>
          <p:cNvPr id="9" name="Text Box 3">
            <a:extLst>
              <a:ext uri="{FF2B5EF4-FFF2-40B4-BE49-F238E27FC236}">
                <a16:creationId xmlns:a16="http://schemas.microsoft.com/office/drawing/2014/main" xmlns="" id="{D1DAC918-0B41-995D-EC8E-8AE772AF8A7E}"/>
              </a:ext>
            </a:extLst>
          </p:cNvPr>
          <p:cNvSpPr txBox="1"/>
          <p:nvPr/>
        </p:nvSpPr>
        <p:spPr>
          <a:xfrm>
            <a:off x="4298492" y="175474"/>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xmlns="" id="{8E630438-9D0A-8828-165A-BDDF7BE3E28E}"/>
              </a:ext>
            </a:extLst>
          </p:cNvPr>
          <p:cNvSpPr txBox="1">
            <a:spLocks/>
          </p:cNvSpPr>
          <p:nvPr/>
        </p:nvSpPr>
        <p:spPr>
          <a:xfrm>
            <a:off x="405455" y="944915"/>
            <a:ext cx="11439215"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xmlns="" id="{ED23208B-D2DA-0ACF-9870-C8AE047BC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FEC0ECF1-F08B-3CFE-4645-01890B03BF75}"/>
              </a:ext>
            </a:extLst>
          </p:cNvPr>
          <p:cNvSpPr txBox="1">
            <a:spLocks/>
          </p:cNvSpPr>
          <p:nvPr/>
        </p:nvSpPr>
        <p:spPr>
          <a:xfrm>
            <a:off x="850604" y="4176975"/>
            <a:ext cx="11117875"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952715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783E49-4E93-488D-B48E-A51637BAA444}"/>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xmlns="" id="{3ED32EAD-C36F-072F-3EF2-A2E563B43963}"/>
              </a:ext>
            </a:extLst>
          </p:cNvPr>
          <p:cNvSpPr txBox="1">
            <a:spLocks/>
          </p:cNvSpPr>
          <p:nvPr/>
        </p:nvSpPr>
        <p:spPr>
          <a:xfrm>
            <a:off x="648585" y="272208"/>
            <a:ext cx="1122302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8061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A090E5-F0B5-7A9D-4641-78BC4244401A}"/>
            </a:ext>
          </a:extLst>
        </p:cNvPr>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61E668AA-0B20-0FD9-A0ED-FC7FF4D8A6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C9DB05B5-4EC8-690A-B881-56AD29F58D02}"/>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3A99DA5C-9D92-B8AF-B4FE-404C93F724B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xmlns="" id="{9764DBB8-B077-210E-C1AB-3C684CD5BB17}"/>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12" name="Picture 11" descr="A group of blue and pink letters&#10;&#10;AI-generated content may be incorrect.">
            <a:extLst>
              <a:ext uri="{FF2B5EF4-FFF2-40B4-BE49-F238E27FC236}">
                <a16:creationId xmlns:a16="http://schemas.microsoft.com/office/drawing/2014/main" xmlns="" id="{66F3A1FE-9A46-D8B3-67B4-130CAA66E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136" y="867705"/>
            <a:ext cx="9510584" cy="2889754"/>
          </a:xfrm>
          <a:prstGeom prst="rect">
            <a:avLst/>
          </a:prstGeom>
        </p:spPr>
      </p:pic>
    </p:spTree>
    <p:extLst>
      <p:ext uri="{BB962C8B-B14F-4D97-AF65-F5344CB8AC3E}">
        <p14:creationId xmlns:p14="http://schemas.microsoft.com/office/powerpoint/2010/main" val="3085663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xmlns="" id="{BB873AFC-AF95-9DB7-AB72-E9BE5BA02F36}"/>
              </a:ext>
            </a:extLst>
          </p:cNvPr>
          <p:cNvPicPr>
            <a:picLocks noChangeAspect="1"/>
          </p:cNvPicPr>
          <p:nvPr/>
        </p:nvPicPr>
        <p:blipFill>
          <a:blip r:embed="rId4"/>
          <a:stretch>
            <a:fillRect/>
          </a:stretch>
        </p:blipFill>
        <p:spPr>
          <a:xfrm>
            <a:off x="4116880" y="1683968"/>
            <a:ext cx="6858000" cy="6858000"/>
          </a:xfrm>
          <a:prstGeom prst="rect">
            <a:avLst/>
          </a:prstGeom>
        </p:spPr>
      </p:pic>
      <p:sp>
        <p:nvSpPr>
          <p:cNvPr id="2" name="TextBox 1">
            <a:extLst>
              <a:ext uri="{FF2B5EF4-FFF2-40B4-BE49-F238E27FC236}">
                <a16:creationId xmlns:a16="http://schemas.microsoft.com/office/drawing/2014/main" xmlns="" id="{B7733810-E68B-9046-39AC-7AC444BD8E79}"/>
              </a:ext>
            </a:extLst>
          </p:cNvPr>
          <p:cNvSpPr txBox="1"/>
          <p:nvPr/>
        </p:nvSpPr>
        <p:spPr>
          <a:xfrm>
            <a:off x="4433777" y="914400"/>
            <a:ext cx="6475228" cy="1938992"/>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việc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cảm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đối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người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thân</a:t>
            </a:r>
            <a:endParaRPr lang="en-US" sz="40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1026" name="Picture 2" descr="A person and two children standing in front of a computer&#10;&#10;AI-generated content may be incorrect.">
            <a:extLst>
              <a:ext uri="{FF2B5EF4-FFF2-40B4-BE49-F238E27FC236}">
                <a16:creationId xmlns:a16="http://schemas.microsoft.com/office/drawing/2014/main" xmlns="" id="{F4140A60-E2A3-F084-7FD7-A32250B0B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730"/>
          <a:stretch>
            <a:fillRect/>
          </a:stretch>
        </p:blipFill>
        <p:spPr bwMode="auto">
          <a:xfrm>
            <a:off x="20" y="10"/>
            <a:ext cx="12191980" cy="6857990"/>
          </a:xfrm>
          <a:prstGeom prst="rect">
            <a:avLst/>
          </a:prstGeom>
          <a:solidFill>
            <a:srgbClr val="FFFFFF"/>
          </a:solidFill>
          <a:ln>
            <a:noFill/>
          </a:ln>
        </p:spPr>
      </p:pic>
      <p:pic>
        <p:nvPicPr>
          <p:cNvPr id="4" name="Picture 3" descr="A yellow circles with red lines&#10;&#10;AI-generated content may be incorrect.">
            <a:extLst>
              <a:ext uri="{FF2B5EF4-FFF2-40B4-BE49-F238E27FC236}">
                <a16:creationId xmlns:a16="http://schemas.microsoft.com/office/drawing/2014/main" xmlns="" id="{EDECB974-C009-485C-B5DE-25B017E81A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76" y="403261"/>
            <a:ext cx="2619153" cy="1567911"/>
          </a:xfrm>
          <a:prstGeom prst="rect">
            <a:avLst/>
          </a:prstGeom>
        </p:spPr>
      </p:pic>
      <p:pic>
        <p:nvPicPr>
          <p:cNvPr id="13" name="Picture 12">
            <a:extLst>
              <a:ext uri="{FF2B5EF4-FFF2-40B4-BE49-F238E27FC236}">
                <a16:creationId xmlns:a16="http://schemas.microsoft.com/office/drawing/2014/main" xmlns="" id="{5F217B94-750A-D4DA-E13B-471C6BED48FF}"/>
              </a:ext>
            </a:extLst>
          </p:cNvPr>
          <p:cNvPicPr>
            <a:picLocks noChangeAspect="1"/>
          </p:cNvPicPr>
          <p:nvPr/>
        </p:nvPicPr>
        <p:blipFill>
          <a:blip r:embed="rId5"/>
          <a:stretch>
            <a:fillRect/>
          </a:stretch>
        </p:blipFill>
        <p:spPr>
          <a:xfrm>
            <a:off x="4433777" y="366732"/>
            <a:ext cx="6609907" cy="4399983"/>
          </a:xfrm>
          <a:prstGeom prst="rect">
            <a:avLst/>
          </a:prstGeom>
        </p:spPr>
      </p:pic>
      <p:pic>
        <p:nvPicPr>
          <p:cNvPr id="18" name="Picture 17">
            <a:extLst>
              <a:ext uri="{FF2B5EF4-FFF2-40B4-BE49-F238E27FC236}">
                <a16:creationId xmlns:a16="http://schemas.microsoft.com/office/drawing/2014/main" xmlns="" id="{4569990F-9405-8294-4E04-2FB9531C84F0}"/>
              </a:ext>
            </a:extLst>
          </p:cNvPr>
          <p:cNvPicPr>
            <a:picLocks noChangeAspect="1"/>
          </p:cNvPicPr>
          <p:nvPr/>
        </p:nvPicPr>
        <p:blipFill>
          <a:blip r:embed="rId6"/>
          <a:stretch>
            <a:fillRect/>
          </a:stretch>
        </p:blipFill>
        <p:spPr>
          <a:xfrm>
            <a:off x="9654375" y="6102030"/>
            <a:ext cx="2962913" cy="755970"/>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xmlns=""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xmlns=""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917;p40">
              <a:extLst>
                <a:ext uri="{FF2B5EF4-FFF2-40B4-BE49-F238E27FC236}">
                  <a16:creationId xmlns:a16="http://schemas.microsoft.com/office/drawing/2014/main" xmlns=""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18;p40">
              <a:extLst>
                <a:ext uri="{FF2B5EF4-FFF2-40B4-BE49-F238E27FC236}">
                  <a16:creationId xmlns:a16="http://schemas.microsoft.com/office/drawing/2014/main" xmlns=""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919;p40">
              <a:extLst>
                <a:ext uri="{FF2B5EF4-FFF2-40B4-BE49-F238E27FC236}">
                  <a16:creationId xmlns:a16="http://schemas.microsoft.com/office/drawing/2014/main" xmlns=""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920;p40">
              <a:extLst>
                <a:ext uri="{FF2B5EF4-FFF2-40B4-BE49-F238E27FC236}">
                  <a16:creationId xmlns:a16="http://schemas.microsoft.com/office/drawing/2014/main" xmlns=""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21;p40">
              <a:extLst>
                <a:ext uri="{FF2B5EF4-FFF2-40B4-BE49-F238E27FC236}">
                  <a16:creationId xmlns:a16="http://schemas.microsoft.com/office/drawing/2014/main" xmlns=""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922;p40">
              <a:extLst>
                <a:ext uri="{FF2B5EF4-FFF2-40B4-BE49-F238E27FC236}">
                  <a16:creationId xmlns:a16="http://schemas.microsoft.com/office/drawing/2014/main" xmlns=""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923;p40">
              <a:extLst>
                <a:ext uri="{FF2B5EF4-FFF2-40B4-BE49-F238E27FC236}">
                  <a16:creationId xmlns:a16="http://schemas.microsoft.com/office/drawing/2014/main" xmlns=""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924;p40">
              <a:extLst>
                <a:ext uri="{FF2B5EF4-FFF2-40B4-BE49-F238E27FC236}">
                  <a16:creationId xmlns:a16="http://schemas.microsoft.com/office/drawing/2014/main" xmlns=""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925;p40">
              <a:extLst>
                <a:ext uri="{FF2B5EF4-FFF2-40B4-BE49-F238E27FC236}">
                  <a16:creationId xmlns:a16="http://schemas.microsoft.com/office/drawing/2014/main" xmlns=""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926;p40">
              <a:extLst>
                <a:ext uri="{FF2B5EF4-FFF2-40B4-BE49-F238E27FC236}">
                  <a16:creationId xmlns:a16="http://schemas.microsoft.com/office/drawing/2014/main" xmlns=""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927;p40">
              <a:extLst>
                <a:ext uri="{FF2B5EF4-FFF2-40B4-BE49-F238E27FC236}">
                  <a16:creationId xmlns:a16="http://schemas.microsoft.com/office/drawing/2014/main" xmlns=""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928;p40">
              <a:extLst>
                <a:ext uri="{FF2B5EF4-FFF2-40B4-BE49-F238E27FC236}">
                  <a16:creationId xmlns:a16="http://schemas.microsoft.com/office/drawing/2014/main" xmlns=""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29;p40">
              <a:extLst>
                <a:ext uri="{FF2B5EF4-FFF2-40B4-BE49-F238E27FC236}">
                  <a16:creationId xmlns:a16="http://schemas.microsoft.com/office/drawing/2014/main" xmlns=""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930;p40">
              <a:extLst>
                <a:ext uri="{FF2B5EF4-FFF2-40B4-BE49-F238E27FC236}">
                  <a16:creationId xmlns:a16="http://schemas.microsoft.com/office/drawing/2014/main" xmlns=""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931;p40">
              <a:extLst>
                <a:ext uri="{FF2B5EF4-FFF2-40B4-BE49-F238E27FC236}">
                  <a16:creationId xmlns:a16="http://schemas.microsoft.com/office/drawing/2014/main" xmlns=""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xmlns=""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xmlns=""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pic>
        <p:nvPicPr>
          <p:cNvPr id="53" name="Picture 52">
            <a:extLst>
              <a:ext uri="{FF2B5EF4-FFF2-40B4-BE49-F238E27FC236}">
                <a16:creationId xmlns:a16="http://schemas.microsoft.com/office/drawing/2014/main" xmlns=""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BB66F4DE-E2B7-4AA5-BF66-E09A6C68D426}"/>
              </a:ext>
            </a:extLst>
          </p:cNvPr>
          <p:cNvSpPr txBox="1"/>
          <p:nvPr/>
        </p:nvSpPr>
        <p:spPr>
          <a:xfrm>
            <a:off x="4298492" y="175474"/>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405455" y="944915"/>
            <a:ext cx="11439215"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xmlns=""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11648032-DE78-4D8F-B762-9B9C2664484C}"/>
              </a:ext>
            </a:extLst>
          </p:cNvPr>
          <p:cNvSpPr txBox="1">
            <a:spLocks/>
          </p:cNvSpPr>
          <p:nvPr/>
        </p:nvSpPr>
        <p:spPr>
          <a:xfrm>
            <a:off x="850604" y="4176975"/>
            <a:ext cx="11117875"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Ngắm nghĩa tấm thiệp, băn khoăn:</a:t>
            </a:r>
          </a:p>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Có khi chỉ viết điều tốt thôi. Chị xóa dòng “Nấu ăn không ngon” đi chị!</a:t>
            </a:r>
          </a:p>
          <a:p>
            <a:pPr marL="0" lvl="0" indent="0">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Ừ. Em thấy viết thế có ít quá không?</a:t>
            </a:r>
          </a:p>
          <a:p>
            <a:pPr marL="0" lvl="0" indent="0" algn="just">
              <a:lnSpc>
                <a:spcPct val="100000"/>
              </a:lnSpc>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A, bố rất đẹp trai nữa ạ!</a:t>
            </a:r>
            <a:endParaRPr lang="en-US" sz="2400" dirty="0">
              <a:solidFill>
                <a:srgbClr val="000000"/>
              </a:solidFill>
              <a:latin typeface="Cambria" panose="02040503050406030204" pitchFamily="18" charset="0"/>
              <a:ea typeface="Cambria" panose="02040503050406030204" pitchFamily="18" charset="0"/>
              <a:cs typeface="Arial-Rounded" panose="020B0500000000000000" charset="0"/>
            </a:endParaRPr>
          </a:p>
          <a:p>
            <a:pPr marL="0" lvl="0" indent="0" algn="just">
              <a:lnSpc>
                <a:spcPct val="100000"/>
              </a:lnSpc>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xmlns="" id="{3622210B-3E91-4DCF-B2D5-5F65E1E9EA89}"/>
              </a:ext>
            </a:extLst>
          </p:cNvPr>
          <p:cNvSpPr txBox="1">
            <a:spLocks/>
          </p:cNvSpPr>
          <p:nvPr/>
        </p:nvSpPr>
        <p:spPr>
          <a:xfrm>
            <a:off x="648585" y="272208"/>
            <a:ext cx="1122302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ea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ea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7E448A6-3B26-4E4D-5EE7-C2B330608853}"/>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Quà</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bí</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tặng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bố</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xong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3" name="TextBox 2">
            <a:extLst>
              <a:ext uri="{FF2B5EF4-FFF2-40B4-BE49-F238E27FC236}">
                <a16:creationId xmlns:a16="http://schemas.microsoft.com/office/drawing/2014/main" xmlns="" id="{CB402DD3-863B-CCE7-E942-EBC5828BCDD9}"/>
              </a:ext>
            </a:extLst>
          </p:cNvPr>
          <p:cNvSpPr txBox="1"/>
          <p:nvPr/>
        </p:nvSpPr>
        <p:spPr>
          <a:xfrm>
            <a:off x="2693888" y="4223052"/>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5EAF5562-61C2-0A7F-2F02-E6FA4167DCFF}"/>
              </a:ext>
            </a:extLst>
          </p:cNvPr>
          <p:cNvGrpSpPr/>
          <p:nvPr/>
        </p:nvGrpSpPr>
        <p:grpSpPr>
          <a:xfrm>
            <a:off x="1514936" y="692655"/>
            <a:ext cx="8742869" cy="871118"/>
            <a:chOff x="1507322" y="860201"/>
            <a:chExt cx="8173942" cy="653339"/>
          </a:xfrm>
        </p:grpSpPr>
        <p:sp>
          <p:nvSpPr>
            <p:cNvPr id="5" name="TextBox 4">
              <a:extLst>
                <a:ext uri="{FF2B5EF4-FFF2-40B4-BE49-F238E27FC236}">
                  <a16:creationId xmlns:a16="http://schemas.microsoft.com/office/drawing/2014/main" xmlns="" id="{A97B09D9-AE0C-4C13-343A-7BBC5828269E}"/>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2" name="Picture 11">
              <a:extLst>
                <a:ext uri="{FF2B5EF4-FFF2-40B4-BE49-F238E27FC236}">
                  <a16:creationId xmlns:a16="http://schemas.microsoft.com/office/drawing/2014/main" xmlns="" id="{EEC41DAC-DEED-BC5B-E785-8024F520F3B1}"/>
                </a:ext>
              </a:extLst>
            </p:cNvPr>
            <p:cNvPicPr>
              <a:picLocks noChangeAspect="1"/>
            </p:cNvPicPr>
            <p:nvPr/>
          </p:nvPicPr>
          <p:blipFill>
            <a:blip r:embed="rId3"/>
            <a:stretch>
              <a:fillRect/>
            </a:stretch>
          </p:blipFill>
          <p:spPr>
            <a:xfrm>
              <a:off x="1507322" y="860201"/>
              <a:ext cx="800902" cy="653215"/>
            </a:xfrm>
            <a:prstGeom prst="rect">
              <a:avLst/>
            </a:prstGeom>
          </p:spPr>
        </p:pic>
      </p:grpSp>
      <p:pic>
        <p:nvPicPr>
          <p:cNvPr id="15" name="Hình ảnh 13">
            <a:extLst>
              <a:ext uri="{FF2B5EF4-FFF2-40B4-BE49-F238E27FC236}">
                <a16:creationId xmlns:a16="http://schemas.microsoft.com/office/drawing/2014/main" xmlns="" id="{CFB14AAF-C7B4-84B2-56AF-55E9725669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xmlns="" id="{AE27DF9F-1D1D-8D88-1A79-78FBB584274B}"/>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nắn</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nót</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7AC759D3-9056-C210-1C0D-88128A021AAD}"/>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giòn</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giã</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ABA25498-963C-C8A2-98A2-96FC220CD66E}"/>
              </a:ext>
            </a:extLst>
          </p:cNvPr>
          <p:cNvPicPr>
            <a:picLocks noChangeAspect="1"/>
          </p:cNvPicPr>
          <p:nvPr/>
        </p:nvPicPr>
        <p:blipFill>
          <a:blip r:embed="rId2"/>
          <a:stretch>
            <a:fillRect/>
          </a:stretch>
        </p:blipFill>
        <p:spPr>
          <a:xfrm>
            <a:off x="2703255" y="494758"/>
            <a:ext cx="7395089" cy="768163"/>
          </a:xfrm>
          <a:prstGeom prst="rect">
            <a:avLst/>
          </a:prstGeom>
        </p:spPr>
      </p:pic>
      <p:sp>
        <p:nvSpPr>
          <p:cNvPr id="8" name="Rectangle: Rounded Corners 6">
            <a:extLst>
              <a:ext uri="{FF2B5EF4-FFF2-40B4-BE49-F238E27FC236}">
                <a16:creationId xmlns:a16="http://schemas.microsoft.com/office/drawing/2014/main" xmlns="" id="{D20DB726-5FA5-1A4D-644F-47532F80E872}"/>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rơm</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rớm</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Rounded Corners 6">
            <a:extLst>
              <a:ext uri="{FF2B5EF4-FFF2-40B4-BE49-F238E27FC236}">
                <a16:creationId xmlns:a16="http://schemas.microsoft.com/office/drawing/2014/main" xmlns="" id="{DC56B4F0-4E4B-215B-26C6-F8C4F020DE17}"/>
              </a:ext>
            </a:extLst>
          </p:cNvPr>
          <p:cNvSpPr/>
          <p:nvPr/>
        </p:nvSpPr>
        <p:spPr>
          <a:xfrm>
            <a:off x="3786844" y="5545795"/>
            <a:ext cx="3879229"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choàng</a:t>
            </a: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tay</a:t>
            </a:r>
            <a:endPar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88589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1288</Words>
  <Application>Microsoft Office PowerPoint</Application>
  <PresentationFormat>Widescreen</PresentationFormat>
  <Paragraphs>126</Paragraphs>
  <Slides>29</Slides>
  <Notes>5</Notes>
  <HiddenSlides>0</HiddenSlides>
  <MMClips>1</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29</vt:i4>
      </vt:variant>
    </vt:vector>
  </HeadingPairs>
  <TitlesOfParts>
    <vt:vector size="59" baseType="lpstr">
      <vt:lpstr>宋体</vt:lpstr>
      <vt:lpstr>Arial</vt:lpstr>
      <vt:lpstr>Arial-Rounded</vt:lpstr>
      <vt:lpstr>Calibri</vt:lpstr>
      <vt:lpstr>Calibri Light</vt:lpstr>
      <vt:lpstr>Cambria</vt:lpstr>
      <vt:lpstr>Changa One</vt:lpstr>
      <vt:lpstr>Chewy</vt:lpstr>
      <vt:lpstr>Comfortaa</vt:lpstr>
      <vt:lpstr>Cordia New</vt:lpstr>
      <vt:lpstr>Delius Unicase</vt:lpstr>
      <vt:lpstr>DFPOP1-W9</vt:lpstr>
      <vt:lpstr>HP001 4 hàng</vt:lpstr>
      <vt:lpstr>iCiel Pony</vt:lpstr>
      <vt:lpstr>inpin heiti</vt:lpstr>
      <vt:lpstr>LNTH-LuoLuoNotangYuanTi 1</vt:lpstr>
      <vt:lpstr>Lobster</vt:lpstr>
      <vt:lpstr>Roboto</vt:lpstr>
      <vt:lpstr>SVN-Genica Pro</vt:lpstr>
      <vt:lpstr>Times New Roman</vt:lpstr>
      <vt:lpstr>Wingdings</vt:lpstr>
      <vt:lpstr>等线</vt:lpstr>
      <vt:lpstr>等线 Light</vt:lpstr>
      <vt:lpstr>1_Office 主题</vt:lpstr>
      <vt:lpstr>2_Office 主题​​</vt:lpstr>
      <vt:lpstr>Response to Intervention: The Alphabet by Slidesgo</vt:lpstr>
      <vt:lpstr>1_Custom Design</vt:lpstr>
      <vt:lpstr>1_It's Springtime! MK Plan by Slidesgo</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70</cp:revision>
  <dcterms:created xsi:type="dcterms:W3CDTF">2022-07-27T07:39:04Z</dcterms:created>
  <dcterms:modified xsi:type="dcterms:W3CDTF">2025-12-26T07:35:54Z</dcterms:modified>
</cp:coreProperties>
</file>