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14" r:id="rId3"/>
    <p:sldMasterId id="2147483718" r:id="rId4"/>
    <p:sldMasterId id="2147483722" r:id="rId5"/>
    <p:sldMasterId id="2147483726" r:id="rId6"/>
    <p:sldMasterId id="2147483738" r:id="rId7"/>
    <p:sldMasterId id="2147483750" r:id="rId8"/>
    <p:sldMasterId id="2147483762" r:id="rId9"/>
  </p:sldMasterIdLst>
  <p:notesMasterIdLst>
    <p:notesMasterId r:id="rId42"/>
  </p:notesMasterIdLst>
  <p:sldIdLst>
    <p:sldId id="4411" r:id="rId10"/>
    <p:sldId id="259" r:id="rId11"/>
    <p:sldId id="257" r:id="rId12"/>
    <p:sldId id="3957" r:id="rId13"/>
    <p:sldId id="352" r:id="rId14"/>
    <p:sldId id="475" r:id="rId15"/>
    <p:sldId id="478" r:id="rId16"/>
    <p:sldId id="491" r:id="rId17"/>
    <p:sldId id="471" r:id="rId18"/>
    <p:sldId id="3997" r:id="rId19"/>
    <p:sldId id="495" r:id="rId20"/>
    <p:sldId id="496" r:id="rId21"/>
    <p:sldId id="497" r:id="rId22"/>
    <p:sldId id="498" r:id="rId23"/>
    <p:sldId id="476" r:id="rId24"/>
    <p:sldId id="477" r:id="rId25"/>
    <p:sldId id="472" r:id="rId26"/>
    <p:sldId id="304" r:id="rId27"/>
    <p:sldId id="302" r:id="rId28"/>
    <p:sldId id="305" r:id="rId29"/>
    <p:sldId id="306" r:id="rId30"/>
    <p:sldId id="307" r:id="rId31"/>
    <p:sldId id="264" r:id="rId32"/>
    <p:sldId id="502" r:id="rId33"/>
    <p:sldId id="503" r:id="rId34"/>
    <p:sldId id="504" r:id="rId35"/>
    <p:sldId id="279" r:id="rId36"/>
    <p:sldId id="507" r:id="rId37"/>
    <p:sldId id="3996" r:id="rId38"/>
    <p:sldId id="3986" r:id="rId39"/>
    <p:sldId id="3994" r:id="rId40"/>
    <p:sldId id="441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D87FD-A2E2-462C-AD8E-FDCC71F27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8A658-5AB4-4CE5-B2AA-C6D227D33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3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353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TLN 4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TLCH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01D0E-A85B-47CD-8843-244DAA73A6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942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5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HS chia </a:t>
            </a:r>
            <a:r>
              <a:rPr lang="en-US" baseline="0" dirty="0" err="1"/>
              <a:t>sẻ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01D0E-A85B-47CD-8843-244DAA73A6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874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b63c71e562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b63c71e562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302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6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1AF1AD-70D0-499A-0D2D-EB8CB03E3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FDD92006-F770-B485-D1A0-64F04CE17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6C1D2849-1A84-684C-6B4F-82C8B6B43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01AD3C3-61D4-1893-E867-AF7C2D513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6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86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93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87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39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047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873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11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624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0682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91395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33580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56171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" y="-27793"/>
            <a:ext cx="12192004" cy="6857961"/>
            <a:chOff x="-2" y="-20845"/>
            <a:chExt cx="9144003" cy="5143471"/>
          </a:xfrm>
        </p:grpSpPr>
        <p:sp>
          <p:nvSpPr>
            <p:cNvPr id="11" name="Google Shape;11;p2"/>
            <p:cNvSpPr/>
            <p:nvPr/>
          </p:nvSpPr>
          <p:spPr>
            <a:xfrm>
              <a:off x="5205884" y="-20845"/>
              <a:ext cx="3938115" cy="1690775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2" y="-20845"/>
              <a:ext cx="5299295" cy="5143471"/>
            </a:xfrm>
            <a:custGeom>
              <a:avLst/>
              <a:gdLst/>
              <a:ahLst/>
              <a:cxnLst/>
              <a:rect l="l" t="t" r="r" b="b"/>
              <a:pathLst>
                <a:path w="57576" h="55883" extrusionOk="0">
                  <a:moveTo>
                    <a:pt x="27737" y="0"/>
                  </a:moveTo>
                  <a:cubicBezTo>
                    <a:pt x="27311" y="426"/>
                    <a:pt x="26930" y="887"/>
                    <a:pt x="26603" y="1384"/>
                  </a:cubicBezTo>
                  <a:cubicBezTo>
                    <a:pt x="25292" y="3379"/>
                    <a:pt x="25273" y="5755"/>
                    <a:pt x="26024" y="7905"/>
                  </a:cubicBezTo>
                  <a:cubicBezTo>
                    <a:pt x="26687" y="9808"/>
                    <a:pt x="27717" y="11611"/>
                    <a:pt x="28449" y="13496"/>
                  </a:cubicBezTo>
                  <a:cubicBezTo>
                    <a:pt x="29171" y="15359"/>
                    <a:pt x="29901" y="17555"/>
                    <a:pt x="29238" y="19506"/>
                  </a:cubicBezTo>
                  <a:cubicBezTo>
                    <a:pt x="28608" y="21362"/>
                    <a:pt x="26474" y="22426"/>
                    <a:pt x="24264" y="22426"/>
                  </a:cubicBezTo>
                  <a:cubicBezTo>
                    <a:pt x="24138" y="22426"/>
                    <a:pt x="24012" y="22423"/>
                    <a:pt x="23886" y="22416"/>
                  </a:cubicBezTo>
                  <a:cubicBezTo>
                    <a:pt x="20923" y="22253"/>
                    <a:pt x="18360" y="20541"/>
                    <a:pt x="16187" y="18984"/>
                  </a:cubicBezTo>
                  <a:cubicBezTo>
                    <a:pt x="13960" y="17387"/>
                    <a:pt x="11929" y="15492"/>
                    <a:pt x="9268" y="14403"/>
                  </a:cubicBezTo>
                  <a:cubicBezTo>
                    <a:pt x="6865" y="13420"/>
                    <a:pt x="4110" y="12880"/>
                    <a:pt x="1380" y="12880"/>
                  </a:cubicBezTo>
                  <a:cubicBezTo>
                    <a:pt x="919" y="12880"/>
                    <a:pt x="459" y="12896"/>
                    <a:pt x="1" y="12927"/>
                  </a:cubicBezTo>
                  <a:lnTo>
                    <a:pt x="1" y="26654"/>
                  </a:lnTo>
                  <a:cubicBezTo>
                    <a:pt x="1937" y="25947"/>
                    <a:pt x="3975" y="25509"/>
                    <a:pt x="6060" y="25509"/>
                  </a:cubicBezTo>
                  <a:cubicBezTo>
                    <a:pt x="7041" y="25509"/>
                    <a:pt x="8034" y="25606"/>
                    <a:pt x="9031" y="25818"/>
                  </a:cubicBezTo>
                  <a:cubicBezTo>
                    <a:pt x="11436" y="26329"/>
                    <a:pt x="13840" y="27450"/>
                    <a:pt x="15125" y="29297"/>
                  </a:cubicBezTo>
                  <a:cubicBezTo>
                    <a:pt x="16211" y="30859"/>
                    <a:pt x="16437" y="32739"/>
                    <a:pt x="16240" y="34511"/>
                  </a:cubicBezTo>
                  <a:cubicBezTo>
                    <a:pt x="15844" y="38066"/>
                    <a:pt x="14028" y="41280"/>
                    <a:pt x="11962" y="44338"/>
                  </a:cubicBezTo>
                  <a:cubicBezTo>
                    <a:pt x="9761" y="47596"/>
                    <a:pt x="7231" y="50840"/>
                    <a:pt x="6000" y="54478"/>
                  </a:cubicBezTo>
                  <a:cubicBezTo>
                    <a:pt x="5844" y="54938"/>
                    <a:pt x="5713" y="55408"/>
                    <a:pt x="5616" y="55883"/>
                  </a:cubicBezTo>
                  <a:lnTo>
                    <a:pt x="19223" y="55883"/>
                  </a:lnTo>
                  <a:cubicBezTo>
                    <a:pt x="18059" y="52329"/>
                    <a:pt x="18052" y="48582"/>
                    <a:pt x="19998" y="45099"/>
                  </a:cubicBezTo>
                  <a:cubicBezTo>
                    <a:pt x="22458" y="40699"/>
                    <a:pt x="27689" y="36669"/>
                    <a:pt x="33550" y="36009"/>
                  </a:cubicBezTo>
                  <a:cubicBezTo>
                    <a:pt x="34069" y="35950"/>
                    <a:pt x="34601" y="35919"/>
                    <a:pt x="35136" y="35919"/>
                  </a:cubicBezTo>
                  <a:cubicBezTo>
                    <a:pt x="37218" y="35919"/>
                    <a:pt x="39337" y="36395"/>
                    <a:pt x="40875" y="37609"/>
                  </a:cubicBezTo>
                  <a:cubicBezTo>
                    <a:pt x="42467" y="38864"/>
                    <a:pt x="43244" y="40693"/>
                    <a:pt x="43639" y="42460"/>
                  </a:cubicBezTo>
                  <a:cubicBezTo>
                    <a:pt x="44557" y="46572"/>
                    <a:pt x="43920" y="50863"/>
                    <a:pt x="43900" y="55018"/>
                  </a:cubicBezTo>
                  <a:cubicBezTo>
                    <a:pt x="43898" y="55303"/>
                    <a:pt x="43899" y="55592"/>
                    <a:pt x="43902" y="55883"/>
                  </a:cubicBezTo>
                  <a:lnTo>
                    <a:pt x="53411" y="55883"/>
                  </a:lnTo>
                  <a:cubicBezTo>
                    <a:pt x="53465" y="55807"/>
                    <a:pt x="53521" y="55732"/>
                    <a:pt x="53574" y="55655"/>
                  </a:cubicBezTo>
                  <a:cubicBezTo>
                    <a:pt x="55244" y="53245"/>
                    <a:pt x="56232" y="50556"/>
                    <a:pt x="56789" y="47814"/>
                  </a:cubicBezTo>
                  <a:cubicBezTo>
                    <a:pt x="57401" y="44803"/>
                    <a:pt x="57576" y="41748"/>
                    <a:pt x="56190" y="38865"/>
                  </a:cubicBezTo>
                  <a:cubicBezTo>
                    <a:pt x="54953" y="36292"/>
                    <a:pt x="52704" y="34185"/>
                    <a:pt x="50390" y="32261"/>
                  </a:cubicBezTo>
                  <a:cubicBezTo>
                    <a:pt x="47751" y="30067"/>
                    <a:pt x="44905" y="28055"/>
                    <a:pt x="42626" y="25572"/>
                  </a:cubicBezTo>
                  <a:cubicBezTo>
                    <a:pt x="40381" y="23129"/>
                    <a:pt x="38639" y="20357"/>
                    <a:pt x="37669" y="17368"/>
                  </a:cubicBezTo>
                  <a:cubicBezTo>
                    <a:pt x="35802" y="11618"/>
                    <a:pt x="36774" y="5199"/>
                    <a:pt x="40227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70001" y="2494292"/>
              <a:ext cx="3173999" cy="262599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636800" y="1576733"/>
            <a:ext cx="6918400" cy="22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800"/>
              <a:buNone/>
              <a:defRPr sz="8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636600" y="4080001"/>
            <a:ext cx="69188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267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" y="0"/>
            <a:ext cx="1694484" cy="777805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397094" y="254184"/>
            <a:ext cx="1297407" cy="777797"/>
            <a:chOff x="2418650" y="2934475"/>
            <a:chExt cx="200750" cy="120350"/>
          </a:xfrm>
        </p:grpSpPr>
        <p:sp>
          <p:nvSpPr>
            <p:cNvPr id="18" name="Google Shape;18;p2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512035" y="3227700"/>
            <a:ext cx="460216" cy="520483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>
            <a:off x="512019" y="5751746"/>
            <a:ext cx="1297364" cy="714065"/>
            <a:chOff x="384013" y="4203479"/>
            <a:chExt cx="1173872" cy="646095"/>
          </a:xfrm>
        </p:grpSpPr>
        <p:sp>
          <p:nvSpPr>
            <p:cNvPr id="26" name="Google Shape;26;p2"/>
            <p:cNvSpPr/>
            <p:nvPr/>
          </p:nvSpPr>
          <p:spPr>
            <a:xfrm>
              <a:off x="384013" y="4203479"/>
              <a:ext cx="531641" cy="536354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52140" y="4697417"/>
              <a:ext cx="115779" cy="93421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957" y="4803408"/>
              <a:ext cx="123514" cy="46167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98876" y="4751198"/>
              <a:ext cx="115537" cy="76864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86013" y="4595415"/>
              <a:ext cx="48100" cy="98497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91624" y="4547072"/>
              <a:ext cx="83148" cy="61636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95854" y="4660315"/>
              <a:ext cx="65020" cy="71304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9583" y="4735849"/>
              <a:ext cx="141763" cy="34202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4099" y="4666599"/>
              <a:ext cx="133786" cy="75655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11129793" y="3007095"/>
            <a:ext cx="555712" cy="520471"/>
          </a:xfrm>
          <a:custGeom>
            <a:avLst/>
            <a:gdLst/>
            <a:ahLst/>
            <a:cxnLst/>
            <a:rect l="l" t="t" r="r" b="b"/>
            <a:pathLst>
              <a:path w="2728" h="2555" extrusionOk="0">
                <a:moveTo>
                  <a:pt x="2101" y="0"/>
                </a:moveTo>
                <a:cubicBezTo>
                  <a:pt x="1984" y="0"/>
                  <a:pt x="1851" y="36"/>
                  <a:pt x="1710" y="125"/>
                </a:cubicBezTo>
                <a:cubicBezTo>
                  <a:pt x="1237" y="424"/>
                  <a:pt x="695" y="1042"/>
                  <a:pt x="371" y="1413"/>
                </a:cubicBezTo>
                <a:cubicBezTo>
                  <a:pt x="310" y="1483"/>
                  <a:pt x="256" y="1545"/>
                  <a:pt x="210" y="1595"/>
                </a:cubicBezTo>
                <a:cubicBezTo>
                  <a:pt x="0" y="1826"/>
                  <a:pt x="42" y="2095"/>
                  <a:pt x="191" y="2240"/>
                </a:cubicBezTo>
                <a:cubicBezTo>
                  <a:pt x="261" y="2308"/>
                  <a:pt x="361" y="2353"/>
                  <a:pt x="474" y="2353"/>
                </a:cubicBezTo>
                <a:cubicBezTo>
                  <a:pt x="588" y="2353"/>
                  <a:pt x="714" y="2307"/>
                  <a:pt x="835" y="2191"/>
                </a:cubicBezTo>
                <a:cubicBezTo>
                  <a:pt x="1370" y="1681"/>
                  <a:pt x="2042" y="884"/>
                  <a:pt x="2070" y="851"/>
                </a:cubicBezTo>
                <a:cubicBezTo>
                  <a:pt x="2119" y="793"/>
                  <a:pt x="2111" y="706"/>
                  <a:pt x="2054" y="657"/>
                </a:cubicBezTo>
                <a:cubicBezTo>
                  <a:pt x="2028" y="636"/>
                  <a:pt x="1997" y="625"/>
                  <a:pt x="1965" y="625"/>
                </a:cubicBezTo>
                <a:cubicBezTo>
                  <a:pt x="1926" y="625"/>
                  <a:pt x="1887" y="642"/>
                  <a:pt x="1861" y="674"/>
                </a:cubicBezTo>
                <a:cubicBezTo>
                  <a:pt x="1854" y="682"/>
                  <a:pt x="1171" y="1493"/>
                  <a:pt x="647" y="1993"/>
                </a:cubicBezTo>
                <a:cubicBezTo>
                  <a:pt x="587" y="2050"/>
                  <a:pt x="525" y="2079"/>
                  <a:pt x="471" y="2079"/>
                </a:cubicBezTo>
                <a:cubicBezTo>
                  <a:pt x="437" y="2079"/>
                  <a:pt x="406" y="2067"/>
                  <a:pt x="381" y="2043"/>
                </a:cubicBezTo>
                <a:cubicBezTo>
                  <a:pt x="328" y="1992"/>
                  <a:pt x="315" y="1886"/>
                  <a:pt x="413" y="1779"/>
                </a:cubicBezTo>
                <a:cubicBezTo>
                  <a:pt x="459" y="1727"/>
                  <a:pt x="514" y="1664"/>
                  <a:pt x="578" y="1592"/>
                </a:cubicBezTo>
                <a:cubicBezTo>
                  <a:pt x="891" y="1234"/>
                  <a:pt x="1416" y="634"/>
                  <a:pt x="1856" y="356"/>
                </a:cubicBezTo>
                <a:cubicBezTo>
                  <a:pt x="1943" y="302"/>
                  <a:pt x="2028" y="274"/>
                  <a:pt x="2103" y="274"/>
                </a:cubicBezTo>
                <a:cubicBezTo>
                  <a:pt x="2176" y="274"/>
                  <a:pt x="2240" y="299"/>
                  <a:pt x="2292" y="351"/>
                </a:cubicBezTo>
                <a:cubicBezTo>
                  <a:pt x="2400" y="457"/>
                  <a:pt x="2441" y="679"/>
                  <a:pt x="2309" y="896"/>
                </a:cubicBezTo>
                <a:cubicBezTo>
                  <a:pt x="2072" y="1282"/>
                  <a:pt x="1474" y="1781"/>
                  <a:pt x="1079" y="2109"/>
                </a:cubicBezTo>
                <a:cubicBezTo>
                  <a:pt x="986" y="2186"/>
                  <a:pt x="903" y="2255"/>
                  <a:pt x="835" y="2315"/>
                </a:cubicBezTo>
                <a:cubicBezTo>
                  <a:pt x="778" y="2364"/>
                  <a:pt x="772" y="2451"/>
                  <a:pt x="821" y="2508"/>
                </a:cubicBezTo>
                <a:cubicBezTo>
                  <a:pt x="848" y="2539"/>
                  <a:pt x="886" y="2554"/>
                  <a:pt x="925" y="2554"/>
                </a:cubicBezTo>
                <a:cubicBezTo>
                  <a:pt x="957" y="2554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8"/>
                  <a:pt x="2282" y="1464"/>
                  <a:pt x="2542" y="1038"/>
                </a:cubicBezTo>
                <a:cubicBezTo>
                  <a:pt x="2727" y="734"/>
                  <a:pt x="2703" y="371"/>
                  <a:pt x="2483" y="155"/>
                </a:cubicBezTo>
                <a:cubicBezTo>
                  <a:pt x="2394" y="67"/>
                  <a:pt x="2262" y="0"/>
                  <a:pt x="21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1021967" y="5861006"/>
            <a:ext cx="392367" cy="577303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>
            <a:off x="10200079" y="548675"/>
            <a:ext cx="1297400" cy="790900"/>
            <a:chOff x="4560600" y="2876550"/>
            <a:chExt cx="172325" cy="105050"/>
          </a:xfrm>
        </p:grpSpPr>
        <p:sp>
          <p:nvSpPr>
            <p:cNvPr id="38" name="Google Shape;38;p2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755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" y="-27793"/>
            <a:ext cx="12192004" cy="6857961"/>
            <a:chOff x="-2" y="-20845"/>
            <a:chExt cx="9144003" cy="5143471"/>
          </a:xfrm>
        </p:grpSpPr>
        <p:sp>
          <p:nvSpPr>
            <p:cNvPr id="11" name="Google Shape;11;p2"/>
            <p:cNvSpPr/>
            <p:nvPr/>
          </p:nvSpPr>
          <p:spPr>
            <a:xfrm>
              <a:off x="5205884" y="-20845"/>
              <a:ext cx="3938115" cy="1690775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2" y="-20845"/>
              <a:ext cx="5299295" cy="5143471"/>
            </a:xfrm>
            <a:custGeom>
              <a:avLst/>
              <a:gdLst/>
              <a:ahLst/>
              <a:cxnLst/>
              <a:rect l="l" t="t" r="r" b="b"/>
              <a:pathLst>
                <a:path w="57576" h="55883" extrusionOk="0">
                  <a:moveTo>
                    <a:pt x="27737" y="0"/>
                  </a:moveTo>
                  <a:cubicBezTo>
                    <a:pt x="27311" y="426"/>
                    <a:pt x="26930" y="887"/>
                    <a:pt x="26603" y="1384"/>
                  </a:cubicBezTo>
                  <a:cubicBezTo>
                    <a:pt x="25292" y="3379"/>
                    <a:pt x="25273" y="5755"/>
                    <a:pt x="26024" y="7905"/>
                  </a:cubicBezTo>
                  <a:cubicBezTo>
                    <a:pt x="26687" y="9808"/>
                    <a:pt x="27717" y="11611"/>
                    <a:pt x="28449" y="13496"/>
                  </a:cubicBezTo>
                  <a:cubicBezTo>
                    <a:pt x="29171" y="15359"/>
                    <a:pt x="29901" y="17555"/>
                    <a:pt x="29238" y="19506"/>
                  </a:cubicBezTo>
                  <a:cubicBezTo>
                    <a:pt x="28608" y="21362"/>
                    <a:pt x="26474" y="22426"/>
                    <a:pt x="24264" y="22426"/>
                  </a:cubicBezTo>
                  <a:cubicBezTo>
                    <a:pt x="24138" y="22426"/>
                    <a:pt x="24012" y="22423"/>
                    <a:pt x="23886" y="22416"/>
                  </a:cubicBezTo>
                  <a:cubicBezTo>
                    <a:pt x="20923" y="22253"/>
                    <a:pt x="18360" y="20541"/>
                    <a:pt x="16187" y="18984"/>
                  </a:cubicBezTo>
                  <a:cubicBezTo>
                    <a:pt x="13960" y="17387"/>
                    <a:pt x="11929" y="15492"/>
                    <a:pt x="9268" y="14403"/>
                  </a:cubicBezTo>
                  <a:cubicBezTo>
                    <a:pt x="6865" y="13420"/>
                    <a:pt x="4110" y="12880"/>
                    <a:pt x="1380" y="12880"/>
                  </a:cubicBezTo>
                  <a:cubicBezTo>
                    <a:pt x="919" y="12880"/>
                    <a:pt x="459" y="12896"/>
                    <a:pt x="1" y="12927"/>
                  </a:cubicBezTo>
                  <a:lnTo>
                    <a:pt x="1" y="26654"/>
                  </a:lnTo>
                  <a:cubicBezTo>
                    <a:pt x="1937" y="25947"/>
                    <a:pt x="3975" y="25509"/>
                    <a:pt x="6060" y="25509"/>
                  </a:cubicBezTo>
                  <a:cubicBezTo>
                    <a:pt x="7041" y="25509"/>
                    <a:pt x="8034" y="25606"/>
                    <a:pt x="9031" y="25818"/>
                  </a:cubicBezTo>
                  <a:cubicBezTo>
                    <a:pt x="11436" y="26329"/>
                    <a:pt x="13840" y="27450"/>
                    <a:pt x="15125" y="29297"/>
                  </a:cubicBezTo>
                  <a:cubicBezTo>
                    <a:pt x="16211" y="30859"/>
                    <a:pt x="16437" y="32739"/>
                    <a:pt x="16240" y="34511"/>
                  </a:cubicBezTo>
                  <a:cubicBezTo>
                    <a:pt x="15844" y="38066"/>
                    <a:pt x="14028" y="41280"/>
                    <a:pt x="11962" y="44338"/>
                  </a:cubicBezTo>
                  <a:cubicBezTo>
                    <a:pt x="9761" y="47596"/>
                    <a:pt x="7231" y="50840"/>
                    <a:pt x="6000" y="54478"/>
                  </a:cubicBezTo>
                  <a:cubicBezTo>
                    <a:pt x="5844" y="54938"/>
                    <a:pt x="5713" y="55408"/>
                    <a:pt x="5616" y="55883"/>
                  </a:cubicBezTo>
                  <a:lnTo>
                    <a:pt x="19223" y="55883"/>
                  </a:lnTo>
                  <a:cubicBezTo>
                    <a:pt x="18059" y="52329"/>
                    <a:pt x="18052" y="48582"/>
                    <a:pt x="19998" y="45099"/>
                  </a:cubicBezTo>
                  <a:cubicBezTo>
                    <a:pt x="22458" y="40699"/>
                    <a:pt x="27689" y="36669"/>
                    <a:pt x="33550" y="36009"/>
                  </a:cubicBezTo>
                  <a:cubicBezTo>
                    <a:pt x="34069" y="35950"/>
                    <a:pt x="34601" y="35919"/>
                    <a:pt x="35136" y="35919"/>
                  </a:cubicBezTo>
                  <a:cubicBezTo>
                    <a:pt x="37218" y="35919"/>
                    <a:pt x="39337" y="36395"/>
                    <a:pt x="40875" y="37609"/>
                  </a:cubicBezTo>
                  <a:cubicBezTo>
                    <a:pt x="42467" y="38864"/>
                    <a:pt x="43244" y="40693"/>
                    <a:pt x="43639" y="42460"/>
                  </a:cubicBezTo>
                  <a:cubicBezTo>
                    <a:pt x="44557" y="46572"/>
                    <a:pt x="43920" y="50863"/>
                    <a:pt x="43900" y="55018"/>
                  </a:cubicBezTo>
                  <a:cubicBezTo>
                    <a:pt x="43898" y="55303"/>
                    <a:pt x="43899" y="55592"/>
                    <a:pt x="43902" y="55883"/>
                  </a:cubicBezTo>
                  <a:lnTo>
                    <a:pt x="53411" y="55883"/>
                  </a:lnTo>
                  <a:cubicBezTo>
                    <a:pt x="53465" y="55807"/>
                    <a:pt x="53521" y="55732"/>
                    <a:pt x="53574" y="55655"/>
                  </a:cubicBezTo>
                  <a:cubicBezTo>
                    <a:pt x="55244" y="53245"/>
                    <a:pt x="56232" y="50556"/>
                    <a:pt x="56789" y="47814"/>
                  </a:cubicBezTo>
                  <a:cubicBezTo>
                    <a:pt x="57401" y="44803"/>
                    <a:pt x="57576" y="41748"/>
                    <a:pt x="56190" y="38865"/>
                  </a:cubicBezTo>
                  <a:cubicBezTo>
                    <a:pt x="54953" y="36292"/>
                    <a:pt x="52704" y="34185"/>
                    <a:pt x="50390" y="32261"/>
                  </a:cubicBezTo>
                  <a:cubicBezTo>
                    <a:pt x="47751" y="30067"/>
                    <a:pt x="44905" y="28055"/>
                    <a:pt x="42626" y="25572"/>
                  </a:cubicBezTo>
                  <a:cubicBezTo>
                    <a:pt x="40381" y="23129"/>
                    <a:pt x="38639" y="20357"/>
                    <a:pt x="37669" y="17368"/>
                  </a:cubicBezTo>
                  <a:cubicBezTo>
                    <a:pt x="35802" y="11618"/>
                    <a:pt x="36774" y="5199"/>
                    <a:pt x="40227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70001" y="2494292"/>
              <a:ext cx="3173999" cy="262599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636800" y="1576733"/>
            <a:ext cx="6918400" cy="22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800"/>
              <a:buNone/>
              <a:defRPr sz="8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636600" y="4080001"/>
            <a:ext cx="69188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267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" y="0"/>
            <a:ext cx="1694484" cy="777805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397094" y="254184"/>
            <a:ext cx="1297407" cy="777797"/>
            <a:chOff x="2418650" y="2934475"/>
            <a:chExt cx="200750" cy="120350"/>
          </a:xfrm>
        </p:grpSpPr>
        <p:sp>
          <p:nvSpPr>
            <p:cNvPr id="18" name="Google Shape;18;p2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512035" y="3227700"/>
            <a:ext cx="460216" cy="520483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>
            <a:off x="512019" y="5751746"/>
            <a:ext cx="1297364" cy="714065"/>
            <a:chOff x="384013" y="4203479"/>
            <a:chExt cx="1173872" cy="646095"/>
          </a:xfrm>
        </p:grpSpPr>
        <p:sp>
          <p:nvSpPr>
            <p:cNvPr id="26" name="Google Shape;26;p2"/>
            <p:cNvSpPr/>
            <p:nvPr/>
          </p:nvSpPr>
          <p:spPr>
            <a:xfrm>
              <a:off x="384013" y="4203479"/>
              <a:ext cx="531641" cy="536354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52140" y="4697417"/>
              <a:ext cx="115779" cy="93421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957" y="4803408"/>
              <a:ext cx="123514" cy="46167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98876" y="4751198"/>
              <a:ext cx="115537" cy="76864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86013" y="4595415"/>
              <a:ext cx="48100" cy="98497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91624" y="4547072"/>
              <a:ext cx="83148" cy="61636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95854" y="4660315"/>
              <a:ext cx="65020" cy="71304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9583" y="4735849"/>
              <a:ext cx="141763" cy="34202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4099" y="4666599"/>
              <a:ext cx="133786" cy="75655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11129793" y="3007095"/>
            <a:ext cx="555712" cy="520471"/>
          </a:xfrm>
          <a:custGeom>
            <a:avLst/>
            <a:gdLst/>
            <a:ahLst/>
            <a:cxnLst/>
            <a:rect l="l" t="t" r="r" b="b"/>
            <a:pathLst>
              <a:path w="2728" h="2555" extrusionOk="0">
                <a:moveTo>
                  <a:pt x="2101" y="0"/>
                </a:moveTo>
                <a:cubicBezTo>
                  <a:pt x="1984" y="0"/>
                  <a:pt x="1851" y="36"/>
                  <a:pt x="1710" y="125"/>
                </a:cubicBezTo>
                <a:cubicBezTo>
                  <a:pt x="1237" y="424"/>
                  <a:pt x="695" y="1042"/>
                  <a:pt x="371" y="1413"/>
                </a:cubicBezTo>
                <a:cubicBezTo>
                  <a:pt x="310" y="1483"/>
                  <a:pt x="256" y="1545"/>
                  <a:pt x="210" y="1595"/>
                </a:cubicBezTo>
                <a:cubicBezTo>
                  <a:pt x="0" y="1826"/>
                  <a:pt x="42" y="2095"/>
                  <a:pt x="191" y="2240"/>
                </a:cubicBezTo>
                <a:cubicBezTo>
                  <a:pt x="261" y="2308"/>
                  <a:pt x="361" y="2353"/>
                  <a:pt x="474" y="2353"/>
                </a:cubicBezTo>
                <a:cubicBezTo>
                  <a:pt x="588" y="2353"/>
                  <a:pt x="714" y="2307"/>
                  <a:pt x="835" y="2191"/>
                </a:cubicBezTo>
                <a:cubicBezTo>
                  <a:pt x="1370" y="1681"/>
                  <a:pt x="2042" y="884"/>
                  <a:pt x="2070" y="851"/>
                </a:cubicBezTo>
                <a:cubicBezTo>
                  <a:pt x="2119" y="793"/>
                  <a:pt x="2111" y="706"/>
                  <a:pt x="2054" y="657"/>
                </a:cubicBezTo>
                <a:cubicBezTo>
                  <a:pt x="2028" y="636"/>
                  <a:pt x="1997" y="625"/>
                  <a:pt x="1965" y="625"/>
                </a:cubicBezTo>
                <a:cubicBezTo>
                  <a:pt x="1926" y="625"/>
                  <a:pt x="1887" y="642"/>
                  <a:pt x="1861" y="674"/>
                </a:cubicBezTo>
                <a:cubicBezTo>
                  <a:pt x="1854" y="682"/>
                  <a:pt x="1171" y="1493"/>
                  <a:pt x="647" y="1993"/>
                </a:cubicBezTo>
                <a:cubicBezTo>
                  <a:pt x="587" y="2050"/>
                  <a:pt x="525" y="2079"/>
                  <a:pt x="471" y="2079"/>
                </a:cubicBezTo>
                <a:cubicBezTo>
                  <a:pt x="437" y="2079"/>
                  <a:pt x="406" y="2067"/>
                  <a:pt x="381" y="2043"/>
                </a:cubicBezTo>
                <a:cubicBezTo>
                  <a:pt x="328" y="1992"/>
                  <a:pt x="315" y="1886"/>
                  <a:pt x="413" y="1779"/>
                </a:cubicBezTo>
                <a:cubicBezTo>
                  <a:pt x="459" y="1727"/>
                  <a:pt x="514" y="1664"/>
                  <a:pt x="578" y="1592"/>
                </a:cubicBezTo>
                <a:cubicBezTo>
                  <a:pt x="891" y="1234"/>
                  <a:pt x="1416" y="634"/>
                  <a:pt x="1856" y="356"/>
                </a:cubicBezTo>
                <a:cubicBezTo>
                  <a:pt x="1943" y="302"/>
                  <a:pt x="2028" y="274"/>
                  <a:pt x="2103" y="274"/>
                </a:cubicBezTo>
                <a:cubicBezTo>
                  <a:pt x="2176" y="274"/>
                  <a:pt x="2240" y="299"/>
                  <a:pt x="2292" y="351"/>
                </a:cubicBezTo>
                <a:cubicBezTo>
                  <a:pt x="2400" y="457"/>
                  <a:pt x="2441" y="679"/>
                  <a:pt x="2309" y="896"/>
                </a:cubicBezTo>
                <a:cubicBezTo>
                  <a:pt x="2072" y="1282"/>
                  <a:pt x="1474" y="1781"/>
                  <a:pt x="1079" y="2109"/>
                </a:cubicBezTo>
                <a:cubicBezTo>
                  <a:pt x="986" y="2186"/>
                  <a:pt x="903" y="2255"/>
                  <a:pt x="835" y="2315"/>
                </a:cubicBezTo>
                <a:cubicBezTo>
                  <a:pt x="778" y="2364"/>
                  <a:pt x="772" y="2451"/>
                  <a:pt x="821" y="2508"/>
                </a:cubicBezTo>
                <a:cubicBezTo>
                  <a:pt x="848" y="2539"/>
                  <a:pt x="886" y="2554"/>
                  <a:pt x="925" y="2554"/>
                </a:cubicBezTo>
                <a:cubicBezTo>
                  <a:pt x="957" y="2554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8"/>
                  <a:pt x="2282" y="1464"/>
                  <a:pt x="2542" y="1038"/>
                </a:cubicBezTo>
                <a:cubicBezTo>
                  <a:pt x="2727" y="734"/>
                  <a:pt x="2703" y="371"/>
                  <a:pt x="2483" y="155"/>
                </a:cubicBezTo>
                <a:cubicBezTo>
                  <a:pt x="2394" y="67"/>
                  <a:pt x="2262" y="0"/>
                  <a:pt x="21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1021967" y="5861006"/>
            <a:ext cx="392367" cy="577303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>
            <a:off x="10200079" y="548675"/>
            <a:ext cx="1297400" cy="790900"/>
            <a:chOff x="4560600" y="2876550"/>
            <a:chExt cx="172325" cy="105050"/>
          </a:xfrm>
        </p:grpSpPr>
        <p:sp>
          <p:nvSpPr>
            <p:cNvPr id="38" name="Google Shape;38;p2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165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033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0967" y="1689433"/>
            <a:ext cx="10345600" cy="4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Lato"/>
              <a:buChar char="●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9474800" y="3429000"/>
            <a:ext cx="5408168" cy="4474421"/>
          </a:xfrm>
          <a:custGeom>
            <a:avLst/>
            <a:gdLst/>
            <a:ahLst/>
            <a:cxnLst/>
            <a:rect l="l" t="t" r="r" b="b"/>
            <a:pathLst>
              <a:path w="34485" h="28531" extrusionOk="0">
                <a:moveTo>
                  <a:pt x="23843" y="1"/>
                </a:moveTo>
                <a:cubicBezTo>
                  <a:pt x="21342" y="1"/>
                  <a:pt x="18844" y="291"/>
                  <a:pt x="16428" y="836"/>
                </a:cubicBezTo>
                <a:cubicBezTo>
                  <a:pt x="10823" y="2101"/>
                  <a:pt x="5385" y="4832"/>
                  <a:pt x="2386" y="9136"/>
                </a:cubicBezTo>
                <a:cubicBezTo>
                  <a:pt x="519" y="11816"/>
                  <a:pt x="1" y="14755"/>
                  <a:pt x="664" y="17797"/>
                </a:cubicBezTo>
                <a:cubicBezTo>
                  <a:pt x="1293" y="20685"/>
                  <a:pt x="2604" y="23433"/>
                  <a:pt x="3188" y="26331"/>
                </a:cubicBezTo>
                <a:cubicBezTo>
                  <a:pt x="3335" y="27064"/>
                  <a:pt x="3422" y="27806"/>
                  <a:pt x="3403" y="28531"/>
                </a:cubicBezTo>
                <a:lnTo>
                  <a:pt x="19346" y="28531"/>
                </a:lnTo>
                <a:cubicBezTo>
                  <a:pt x="19357" y="28439"/>
                  <a:pt x="19370" y="28346"/>
                  <a:pt x="19378" y="28254"/>
                </a:cubicBezTo>
                <a:cubicBezTo>
                  <a:pt x="19555" y="26175"/>
                  <a:pt x="18751" y="24164"/>
                  <a:pt x="18218" y="22162"/>
                </a:cubicBezTo>
                <a:cubicBezTo>
                  <a:pt x="17719" y="20288"/>
                  <a:pt x="17375" y="18206"/>
                  <a:pt x="18287" y="16380"/>
                </a:cubicBezTo>
                <a:cubicBezTo>
                  <a:pt x="18908" y="15135"/>
                  <a:pt x="20111" y="14247"/>
                  <a:pt x="21634" y="13847"/>
                </a:cubicBezTo>
                <a:cubicBezTo>
                  <a:pt x="22458" y="13631"/>
                  <a:pt x="23321" y="13537"/>
                  <a:pt x="24196" y="13537"/>
                </a:cubicBezTo>
                <a:cubicBezTo>
                  <a:pt x="26650" y="13537"/>
                  <a:pt x="29206" y="14275"/>
                  <a:pt x="31304" y="15123"/>
                </a:cubicBezTo>
                <a:cubicBezTo>
                  <a:pt x="32488" y="15601"/>
                  <a:pt x="33545" y="16210"/>
                  <a:pt x="34484" y="16919"/>
                </a:cubicBezTo>
                <a:lnTo>
                  <a:pt x="34484" y="1613"/>
                </a:lnTo>
                <a:cubicBezTo>
                  <a:pt x="31463" y="872"/>
                  <a:pt x="28428" y="174"/>
                  <a:pt x="25266" y="32"/>
                </a:cubicBezTo>
                <a:cubicBezTo>
                  <a:pt x="24792" y="11"/>
                  <a:pt x="24317" y="1"/>
                  <a:pt x="23843" y="1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 rot="8100000">
            <a:off x="10535067" y="5387466"/>
            <a:ext cx="1523047" cy="912903"/>
            <a:chOff x="2418650" y="704500"/>
            <a:chExt cx="200750" cy="120325"/>
          </a:xfrm>
        </p:grpSpPr>
        <p:sp>
          <p:nvSpPr>
            <p:cNvPr id="75" name="Google Shape;75;p4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4"/>
          <p:cNvSpPr/>
          <p:nvPr/>
        </p:nvSpPr>
        <p:spPr>
          <a:xfrm>
            <a:off x="310967" y="242217"/>
            <a:ext cx="523229" cy="591768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682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0967" y="1689433"/>
            <a:ext cx="10345600" cy="4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Lato"/>
              <a:buChar char="●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9474800" y="3429000"/>
            <a:ext cx="5408168" cy="4474421"/>
          </a:xfrm>
          <a:custGeom>
            <a:avLst/>
            <a:gdLst/>
            <a:ahLst/>
            <a:cxnLst/>
            <a:rect l="l" t="t" r="r" b="b"/>
            <a:pathLst>
              <a:path w="34485" h="28531" extrusionOk="0">
                <a:moveTo>
                  <a:pt x="23843" y="1"/>
                </a:moveTo>
                <a:cubicBezTo>
                  <a:pt x="21342" y="1"/>
                  <a:pt x="18844" y="291"/>
                  <a:pt x="16428" y="836"/>
                </a:cubicBezTo>
                <a:cubicBezTo>
                  <a:pt x="10823" y="2101"/>
                  <a:pt x="5385" y="4832"/>
                  <a:pt x="2386" y="9136"/>
                </a:cubicBezTo>
                <a:cubicBezTo>
                  <a:pt x="519" y="11816"/>
                  <a:pt x="1" y="14755"/>
                  <a:pt x="664" y="17797"/>
                </a:cubicBezTo>
                <a:cubicBezTo>
                  <a:pt x="1293" y="20685"/>
                  <a:pt x="2604" y="23433"/>
                  <a:pt x="3188" y="26331"/>
                </a:cubicBezTo>
                <a:cubicBezTo>
                  <a:pt x="3335" y="27064"/>
                  <a:pt x="3422" y="27806"/>
                  <a:pt x="3403" y="28531"/>
                </a:cubicBezTo>
                <a:lnTo>
                  <a:pt x="19346" y="28531"/>
                </a:lnTo>
                <a:cubicBezTo>
                  <a:pt x="19357" y="28439"/>
                  <a:pt x="19370" y="28346"/>
                  <a:pt x="19378" y="28254"/>
                </a:cubicBezTo>
                <a:cubicBezTo>
                  <a:pt x="19555" y="26175"/>
                  <a:pt x="18751" y="24164"/>
                  <a:pt x="18218" y="22162"/>
                </a:cubicBezTo>
                <a:cubicBezTo>
                  <a:pt x="17719" y="20288"/>
                  <a:pt x="17375" y="18206"/>
                  <a:pt x="18287" y="16380"/>
                </a:cubicBezTo>
                <a:cubicBezTo>
                  <a:pt x="18908" y="15135"/>
                  <a:pt x="20111" y="14247"/>
                  <a:pt x="21634" y="13847"/>
                </a:cubicBezTo>
                <a:cubicBezTo>
                  <a:pt x="22458" y="13631"/>
                  <a:pt x="23321" y="13537"/>
                  <a:pt x="24196" y="13537"/>
                </a:cubicBezTo>
                <a:cubicBezTo>
                  <a:pt x="26650" y="13537"/>
                  <a:pt x="29206" y="14275"/>
                  <a:pt x="31304" y="15123"/>
                </a:cubicBezTo>
                <a:cubicBezTo>
                  <a:pt x="32488" y="15601"/>
                  <a:pt x="33545" y="16210"/>
                  <a:pt x="34484" y="16919"/>
                </a:cubicBezTo>
                <a:lnTo>
                  <a:pt x="34484" y="1613"/>
                </a:lnTo>
                <a:cubicBezTo>
                  <a:pt x="31463" y="872"/>
                  <a:pt x="28428" y="174"/>
                  <a:pt x="25266" y="32"/>
                </a:cubicBezTo>
                <a:cubicBezTo>
                  <a:pt x="24792" y="11"/>
                  <a:pt x="24317" y="1"/>
                  <a:pt x="23843" y="1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 rot="8100000">
            <a:off x="10535067" y="5387466"/>
            <a:ext cx="1523047" cy="912903"/>
            <a:chOff x="2418650" y="704500"/>
            <a:chExt cx="200750" cy="120325"/>
          </a:xfrm>
        </p:grpSpPr>
        <p:sp>
          <p:nvSpPr>
            <p:cNvPr id="75" name="Google Shape;75;p4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4"/>
          <p:cNvSpPr/>
          <p:nvPr/>
        </p:nvSpPr>
        <p:spPr>
          <a:xfrm>
            <a:off x="310967" y="242217"/>
            <a:ext cx="523229" cy="591768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340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0967" y="1689433"/>
            <a:ext cx="10345600" cy="4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Lato"/>
              <a:buChar char="●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9474800" y="3429000"/>
            <a:ext cx="5408168" cy="4474421"/>
          </a:xfrm>
          <a:custGeom>
            <a:avLst/>
            <a:gdLst/>
            <a:ahLst/>
            <a:cxnLst/>
            <a:rect l="l" t="t" r="r" b="b"/>
            <a:pathLst>
              <a:path w="34485" h="28531" extrusionOk="0">
                <a:moveTo>
                  <a:pt x="23843" y="1"/>
                </a:moveTo>
                <a:cubicBezTo>
                  <a:pt x="21342" y="1"/>
                  <a:pt x="18844" y="291"/>
                  <a:pt x="16428" y="836"/>
                </a:cubicBezTo>
                <a:cubicBezTo>
                  <a:pt x="10823" y="2101"/>
                  <a:pt x="5385" y="4832"/>
                  <a:pt x="2386" y="9136"/>
                </a:cubicBezTo>
                <a:cubicBezTo>
                  <a:pt x="519" y="11816"/>
                  <a:pt x="1" y="14755"/>
                  <a:pt x="664" y="17797"/>
                </a:cubicBezTo>
                <a:cubicBezTo>
                  <a:pt x="1293" y="20685"/>
                  <a:pt x="2604" y="23433"/>
                  <a:pt x="3188" y="26331"/>
                </a:cubicBezTo>
                <a:cubicBezTo>
                  <a:pt x="3335" y="27064"/>
                  <a:pt x="3422" y="27806"/>
                  <a:pt x="3403" y="28531"/>
                </a:cubicBezTo>
                <a:lnTo>
                  <a:pt x="19346" y="28531"/>
                </a:lnTo>
                <a:cubicBezTo>
                  <a:pt x="19357" y="28439"/>
                  <a:pt x="19370" y="28346"/>
                  <a:pt x="19378" y="28254"/>
                </a:cubicBezTo>
                <a:cubicBezTo>
                  <a:pt x="19555" y="26175"/>
                  <a:pt x="18751" y="24164"/>
                  <a:pt x="18218" y="22162"/>
                </a:cubicBezTo>
                <a:cubicBezTo>
                  <a:pt x="17719" y="20288"/>
                  <a:pt x="17375" y="18206"/>
                  <a:pt x="18287" y="16380"/>
                </a:cubicBezTo>
                <a:cubicBezTo>
                  <a:pt x="18908" y="15135"/>
                  <a:pt x="20111" y="14247"/>
                  <a:pt x="21634" y="13847"/>
                </a:cubicBezTo>
                <a:cubicBezTo>
                  <a:pt x="22458" y="13631"/>
                  <a:pt x="23321" y="13537"/>
                  <a:pt x="24196" y="13537"/>
                </a:cubicBezTo>
                <a:cubicBezTo>
                  <a:pt x="26650" y="13537"/>
                  <a:pt x="29206" y="14275"/>
                  <a:pt x="31304" y="15123"/>
                </a:cubicBezTo>
                <a:cubicBezTo>
                  <a:pt x="32488" y="15601"/>
                  <a:pt x="33545" y="16210"/>
                  <a:pt x="34484" y="16919"/>
                </a:cubicBezTo>
                <a:lnTo>
                  <a:pt x="34484" y="1613"/>
                </a:lnTo>
                <a:cubicBezTo>
                  <a:pt x="31463" y="872"/>
                  <a:pt x="28428" y="174"/>
                  <a:pt x="25266" y="32"/>
                </a:cubicBezTo>
                <a:cubicBezTo>
                  <a:pt x="24792" y="11"/>
                  <a:pt x="24317" y="1"/>
                  <a:pt x="23843" y="1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 rot="8100000">
            <a:off x="10535067" y="5387466"/>
            <a:ext cx="1523047" cy="912903"/>
            <a:chOff x="2418650" y="704500"/>
            <a:chExt cx="200750" cy="120325"/>
          </a:xfrm>
        </p:grpSpPr>
        <p:sp>
          <p:nvSpPr>
            <p:cNvPr id="75" name="Google Shape;75;p4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4"/>
          <p:cNvSpPr/>
          <p:nvPr/>
        </p:nvSpPr>
        <p:spPr>
          <a:xfrm>
            <a:off x="310967" y="242217"/>
            <a:ext cx="523229" cy="591768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067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0967" y="1689433"/>
            <a:ext cx="10345600" cy="4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Lato"/>
              <a:buChar char="●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9474800" y="3429000"/>
            <a:ext cx="5408168" cy="4474421"/>
          </a:xfrm>
          <a:custGeom>
            <a:avLst/>
            <a:gdLst/>
            <a:ahLst/>
            <a:cxnLst/>
            <a:rect l="l" t="t" r="r" b="b"/>
            <a:pathLst>
              <a:path w="34485" h="28531" extrusionOk="0">
                <a:moveTo>
                  <a:pt x="23843" y="1"/>
                </a:moveTo>
                <a:cubicBezTo>
                  <a:pt x="21342" y="1"/>
                  <a:pt x="18844" y="291"/>
                  <a:pt x="16428" y="836"/>
                </a:cubicBezTo>
                <a:cubicBezTo>
                  <a:pt x="10823" y="2101"/>
                  <a:pt x="5385" y="4832"/>
                  <a:pt x="2386" y="9136"/>
                </a:cubicBezTo>
                <a:cubicBezTo>
                  <a:pt x="519" y="11816"/>
                  <a:pt x="1" y="14755"/>
                  <a:pt x="664" y="17797"/>
                </a:cubicBezTo>
                <a:cubicBezTo>
                  <a:pt x="1293" y="20685"/>
                  <a:pt x="2604" y="23433"/>
                  <a:pt x="3188" y="26331"/>
                </a:cubicBezTo>
                <a:cubicBezTo>
                  <a:pt x="3335" y="27064"/>
                  <a:pt x="3422" y="27806"/>
                  <a:pt x="3403" y="28531"/>
                </a:cubicBezTo>
                <a:lnTo>
                  <a:pt x="19346" y="28531"/>
                </a:lnTo>
                <a:cubicBezTo>
                  <a:pt x="19357" y="28439"/>
                  <a:pt x="19370" y="28346"/>
                  <a:pt x="19378" y="28254"/>
                </a:cubicBezTo>
                <a:cubicBezTo>
                  <a:pt x="19555" y="26175"/>
                  <a:pt x="18751" y="24164"/>
                  <a:pt x="18218" y="22162"/>
                </a:cubicBezTo>
                <a:cubicBezTo>
                  <a:pt x="17719" y="20288"/>
                  <a:pt x="17375" y="18206"/>
                  <a:pt x="18287" y="16380"/>
                </a:cubicBezTo>
                <a:cubicBezTo>
                  <a:pt x="18908" y="15135"/>
                  <a:pt x="20111" y="14247"/>
                  <a:pt x="21634" y="13847"/>
                </a:cubicBezTo>
                <a:cubicBezTo>
                  <a:pt x="22458" y="13631"/>
                  <a:pt x="23321" y="13537"/>
                  <a:pt x="24196" y="13537"/>
                </a:cubicBezTo>
                <a:cubicBezTo>
                  <a:pt x="26650" y="13537"/>
                  <a:pt x="29206" y="14275"/>
                  <a:pt x="31304" y="15123"/>
                </a:cubicBezTo>
                <a:cubicBezTo>
                  <a:pt x="32488" y="15601"/>
                  <a:pt x="33545" y="16210"/>
                  <a:pt x="34484" y="16919"/>
                </a:cubicBezTo>
                <a:lnTo>
                  <a:pt x="34484" y="1613"/>
                </a:lnTo>
                <a:cubicBezTo>
                  <a:pt x="31463" y="872"/>
                  <a:pt x="28428" y="174"/>
                  <a:pt x="25266" y="32"/>
                </a:cubicBezTo>
                <a:cubicBezTo>
                  <a:pt x="24792" y="11"/>
                  <a:pt x="24317" y="1"/>
                  <a:pt x="23843" y="1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 rot="8100000">
            <a:off x="10535067" y="5387466"/>
            <a:ext cx="1523047" cy="912903"/>
            <a:chOff x="2418650" y="704500"/>
            <a:chExt cx="200750" cy="120325"/>
          </a:xfrm>
        </p:grpSpPr>
        <p:sp>
          <p:nvSpPr>
            <p:cNvPr id="75" name="Google Shape;75;p4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4"/>
          <p:cNvSpPr/>
          <p:nvPr/>
        </p:nvSpPr>
        <p:spPr>
          <a:xfrm>
            <a:off x="310967" y="242217"/>
            <a:ext cx="523229" cy="591768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44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61107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0967" y="1689433"/>
            <a:ext cx="10345600" cy="4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Lato"/>
              <a:buChar char="●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9474800" y="3429000"/>
            <a:ext cx="5408168" cy="4474421"/>
          </a:xfrm>
          <a:custGeom>
            <a:avLst/>
            <a:gdLst/>
            <a:ahLst/>
            <a:cxnLst/>
            <a:rect l="l" t="t" r="r" b="b"/>
            <a:pathLst>
              <a:path w="34485" h="28531" extrusionOk="0">
                <a:moveTo>
                  <a:pt x="23843" y="1"/>
                </a:moveTo>
                <a:cubicBezTo>
                  <a:pt x="21342" y="1"/>
                  <a:pt x="18844" y="291"/>
                  <a:pt x="16428" y="836"/>
                </a:cubicBezTo>
                <a:cubicBezTo>
                  <a:pt x="10823" y="2101"/>
                  <a:pt x="5385" y="4832"/>
                  <a:pt x="2386" y="9136"/>
                </a:cubicBezTo>
                <a:cubicBezTo>
                  <a:pt x="519" y="11816"/>
                  <a:pt x="1" y="14755"/>
                  <a:pt x="664" y="17797"/>
                </a:cubicBezTo>
                <a:cubicBezTo>
                  <a:pt x="1293" y="20685"/>
                  <a:pt x="2604" y="23433"/>
                  <a:pt x="3188" y="26331"/>
                </a:cubicBezTo>
                <a:cubicBezTo>
                  <a:pt x="3335" y="27064"/>
                  <a:pt x="3422" y="27806"/>
                  <a:pt x="3403" y="28531"/>
                </a:cubicBezTo>
                <a:lnTo>
                  <a:pt x="19346" y="28531"/>
                </a:lnTo>
                <a:cubicBezTo>
                  <a:pt x="19357" y="28439"/>
                  <a:pt x="19370" y="28346"/>
                  <a:pt x="19378" y="28254"/>
                </a:cubicBezTo>
                <a:cubicBezTo>
                  <a:pt x="19555" y="26175"/>
                  <a:pt x="18751" y="24164"/>
                  <a:pt x="18218" y="22162"/>
                </a:cubicBezTo>
                <a:cubicBezTo>
                  <a:pt x="17719" y="20288"/>
                  <a:pt x="17375" y="18206"/>
                  <a:pt x="18287" y="16380"/>
                </a:cubicBezTo>
                <a:cubicBezTo>
                  <a:pt x="18908" y="15135"/>
                  <a:pt x="20111" y="14247"/>
                  <a:pt x="21634" y="13847"/>
                </a:cubicBezTo>
                <a:cubicBezTo>
                  <a:pt x="22458" y="13631"/>
                  <a:pt x="23321" y="13537"/>
                  <a:pt x="24196" y="13537"/>
                </a:cubicBezTo>
                <a:cubicBezTo>
                  <a:pt x="26650" y="13537"/>
                  <a:pt x="29206" y="14275"/>
                  <a:pt x="31304" y="15123"/>
                </a:cubicBezTo>
                <a:cubicBezTo>
                  <a:pt x="32488" y="15601"/>
                  <a:pt x="33545" y="16210"/>
                  <a:pt x="34484" y="16919"/>
                </a:cubicBezTo>
                <a:lnTo>
                  <a:pt x="34484" y="1613"/>
                </a:lnTo>
                <a:cubicBezTo>
                  <a:pt x="31463" y="872"/>
                  <a:pt x="28428" y="174"/>
                  <a:pt x="25266" y="32"/>
                </a:cubicBezTo>
                <a:cubicBezTo>
                  <a:pt x="24792" y="11"/>
                  <a:pt x="24317" y="1"/>
                  <a:pt x="23843" y="1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 rot="8100000">
            <a:off x="10535067" y="5387466"/>
            <a:ext cx="1523047" cy="912903"/>
            <a:chOff x="2418650" y="704500"/>
            <a:chExt cx="200750" cy="120325"/>
          </a:xfrm>
        </p:grpSpPr>
        <p:sp>
          <p:nvSpPr>
            <p:cNvPr id="75" name="Google Shape;75;p4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4"/>
          <p:cNvSpPr/>
          <p:nvPr/>
        </p:nvSpPr>
        <p:spPr>
          <a:xfrm>
            <a:off x="310967" y="242217"/>
            <a:ext cx="523229" cy="591768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807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16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666025" y="1850667"/>
            <a:ext cx="3990400" cy="8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subTitle" idx="1"/>
          </p:nvPr>
        </p:nvSpPr>
        <p:spPr>
          <a:xfrm>
            <a:off x="6666025" y="2909581"/>
            <a:ext cx="3990400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-25" y="0"/>
            <a:ext cx="12192016" cy="6858035"/>
            <a:chOff x="-19" y="0"/>
            <a:chExt cx="9144012" cy="5143526"/>
          </a:xfrm>
        </p:grpSpPr>
        <p:sp>
          <p:nvSpPr>
            <p:cNvPr id="137" name="Google Shape;137;p7"/>
            <p:cNvSpPr/>
            <p:nvPr/>
          </p:nvSpPr>
          <p:spPr>
            <a:xfrm>
              <a:off x="5667549" y="0"/>
              <a:ext cx="3476444" cy="1492563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 flipH="1">
              <a:off x="-19" y="3650926"/>
              <a:ext cx="1804083" cy="1492599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7"/>
          <p:cNvGrpSpPr/>
          <p:nvPr/>
        </p:nvGrpSpPr>
        <p:grpSpPr>
          <a:xfrm rot="2063237">
            <a:off x="704426" y="5409529"/>
            <a:ext cx="1230153" cy="677072"/>
            <a:chOff x="2406450" y="4052150"/>
            <a:chExt cx="242825" cy="133650"/>
          </a:xfrm>
        </p:grpSpPr>
        <p:sp>
          <p:nvSpPr>
            <p:cNvPr id="140" name="Google Shape;140;p7"/>
            <p:cNvSpPr/>
            <p:nvPr/>
          </p:nvSpPr>
          <p:spPr>
            <a:xfrm>
              <a:off x="2406450" y="4052150"/>
              <a:ext cx="109975" cy="110950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2482600" y="4154325"/>
              <a:ext cx="23950" cy="19325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2514625" y="4176250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2554325" y="416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2572350" y="4133225"/>
              <a:ext cx="9950" cy="20375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2552825" y="4123225"/>
              <a:ext cx="17200" cy="12750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2553700" y="4146650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2585500" y="4162275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2621600" y="4147950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7"/>
          <p:cNvGrpSpPr/>
          <p:nvPr/>
        </p:nvGrpSpPr>
        <p:grpSpPr>
          <a:xfrm>
            <a:off x="676458" y="537795"/>
            <a:ext cx="1341733" cy="804404"/>
            <a:chOff x="2418650" y="2934475"/>
            <a:chExt cx="200750" cy="120350"/>
          </a:xfrm>
        </p:grpSpPr>
        <p:sp>
          <p:nvSpPr>
            <p:cNvPr id="150" name="Google Shape;150;p7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7739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1565700" y="1850667"/>
            <a:ext cx="3990400" cy="8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ubTitle" idx="1"/>
          </p:nvPr>
        </p:nvSpPr>
        <p:spPr>
          <a:xfrm>
            <a:off x="1565533" y="2777633"/>
            <a:ext cx="3990400" cy="22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9" name="Google Shape;159;p8"/>
          <p:cNvGrpSpPr/>
          <p:nvPr/>
        </p:nvGrpSpPr>
        <p:grpSpPr>
          <a:xfrm>
            <a:off x="-2809052" y="0"/>
            <a:ext cx="15001056" cy="7579419"/>
            <a:chOff x="-2106789" y="0"/>
            <a:chExt cx="11250792" cy="5684564"/>
          </a:xfrm>
        </p:grpSpPr>
        <p:sp>
          <p:nvSpPr>
            <p:cNvPr id="160" name="Google Shape;160;p8"/>
            <p:cNvSpPr/>
            <p:nvPr/>
          </p:nvSpPr>
          <p:spPr>
            <a:xfrm rot="-9900025">
              <a:off x="-1979163" y="3857668"/>
              <a:ext cx="3313029" cy="1422403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 flipH="1">
              <a:off x="5903575" y="0"/>
              <a:ext cx="3240428" cy="148742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8"/>
          <p:cNvSpPr/>
          <p:nvPr/>
        </p:nvSpPr>
        <p:spPr>
          <a:xfrm rot="8100000">
            <a:off x="440282" y="416142"/>
            <a:ext cx="637669" cy="606389"/>
          </a:xfrm>
          <a:custGeom>
            <a:avLst/>
            <a:gdLst/>
            <a:ahLst/>
            <a:cxnLst/>
            <a:rect l="l" t="t" r="r" b="b"/>
            <a:pathLst>
              <a:path w="3362" h="3197" extrusionOk="0">
                <a:moveTo>
                  <a:pt x="1636" y="1"/>
                </a:moveTo>
                <a:cubicBezTo>
                  <a:pt x="1411" y="1"/>
                  <a:pt x="1182" y="835"/>
                  <a:pt x="1092" y="917"/>
                </a:cubicBezTo>
                <a:cubicBezTo>
                  <a:pt x="1014" y="988"/>
                  <a:pt x="128" y="1183"/>
                  <a:pt x="81" y="1293"/>
                </a:cubicBezTo>
                <a:cubicBezTo>
                  <a:pt x="0" y="1484"/>
                  <a:pt x="700" y="1971"/>
                  <a:pt x="783" y="2088"/>
                </a:cubicBezTo>
                <a:cubicBezTo>
                  <a:pt x="840" y="2169"/>
                  <a:pt x="744" y="3124"/>
                  <a:pt x="886" y="3191"/>
                </a:cubicBezTo>
                <a:cubicBezTo>
                  <a:pt x="895" y="3195"/>
                  <a:pt x="906" y="3197"/>
                  <a:pt x="919" y="3197"/>
                </a:cubicBezTo>
                <a:cubicBezTo>
                  <a:pt x="1111" y="3197"/>
                  <a:pt x="1717" y="2768"/>
                  <a:pt x="1835" y="2724"/>
                </a:cubicBezTo>
                <a:cubicBezTo>
                  <a:pt x="1845" y="2720"/>
                  <a:pt x="1858" y="2719"/>
                  <a:pt x="1873" y="2719"/>
                </a:cubicBezTo>
                <a:cubicBezTo>
                  <a:pt x="2043" y="2719"/>
                  <a:pt x="2530" y="2928"/>
                  <a:pt x="2748" y="2928"/>
                </a:cubicBezTo>
                <a:cubicBezTo>
                  <a:pt x="2790" y="2928"/>
                  <a:pt x="2822" y="2921"/>
                  <a:pt x="2840" y="2903"/>
                </a:cubicBezTo>
                <a:cubicBezTo>
                  <a:pt x="2960" y="2781"/>
                  <a:pt x="2675" y="1974"/>
                  <a:pt x="2718" y="1824"/>
                </a:cubicBezTo>
                <a:cubicBezTo>
                  <a:pt x="2759" y="1679"/>
                  <a:pt x="3362" y="1135"/>
                  <a:pt x="3261" y="1008"/>
                </a:cubicBezTo>
                <a:cubicBezTo>
                  <a:pt x="3108" y="814"/>
                  <a:pt x="2390" y="822"/>
                  <a:pt x="2285" y="765"/>
                </a:cubicBezTo>
                <a:cubicBezTo>
                  <a:pt x="2156" y="695"/>
                  <a:pt x="1839" y="9"/>
                  <a:pt x="1640" y="1"/>
                </a:cubicBezTo>
                <a:cubicBezTo>
                  <a:pt x="1638" y="1"/>
                  <a:pt x="1637" y="1"/>
                  <a:pt x="1636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673109" y="5571362"/>
            <a:ext cx="555712" cy="520471"/>
          </a:xfrm>
          <a:custGeom>
            <a:avLst/>
            <a:gdLst/>
            <a:ahLst/>
            <a:cxnLst/>
            <a:rect l="l" t="t" r="r" b="b"/>
            <a:pathLst>
              <a:path w="2728" h="2555" extrusionOk="0">
                <a:moveTo>
                  <a:pt x="2101" y="0"/>
                </a:moveTo>
                <a:cubicBezTo>
                  <a:pt x="1984" y="0"/>
                  <a:pt x="1851" y="36"/>
                  <a:pt x="1710" y="125"/>
                </a:cubicBezTo>
                <a:cubicBezTo>
                  <a:pt x="1237" y="424"/>
                  <a:pt x="695" y="1042"/>
                  <a:pt x="371" y="1413"/>
                </a:cubicBezTo>
                <a:cubicBezTo>
                  <a:pt x="310" y="1483"/>
                  <a:pt x="256" y="1545"/>
                  <a:pt x="210" y="1595"/>
                </a:cubicBezTo>
                <a:cubicBezTo>
                  <a:pt x="0" y="1826"/>
                  <a:pt x="42" y="2095"/>
                  <a:pt x="191" y="2240"/>
                </a:cubicBezTo>
                <a:cubicBezTo>
                  <a:pt x="261" y="2308"/>
                  <a:pt x="361" y="2353"/>
                  <a:pt x="474" y="2353"/>
                </a:cubicBezTo>
                <a:cubicBezTo>
                  <a:pt x="588" y="2353"/>
                  <a:pt x="714" y="2307"/>
                  <a:pt x="835" y="2191"/>
                </a:cubicBezTo>
                <a:cubicBezTo>
                  <a:pt x="1370" y="1681"/>
                  <a:pt x="2042" y="884"/>
                  <a:pt x="2070" y="851"/>
                </a:cubicBezTo>
                <a:cubicBezTo>
                  <a:pt x="2119" y="793"/>
                  <a:pt x="2111" y="706"/>
                  <a:pt x="2054" y="657"/>
                </a:cubicBezTo>
                <a:cubicBezTo>
                  <a:pt x="2028" y="636"/>
                  <a:pt x="1997" y="625"/>
                  <a:pt x="1965" y="625"/>
                </a:cubicBezTo>
                <a:cubicBezTo>
                  <a:pt x="1926" y="625"/>
                  <a:pt x="1887" y="642"/>
                  <a:pt x="1861" y="674"/>
                </a:cubicBezTo>
                <a:cubicBezTo>
                  <a:pt x="1854" y="682"/>
                  <a:pt x="1171" y="1493"/>
                  <a:pt x="647" y="1993"/>
                </a:cubicBezTo>
                <a:cubicBezTo>
                  <a:pt x="587" y="2050"/>
                  <a:pt x="525" y="2079"/>
                  <a:pt x="471" y="2079"/>
                </a:cubicBezTo>
                <a:cubicBezTo>
                  <a:pt x="437" y="2079"/>
                  <a:pt x="406" y="2067"/>
                  <a:pt x="381" y="2043"/>
                </a:cubicBezTo>
                <a:cubicBezTo>
                  <a:pt x="328" y="1992"/>
                  <a:pt x="315" y="1886"/>
                  <a:pt x="413" y="1779"/>
                </a:cubicBezTo>
                <a:cubicBezTo>
                  <a:pt x="459" y="1727"/>
                  <a:pt x="514" y="1664"/>
                  <a:pt x="578" y="1592"/>
                </a:cubicBezTo>
                <a:cubicBezTo>
                  <a:pt x="891" y="1234"/>
                  <a:pt x="1416" y="634"/>
                  <a:pt x="1856" y="356"/>
                </a:cubicBezTo>
                <a:cubicBezTo>
                  <a:pt x="1943" y="302"/>
                  <a:pt x="2028" y="274"/>
                  <a:pt x="2103" y="274"/>
                </a:cubicBezTo>
                <a:cubicBezTo>
                  <a:pt x="2176" y="274"/>
                  <a:pt x="2240" y="299"/>
                  <a:pt x="2292" y="351"/>
                </a:cubicBezTo>
                <a:cubicBezTo>
                  <a:pt x="2400" y="457"/>
                  <a:pt x="2441" y="679"/>
                  <a:pt x="2309" y="896"/>
                </a:cubicBezTo>
                <a:cubicBezTo>
                  <a:pt x="2072" y="1282"/>
                  <a:pt x="1474" y="1781"/>
                  <a:pt x="1079" y="2109"/>
                </a:cubicBezTo>
                <a:cubicBezTo>
                  <a:pt x="986" y="2186"/>
                  <a:pt x="903" y="2255"/>
                  <a:pt x="835" y="2315"/>
                </a:cubicBezTo>
                <a:cubicBezTo>
                  <a:pt x="778" y="2364"/>
                  <a:pt x="772" y="2451"/>
                  <a:pt x="821" y="2508"/>
                </a:cubicBezTo>
                <a:cubicBezTo>
                  <a:pt x="848" y="2539"/>
                  <a:pt x="886" y="2554"/>
                  <a:pt x="925" y="2554"/>
                </a:cubicBezTo>
                <a:cubicBezTo>
                  <a:pt x="957" y="2554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8"/>
                  <a:pt x="2282" y="1464"/>
                  <a:pt x="2542" y="1038"/>
                </a:cubicBezTo>
                <a:cubicBezTo>
                  <a:pt x="2727" y="734"/>
                  <a:pt x="2703" y="371"/>
                  <a:pt x="2483" y="155"/>
                </a:cubicBezTo>
                <a:cubicBezTo>
                  <a:pt x="2394" y="67"/>
                  <a:pt x="2262" y="0"/>
                  <a:pt x="21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4" name="Google Shape;164;p8"/>
          <p:cNvGrpSpPr/>
          <p:nvPr/>
        </p:nvGrpSpPr>
        <p:grpSpPr>
          <a:xfrm>
            <a:off x="10200079" y="548675"/>
            <a:ext cx="1297400" cy="790900"/>
            <a:chOff x="4560600" y="2876550"/>
            <a:chExt cx="172325" cy="105050"/>
          </a:xfrm>
        </p:grpSpPr>
        <p:sp>
          <p:nvSpPr>
            <p:cNvPr id="165" name="Google Shape;165;p8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162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9"/>
          <p:cNvGrpSpPr/>
          <p:nvPr/>
        </p:nvGrpSpPr>
        <p:grpSpPr>
          <a:xfrm>
            <a:off x="-24" y="-7"/>
            <a:ext cx="12192047" cy="6858011"/>
            <a:chOff x="-18" y="-5"/>
            <a:chExt cx="9144035" cy="5143508"/>
          </a:xfrm>
        </p:grpSpPr>
        <p:sp>
          <p:nvSpPr>
            <p:cNvPr id="174" name="Google Shape;174;p9"/>
            <p:cNvSpPr/>
            <p:nvPr/>
          </p:nvSpPr>
          <p:spPr>
            <a:xfrm>
              <a:off x="5841475" y="2458950"/>
              <a:ext cx="3302542" cy="268455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 rot="10800000">
              <a:off x="-18" y="-5"/>
              <a:ext cx="2115569" cy="1750306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1459267" y="1130133"/>
            <a:ext cx="4038800" cy="18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1459267" y="2898800"/>
            <a:ext cx="40388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9333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321367" y="1765367"/>
            <a:ext cx="4687111" cy="3784891"/>
            <a:chOff x="4903200" y="1324025"/>
            <a:chExt cx="3515333" cy="2838668"/>
          </a:xfrm>
        </p:grpSpPr>
        <p:sp>
          <p:nvSpPr>
            <p:cNvPr id="179" name="Google Shape;179;p9"/>
            <p:cNvSpPr/>
            <p:nvPr/>
          </p:nvSpPr>
          <p:spPr>
            <a:xfrm>
              <a:off x="4903200" y="1324025"/>
              <a:ext cx="3515333" cy="2838668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201975" y="2108450"/>
              <a:ext cx="285622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2" y="265"/>
                  </a:cubicBezTo>
                  <a:cubicBezTo>
                    <a:pt x="2" y="290"/>
                    <a:pt x="20" y="312"/>
                    <a:pt x="44" y="315"/>
                  </a:cubicBezTo>
                  <a:cubicBezTo>
                    <a:pt x="47" y="315"/>
                    <a:pt x="51" y="316"/>
                    <a:pt x="54" y="316"/>
                  </a:cubicBezTo>
                  <a:lnTo>
                    <a:pt x="16252" y="104"/>
                  </a:lnTo>
                  <a:cubicBezTo>
                    <a:pt x="16281" y="104"/>
                    <a:pt x="16305" y="81"/>
                    <a:pt x="16304" y="52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215989" y="2558790"/>
              <a:ext cx="2856053" cy="46552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2" y="1"/>
                  </a:moveTo>
                  <a:cubicBezTo>
                    <a:pt x="16252" y="1"/>
                    <a:pt x="16251" y="1"/>
                    <a:pt x="16250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0"/>
                    <a:pt x="19" y="312"/>
                    <a:pt x="44" y="316"/>
                  </a:cubicBezTo>
                  <a:cubicBezTo>
                    <a:pt x="47" y="316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4" y="24"/>
                    <a:pt x="16281" y="1"/>
                    <a:pt x="16252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5228952" y="2998850"/>
              <a:ext cx="285622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43491" y="3438910"/>
              <a:ext cx="2856053" cy="46552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0" y="1"/>
                  </a:moveTo>
                  <a:lnTo>
                    <a:pt x="52" y="213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1"/>
                    <a:pt x="19" y="312"/>
                    <a:pt x="44" y="316"/>
                  </a:cubicBezTo>
                  <a:cubicBezTo>
                    <a:pt x="47" y="317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3" y="24"/>
                    <a:pt x="16280" y="1"/>
                    <a:pt x="16250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56454" y="3878970"/>
              <a:ext cx="2856228" cy="46405"/>
            </a:xfrm>
            <a:custGeom>
              <a:avLst/>
              <a:gdLst/>
              <a:ahLst/>
              <a:cxnLst/>
              <a:rect l="l" t="t" r="r" b="b"/>
              <a:pathLst>
                <a:path w="16305" h="316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3" y="212"/>
                  </a:lnTo>
                  <a:cubicBezTo>
                    <a:pt x="23" y="212"/>
                    <a:pt x="1" y="235"/>
                    <a:pt x="2" y="264"/>
                  </a:cubicBezTo>
                  <a:cubicBezTo>
                    <a:pt x="2" y="290"/>
                    <a:pt x="20" y="310"/>
                    <a:pt x="44" y="315"/>
                  </a:cubicBezTo>
                  <a:lnTo>
                    <a:pt x="54" y="315"/>
                  </a:lnTo>
                  <a:lnTo>
                    <a:pt x="16252" y="104"/>
                  </a:lnTo>
                  <a:cubicBezTo>
                    <a:pt x="16281" y="104"/>
                    <a:pt x="16305" y="81"/>
                    <a:pt x="16304" y="51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" name="Google Shape;185;p9"/>
          <p:cNvGrpSpPr/>
          <p:nvPr/>
        </p:nvGrpSpPr>
        <p:grpSpPr>
          <a:xfrm>
            <a:off x="7714274" y="1307740"/>
            <a:ext cx="1854260" cy="731521"/>
            <a:chOff x="1639601" y="539501"/>
            <a:chExt cx="1091683" cy="548641"/>
          </a:xfrm>
        </p:grpSpPr>
        <p:sp>
          <p:nvSpPr>
            <p:cNvPr id="186" name="Google Shape;186;p9"/>
            <p:cNvSpPr/>
            <p:nvPr/>
          </p:nvSpPr>
          <p:spPr>
            <a:xfrm>
              <a:off x="1639601" y="539501"/>
              <a:ext cx="1091683" cy="548641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2097918" y="607640"/>
              <a:ext cx="279602" cy="51692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2403952" y="609989"/>
              <a:ext cx="121592" cy="47727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9"/>
          <p:cNvSpPr txBox="1">
            <a:spLocks noGrp="1"/>
          </p:cNvSpPr>
          <p:nvPr>
            <p:ph type="subTitle" idx="2"/>
          </p:nvPr>
        </p:nvSpPr>
        <p:spPr>
          <a:xfrm>
            <a:off x="6856533" y="2394233"/>
            <a:ext cx="3456400" cy="29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9"/>
          <p:cNvGrpSpPr/>
          <p:nvPr/>
        </p:nvGrpSpPr>
        <p:grpSpPr>
          <a:xfrm>
            <a:off x="10312943" y="568257"/>
            <a:ext cx="1371847" cy="919441"/>
            <a:chOff x="4560600" y="646575"/>
            <a:chExt cx="225267" cy="150979"/>
          </a:xfrm>
        </p:grpSpPr>
        <p:sp>
          <p:nvSpPr>
            <p:cNvPr id="191" name="Google Shape;191;p9"/>
            <p:cNvSpPr/>
            <p:nvPr/>
          </p:nvSpPr>
          <p:spPr>
            <a:xfrm>
              <a:off x="4717667" y="733654"/>
              <a:ext cx="68200" cy="63900"/>
            </a:xfrm>
            <a:custGeom>
              <a:avLst/>
              <a:gdLst/>
              <a:ahLst/>
              <a:cxnLst/>
              <a:rect l="l" t="t" r="r" b="b"/>
              <a:pathLst>
                <a:path w="2728" h="2556" extrusionOk="0">
                  <a:moveTo>
                    <a:pt x="2101" y="1"/>
                  </a:moveTo>
                  <a:cubicBezTo>
                    <a:pt x="1984" y="1"/>
                    <a:pt x="1851" y="36"/>
                    <a:pt x="1710" y="126"/>
                  </a:cubicBezTo>
                  <a:cubicBezTo>
                    <a:pt x="1237" y="424"/>
                    <a:pt x="695" y="1043"/>
                    <a:pt x="371" y="1412"/>
                  </a:cubicBezTo>
                  <a:cubicBezTo>
                    <a:pt x="310" y="1483"/>
                    <a:pt x="256" y="1544"/>
                    <a:pt x="210" y="1595"/>
                  </a:cubicBezTo>
                  <a:cubicBezTo>
                    <a:pt x="0" y="1827"/>
                    <a:pt x="42" y="2095"/>
                    <a:pt x="191" y="2240"/>
                  </a:cubicBezTo>
                  <a:cubicBezTo>
                    <a:pt x="261" y="2309"/>
                    <a:pt x="361" y="2354"/>
                    <a:pt x="474" y="2354"/>
                  </a:cubicBezTo>
                  <a:cubicBezTo>
                    <a:pt x="588" y="2354"/>
                    <a:pt x="714" y="2308"/>
                    <a:pt x="835" y="2192"/>
                  </a:cubicBezTo>
                  <a:cubicBezTo>
                    <a:pt x="1370" y="1682"/>
                    <a:pt x="2042" y="884"/>
                    <a:pt x="2070" y="851"/>
                  </a:cubicBezTo>
                  <a:cubicBezTo>
                    <a:pt x="2119" y="793"/>
                    <a:pt x="2111" y="707"/>
                    <a:pt x="2054" y="658"/>
                  </a:cubicBezTo>
                  <a:cubicBezTo>
                    <a:pt x="2028" y="637"/>
                    <a:pt x="1997" y="626"/>
                    <a:pt x="1965" y="626"/>
                  </a:cubicBezTo>
                  <a:cubicBezTo>
                    <a:pt x="1926" y="626"/>
                    <a:pt x="1887" y="643"/>
                    <a:pt x="1861" y="675"/>
                  </a:cubicBezTo>
                  <a:cubicBezTo>
                    <a:pt x="1854" y="683"/>
                    <a:pt x="1171" y="1494"/>
                    <a:pt x="647" y="1994"/>
                  </a:cubicBezTo>
                  <a:cubicBezTo>
                    <a:pt x="587" y="2050"/>
                    <a:pt x="525" y="2080"/>
                    <a:pt x="471" y="2080"/>
                  </a:cubicBezTo>
                  <a:cubicBezTo>
                    <a:pt x="437" y="2080"/>
                    <a:pt x="406" y="2068"/>
                    <a:pt x="381" y="2044"/>
                  </a:cubicBezTo>
                  <a:cubicBezTo>
                    <a:pt x="328" y="1992"/>
                    <a:pt x="315" y="1887"/>
                    <a:pt x="413" y="1778"/>
                  </a:cubicBezTo>
                  <a:cubicBezTo>
                    <a:pt x="459" y="1728"/>
                    <a:pt x="514" y="1665"/>
                    <a:pt x="578" y="1593"/>
                  </a:cubicBezTo>
                  <a:cubicBezTo>
                    <a:pt x="891" y="1235"/>
                    <a:pt x="1416" y="634"/>
                    <a:pt x="1856" y="357"/>
                  </a:cubicBezTo>
                  <a:cubicBezTo>
                    <a:pt x="1943" y="302"/>
                    <a:pt x="2027" y="274"/>
                    <a:pt x="2103" y="274"/>
                  </a:cubicBezTo>
                  <a:cubicBezTo>
                    <a:pt x="2175" y="274"/>
                    <a:pt x="2240" y="300"/>
                    <a:pt x="2292" y="351"/>
                  </a:cubicBezTo>
                  <a:cubicBezTo>
                    <a:pt x="2400" y="458"/>
                    <a:pt x="2441" y="679"/>
                    <a:pt x="2309" y="896"/>
                  </a:cubicBezTo>
                  <a:cubicBezTo>
                    <a:pt x="2072" y="1283"/>
                    <a:pt x="1474" y="1780"/>
                    <a:pt x="1079" y="2110"/>
                  </a:cubicBezTo>
                  <a:cubicBezTo>
                    <a:pt x="986" y="2187"/>
                    <a:pt x="903" y="2256"/>
                    <a:pt x="835" y="2315"/>
                  </a:cubicBezTo>
                  <a:cubicBezTo>
                    <a:pt x="778" y="2365"/>
                    <a:pt x="772" y="2451"/>
                    <a:pt x="821" y="2508"/>
                  </a:cubicBezTo>
                  <a:cubicBezTo>
                    <a:pt x="848" y="2539"/>
                    <a:pt x="886" y="2555"/>
                    <a:pt x="925" y="2555"/>
                  </a:cubicBezTo>
                  <a:cubicBezTo>
                    <a:pt x="957" y="2555"/>
                    <a:pt x="988" y="2544"/>
                    <a:pt x="1015" y="2522"/>
                  </a:cubicBezTo>
                  <a:cubicBezTo>
                    <a:pt x="1081" y="2464"/>
                    <a:pt x="1163" y="2396"/>
                    <a:pt x="1254" y="2320"/>
                  </a:cubicBezTo>
                  <a:cubicBezTo>
                    <a:pt x="1688" y="1959"/>
                    <a:pt x="2282" y="1465"/>
                    <a:pt x="2542" y="1039"/>
                  </a:cubicBezTo>
                  <a:cubicBezTo>
                    <a:pt x="2727" y="735"/>
                    <a:pt x="2703" y="372"/>
                    <a:pt x="2483" y="156"/>
                  </a:cubicBezTo>
                  <a:cubicBezTo>
                    <a:pt x="2394" y="67"/>
                    <a:pt x="2261" y="1"/>
                    <a:pt x="2101" y="1"/>
                  </a:cubicBezTo>
                  <a:close/>
                </a:path>
              </a:pathLst>
            </a:custGeom>
            <a:solidFill>
              <a:srgbClr val="704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9"/>
          <p:cNvGrpSpPr/>
          <p:nvPr/>
        </p:nvGrpSpPr>
        <p:grpSpPr>
          <a:xfrm rot="10002057">
            <a:off x="10413530" y="5511082"/>
            <a:ext cx="1234693" cy="740063"/>
            <a:chOff x="2418650" y="704500"/>
            <a:chExt cx="200750" cy="120325"/>
          </a:xfrm>
        </p:grpSpPr>
        <p:sp>
          <p:nvSpPr>
            <p:cNvPr id="200" name="Google Shape;200;p9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020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body" idx="1"/>
          </p:nvPr>
        </p:nvSpPr>
        <p:spPr>
          <a:xfrm>
            <a:off x="2096800" y="2161900"/>
            <a:ext cx="7998400" cy="25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800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208" name="Google Shape;208;p10"/>
          <p:cNvGrpSpPr/>
          <p:nvPr/>
        </p:nvGrpSpPr>
        <p:grpSpPr>
          <a:xfrm>
            <a:off x="-5" y="-8"/>
            <a:ext cx="12139733" cy="6829376"/>
            <a:chOff x="-4" y="-6"/>
            <a:chExt cx="9104800" cy="5122032"/>
          </a:xfrm>
        </p:grpSpPr>
        <p:sp>
          <p:nvSpPr>
            <p:cNvPr id="209" name="Google Shape;209;p10"/>
            <p:cNvSpPr/>
            <p:nvPr/>
          </p:nvSpPr>
          <p:spPr>
            <a:xfrm>
              <a:off x="6807319" y="3221220"/>
              <a:ext cx="2297477" cy="1900807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-4" y="-6"/>
              <a:ext cx="3007273" cy="1380405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10"/>
          <p:cNvGrpSpPr/>
          <p:nvPr/>
        </p:nvGrpSpPr>
        <p:grpSpPr>
          <a:xfrm rot="-7200093">
            <a:off x="828938" y="413452"/>
            <a:ext cx="753841" cy="1257693"/>
            <a:chOff x="2751325" y="956750"/>
            <a:chExt cx="120325" cy="200750"/>
          </a:xfrm>
        </p:grpSpPr>
        <p:sp>
          <p:nvSpPr>
            <p:cNvPr id="212" name="Google Shape;212;p10"/>
            <p:cNvSpPr/>
            <p:nvPr/>
          </p:nvSpPr>
          <p:spPr>
            <a:xfrm rot="5400000">
              <a:off x="2749263" y="958813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 rot="5400000">
              <a:off x="2825963" y="1021488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0"/>
            <p:cNvSpPr/>
            <p:nvPr/>
          </p:nvSpPr>
          <p:spPr>
            <a:xfrm rot="5400000">
              <a:off x="2852013" y="1055763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0"/>
            <p:cNvSpPr/>
            <p:nvPr/>
          </p:nvSpPr>
          <p:spPr>
            <a:xfrm rot="5400000">
              <a:off x="2858375" y="10912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0"/>
            <p:cNvSpPr/>
            <p:nvPr/>
          </p:nvSpPr>
          <p:spPr>
            <a:xfrm rot="5400000">
              <a:off x="2848563" y="1117113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0"/>
            <p:cNvSpPr/>
            <p:nvPr/>
          </p:nvSpPr>
          <p:spPr>
            <a:xfrm rot="5400000">
              <a:off x="2827875" y="114032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10"/>
          <p:cNvGrpSpPr/>
          <p:nvPr/>
        </p:nvGrpSpPr>
        <p:grpSpPr>
          <a:xfrm>
            <a:off x="5445638" y="5345117"/>
            <a:ext cx="1356420" cy="746708"/>
            <a:chOff x="2406450" y="1822150"/>
            <a:chExt cx="242825" cy="133675"/>
          </a:xfrm>
        </p:grpSpPr>
        <p:sp>
          <p:nvSpPr>
            <p:cNvPr id="219" name="Google Shape;219;p10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8" name="Google Shape;228;p10"/>
          <p:cNvSpPr/>
          <p:nvPr/>
        </p:nvSpPr>
        <p:spPr>
          <a:xfrm rot="6708210">
            <a:off x="726512" y="2513185"/>
            <a:ext cx="582184" cy="658407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0"/>
          <p:cNvSpPr/>
          <p:nvPr/>
        </p:nvSpPr>
        <p:spPr>
          <a:xfrm>
            <a:off x="8477368" y="637168"/>
            <a:ext cx="573585" cy="578801"/>
          </a:xfrm>
          <a:custGeom>
            <a:avLst/>
            <a:gdLst/>
            <a:ahLst/>
            <a:cxnLst/>
            <a:rect l="l" t="t" r="r" b="b"/>
            <a:pathLst>
              <a:path w="4399" h="4439" extrusionOk="0">
                <a:moveTo>
                  <a:pt x="1428" y="1"/>
                </a:moveTo>
                <a:cubicBezTo>
                  <a:pt x="1411" y="1"/>
                  <a:pt x="1395" y="3"/>
                  <a:pt x="1381" y="8"/>
                </a:cubicBezTo>
                <a:cubicBezTo>
                  <a:pt x="1087" y="104"/>
                  <a:pt x="1198" y="1291"/>
                  <a:pt x="1122" y="1439"/>
                </a:cubicBezTo>
                <a:cubicBezTo>
                  <a:pt x="1056" y="1567"/>
                  <a:pt x="19" y="2241"/>
                  <a:pt x="13" y="2403"/>
                </a:cubicBezTo>
                <a:cubicBezTo>
                  <a:pt x="1" y="2685"/>
                  <a:pt x="1127" y="2972"/>
                  <a:pt x="1289" y="3081"/>
                </a:cubicBezTo>
                <a:cubicBezTo>
                  <a:pt x="1400" y="3157"/>
                  <a:pt x="1735" y="4421"/>
                  <a:pt x="1947" y="4438"/>
                </a:cubicBezTo>
                <a:cubicBezTo>
                  <a:pt x="1949" y="4439"/>
                  <a:pt x="1951" y="4439"/>
                  <a:pt x="1953" y="4439"/>
                </a:cubicBezTo>
                <a:cubicBezTo>
                  <a:pt x="2171" y="4439"/>
                  <a:pt x="2799" y="3508"/>
                  <a:pt x="2936" y="3388"/>
                </a:cubicBezTo>
                <a:cubicBezTo>
                  <a:pt x="3089" y="3253"/>
                  <a:pt x="4206" y="3349"/>
                  <a:pt x="4303" y="3135"/>
                </a:cubicBezTo>
                <a:cubicBezTo>
                  <a:pt x="4399" y="2921"/>
                  <a:pt x="3649" y="2029"/>
                  <a:pt x="3631" y="1816"/>
                </a:cubicBezTo>
                <a:cubicBezTo>
                  <a:pt x="3613" y="1612"/>
                  <a:pt x="4122" y="630"/>
                  <a:pt x="3932" y="514"/>
                </a:cubicBezTo>
                <a:cubicBezTo>
                  <a:pt x="3875" y="480"/>
                  <a:pt x="3794" y="466"/>
                  <a:pt x="3698" y="466"/>
                </a:cubicBezTo>
                <a:cubicBezTo>
                  <a:pt x="3327" y="466"/>
                  <a:pt x="2747" y="674"/>
                  <a:pt x="2587" y="674"/>
                </a:cubicBezTo>
                <a:cubicBezTo>
                  <a:pt x="2581" y="674"/>
                  <a:pt x="2575" y="674"/>
                  <a:pt x="2570" y="673"/>
                </a:cubicBezTo>
                <a:cubicBezTo>
                  <a:pt x="2383" y="647"/>
                  <a:pt x="1719" y="1"/>
                  <a:pt x="1428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634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body" idx="1"/>
          </p:nvPr>
        </p:nvSpPr>
        <p:spPr>
          <a:xfrm>
            <a:off x="2096800" y="2161900"/>
            <a:ext cx="7998400" cy="25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800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208" name="Google Shape;208;p10"/>
          <p:cNvGrpSpPr/>
          <p:nvPr/>
        </p:nvGrpSpPr>
        <p:grpSpPr>
          <a:xfrm>
            <a:off x="-5" y="-8"/>
            <a:ext cx="12139733" cy="6829376"/>
            <a:chOff x="-4" y="-6"/>
            <a:chExt cx="9104800" cy="5122032"/>
          </a:xfrm>
        </p:grpSpPr>
        <p:sp>
          <p:nvSpPr>
            <p:cNvPr id="209" name="Google Shape;209;p10"/>
            <p:cNvSpPr/>
            <p:nvPr/>
          </p:nvSpPr>
          <p:spPr>
            <a:xfrm>
              <a:off x="6807319" y="3221220"/>
              <a:ext cx="2297477" cy="1900807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-4" y="-6"/>
              <a:ext cx="3007273" cy="1380405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10"/>
          <p:cNvGrpSpPr/>
          <p:nvPr/>
        </p:nvGrpSpPr>
        <p:grpSpPr>
          <a:xfrm rot="-7200093">
            <a:off x="828938" y="413452"/>
            <a:ext cx="753841" cy="1257693"/>
            <a:chOff x="2751325" y="956750"/>
            <a:chExt cx="120325" cy="200750"/>
          </a:xfrm>
        </p:grpSpPr>
        <p:sp>
          <p:nvSpPr>
            <p:cNvPr id="212" name="Google Shape;212;p10"/>
            <p:cNvSpPr/>
            <p:nvPr/>
          </p:nvSpPr>
          <p:spPr>
            <a:xfrm rot="5400000">
              <a:off x="2749263" y="958813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 rot="5400000">
              <a:off x="2825963" y="1021488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0"/>
            <p:cNvSpPr/>
            <p:nvPr/>
          </p:nvSpPr>
          <p:spPr>
            <a:xfrm rot="5400000">
              <a:off x="2852013" y="1055763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0"/>
            <p:cNvSpPr/>
            <p:nvPr/>
          </p:nvSpPr>
          <p:spPr>
            <a:xfrm rot="5400000">
              <a:off x="2858375" y="10912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0"/>
            <p:cNvSpPr/>
            <p:nvPr/>
          </p:nvSpPr>
          <p:spPr>
            <a:xfrm rot="5400000">
              <a:off x="2848563" y="1117113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0"/>
            <p:cNvSpPr/>
            <p:nvPr/>
          </p:nvSpPr>
          <p:spPr>
            <a:xfrm rot="5400000">
              <a:off x="2827875" y="114032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10"/>
          <p:cNvGrpSpPr/>
          <p:nvPr/>
        </p:nvGrpSpPr>
        <p:grpSpPr>
          <a:xfrm>
            <a:off x="5445638" y="5345117"/>
            <a:ext cx="1356420" cy="746708"/>
            <a:chOff x="2406450" y="1822150"/>
            <a:chExt cx="242825" cy="133675"/>
          </a:xfrm>
        </p:grpSpPr>
        <p:sp>
          <p:nvSpPr>
            <p:cNvPr id="219" name="Google Shape;219;p10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8" name="Google Shape;228;p10"/>
          <p:cNvSpPr/>
          <p:nvPr/>
        </p:nvSpPr>
        <p:spPr>
          <a:xfrm rot="6708210">
            <a:off x="726512" y="2513185"/>
            <a:ext cx="582184" cy="658407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0"/>
          <p:cNvSpPr/>
          <p:nvPr/>
        </p:nvSpPr>
        <p:spPr>
          <a:xfrm>
            <a:off x="8477368" y="637168"/>
            <a:ext cx="573585" cy="578801"/>
          </a:xfrm>
          <a:custGeom>
            <a:avLst/>
            <a:gdLst/>
            <a:ahLst/>
            <a:cxnLst/>
            <a:rect l="l" t="t" r="r" b="b"/>
            <a:pathLst>
              <a:path w="4399" h="4439" extrusionOk="0">
                <a:moveTo>
                  <a:pt x="1428" y="1"/>
                </a:moveTo>
                <a:cubicBezTo>
                  <a:pt x="1411" y="1"/>
                  <a:pt x="1395" y="3"/>
                  <a:pt x="1381" y="8"/>
                </a:cubicBezTo>
                <a:cubicBezTo>
                  <a:pt x="1087" y="104"/>
                  <a:pt x="1198" y="1291"/>
                  <a:pt x="1122" y="1439"/>
                </a:cubicBezTo>
                <a:cubicBezTo>
                  <a:pt x="1056" y="1567"/>
                  <a:pt x="19" y="2241"/>
                  <a:pt x="13" y="2403"/>
                </a:cubicBezTo>
                <a:cubicBezTo>
                  <a:pt x="1" y="2685"/>
                  <a:pt x="1127" y="2972"/>
                  <a:pt x="1289" y="3081"/>
                </a:cubicBezTo>
                <a:cubicBezTo>
                  <a:pt x="1400" y="3157"/>
                  <a:pt x="1735" y="4421"/>
                  <a:pt x="1947" y="4438"/>
                </a:cubicBezTo>
                <a:cubicBezTo>
                  <a:pt x="1949" y="4439"/>
                  <a:pt x="1951" y="4439"/>
                  <a:pt x="1953" y="4439"/>
                </a:cubicBezTo>
                <a:cubicBezTo>
                  <a:pt x="2171" y="4439"/>
                  <a:pt x="2799" y="3508"/>
                  <a:pt x="2936" y="3388"/>
                </a:cubicBezTo>
                <a:cubicBezTo>
                  <a:pt x="3089" y="3253"/>
                  <a:pt x="4206" y="3349"/>
                  <a:pt x="4303" y="3135"/>
                </a:cubicBezTo>
                <a:cubicBezTo>
                  <a:pt x="4399" y="2921"/>
                  <a:pt x="3649" y="2029"/>
                  <a:pt x="3631" y="1816"/>
                </a:cubicBezTo>
                <a:cubicBezTo>
                  <a:pt x="3613" y="1612"/>
                  <a:pt x="4122" y="630"/>
                  <a:pt x="3932" y="514"/>
                </a:cubicBezTo>
                <a:cubicBezTo>
                  <a:pt x="3875" y="480"/>
                  <a:pt x="3794" y="466"/>
                  <a:pt x="3698" y="466"/>
                </a:cubicBezTo>
                <a:cubicBezTo>
                  <a:pt x="3327" y="466"/>
                  <a:pt x="2747" y="674"/>
                  <a:pt x="2587" y="674"/>
                </a:cubicBezTo>
                <a:cubicBezTo>
                  <a:pt x="2581" y="674"/>
                  <a:pt x="2575" y="674"/>
                  <a:pt x="2570" y="673"/>
                </a:cubicBezTo>
                <a:cubicBezTo>
                  <a:pt x="2383" y="647"/>
                  <a:pt x="1719" y="1"/>
                  <a:pt x="1428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700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3519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3519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349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13"/>
          <p:cNvGrpSpPr/>
          <p:nvPr/>
        </p:nvGrpSpPr>
        <p:grpSpPr>
          <a:xfrm>
            <a:off x="-2034452" y="-38682"/>
            <a:ext cx="14226448" cy="7618103"/>
            <a:chOff x="-1525839" y="-29012"/>
            <a:chExt cx="10669836" cy="5713577"/>
          </a:xfrm>
        </p:grpSpPr>
        <p:sp>
          <p:nvSpPr>
            <p:cNvPr id="239" name="Google Shape;239;p13"/>
            <p:cNvSpPr/>
            <p:nvPr/>
          </p:nvSpPr>
          <p:spPr>
            <a:xfrm rot="-9900025">
              <a:off x="-1398213" y="3857668"/>
              <a:ext cx="3313029" cy="1422403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5831000" y="-29012"/>
              <a:ext cx="3312997" cy="142238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0" y="0"/>
              <a:ext cx="3240428" cy="148742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2" name="Google Shape;242;p13"/>
          <p:cNvSpPr/>
          <p:nvPr/>
        </p:nvSpPr>
        <p:spPr>
          <a:xfrm>
            <a:off x="894522" y="4066201"/>
            <a:ext cx="4698833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6805953" y="2045068"/>
            <a:ext cx="4706848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>
            <a:off x="6792628" y="4066201"/>
            <a:ext cx="4720173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>
            <a:off x="890390" y="2045068"/>
            <a:ext cx="4706848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47" name="Google Shape;247;p13"/>
          <p:cNvSpPr txBox="1"/>
          <p:nvPr/>
        </p:nvSpPr>
        <p:spPr>
          <a:xfrm>
            <a:off x="762854" y="2397962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1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grpSp>
        <p:nvGrpSpPr>
          <p:cNvPr id="248" name="Google Shape;248;p13"/>
          <p:cNvGrpSpPr/>
          <p:nvPr/>
        </p:nvGrpSpPr>
        <p:grpSpPr>
          <a:xfrm rot="-5400000">
            <a:off x="1258633" y="3039833"/>
            <a:ext cx="181936" cy="491307"/>
            <a:chOff x="1478100" y="2117375"/>
            <a:chExt cx="191970" cy="518402"/>
          </a:xfrm>
        </p:grpSpPr>
        <p:sp>
          <p:nvSpPr>
            <p:cNvPr id="249" name="Google Shape;249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51" name="Google Shape;251;p13"/>
          <p:cNvSpPr txBox="1">
            <a:spLocks noGrp="1"/>
          </p:cNvSpPr>
          <p:nvPr>
            <p:ph type="subTitle" idx="1"/>
          </p:nvPr>
        </p:nvSpPr>
        <p:spPr>
          <a:xfrm>
            <a:off x="2835319" y="2311717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subTitle" idx="2"/>
          </p:nvPr>
        </p:nvSpPr>
        <p:spPr>
          <a:xfrm>
            <a:off x="2835319" y="2732227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/>
          <p:cNvSpPr txBox="1"/>
          <p:nvPr/>
        </p:nvSpPr>
        <p:spPr>
          <a:xfrm>
            <a:off x="6667821" y="2369171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2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grpSp>
        <p:nvGrpSpPr>
          <p:cNvPr id="254" name="Google Shape;254;p13"/>
          <p:cNvGrpSpPr/>
          <p:nvPr/>
        </p:nvGrpSpPr>
        <p:grpSpPr>
          <a:xfrm rot="-5400000">
            <a:off x="7121863" y="3032385"/>
            <a:ext cx="181936" cy="491307"/>
            <a:chOff x="1478100" y="2117375"/>
            <a:chExt cx="191970" cy="518402"/>
          </a:xfrm>
        </p:grpSpPr>
        <p:sp>
          <p:nvSpPr>
            <p:cNvPr id="255" name="Google Shape;255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57" name="Google Shape;257;p13"/>
          <p:cNvSpPr txBox="1">
            <a:spLocks noGrp="1"/>
          </p:cNvSpPr>
          <p:nvPr>
            <p:ph type="subTitle" idx="3"/>
          </p:nvPr>
        </p:nvSpPr>
        <p:spPr>
          <a:xfrm>
            <a:off x="7254619" y="2311717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4"/>
          </p:nvPr>
        </p:nvSpPr>
        <p:spPr>
          <a:xfrm>
            <a:off x="7254619" y="2732227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/>
          <p:nvPr/>
        </p:nvSpPr>
        <p:spPr>
          <a:xfrm>
            <a:off x="746087" y="4390384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3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grpSp>
        <p:nvGrpSpPr>
          <p:cNvPr id="260" name="Google Shape;260;p13"/>
          <p:cNvGrpSpPr/>
          <p:nvPr/>
        </p:nvGrpSpPr>
        <p:grpSpPr>
          <a:xfrm rot="-5400000">
            <a:off x="1211301" y="5076319"/>
            <a:ext cx="181936" cy="491307"/>
            <a:chOff x="1478100" y="2117375"/>
            <a:chExt cx="191970" cy="518402"/>
          </a:xfrm>
        </p:grpSpPr>
        <p:sp>
          <p:nvSpPr>
            <p:cNvPr id="261" name="Google Shape;261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63" name="Google Shape;263;p13"/>
          <p:cNvSpPr txBox="1">
            <a:spLocks noGrp="1"/>
          </p:cNvSpPr>
          <p:nvPr>
            <p:ph type="subTitle" idx="5"/>
          </p:nvPr>
        </p:nvSpPr>
        <p:spPr>
          <a:xfrm>
            <a:off x="2835319" y="4348720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6"/>
          </p:nvPr>
        </p:nvSpPr>
        <p:spPr>
          <a:xfrm>
            <a:off x="2835319" y="4769231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3"/>
          <p:cNvSpPr txBox="1"/>
          <p:nvPr/>
        </p:nvSpPr>
        <p:spPr>
          <a:xfrm>
            <a:off x="6701752" y="4318057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4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grpSp>
        <p:nvGrpSpPr>
          <p:cNvPr id="266" name="Google Shape;266;p13"/>
          <p:cNvGrpSpPr/>
          <p:nvPr/>
        </p:nvGrpSpPr>
        <p:grpSpPr>
          <a:xfrm rot="-5400000">
            <a:off x="7219258" y="5012382"/>
            <a:ext cx="181936" cy="491307"/>
            <a:chOff x="1478100" y="2117375"/>
            <a:chExt cx="191970" cy="518402"/>
          </a:xfrm>
        </p:grpSpPr>
        <p:sp>
          <p:nvSpPr>
            <p:cNvPr id="267" name="Google Shape;267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69" name="Google Shape;269;p13"/>
          <p:cNvSpPr txBox="1">
            <a:spLocks noGrp="1"/>
          </p:cNvSpPr>
          <p:nvPr>
            <p:ph type="subTitle" idx="7"/>
          </p:nvPr>
        </p:nvSpPr>
        <p:spPr>
          <a:xfrm>
            <a:off x="7254619" y="4348720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8"/>
          </p:nvPr>
        </p:nvSpPr>
        <p:spPr>
          <a:xfrm>
            <a:off x="7254619" y="4769231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271" name="Google Shape;271;p13"/>
          <p:cNvGrpSpPr/>
          <p:nvPr/>
        </p:nvGrpSpPr>
        <p:grpSpPr>
          <a:xfrm>
            <a:off x="491308" y="389801"/>
            <a:ext cx="11136873" cy="5939319"/>
            <a:chOff x="2406450" y="982358"/>
            <a:chExt cx="1825358" cy="973467"/>
          </a:xfrm>
        </p:grpSpPr>
        <p:sp>
          <p:nvSpPr>
            <p:cNvPr id="272" name="Google Shape;272;p13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4133676" y="982358"/>
              <a:ext cx="98132" cy="110975"/>
            </a:xfrm>
            <a:custGeom>
              <a:avLst/>
              <a:gdLst/>
              <a:ahLst/>
              <a:cxnLst/>
              <a:rect l="l" t="t" r="r" b="b"/>
              <a:pathLst>
                <a:path w="2856" h="3230" extrusionOk="0">
                  <a:moveTo>
                    <a:pt x="1653" y="1"/>
                  </a:moveTo>
                  <a:cubicBezTo>
                    <a:pt x="1604" y="1"/>
                    <a:pt x="1556" y="23"/>
                    <a:pt x="1525" y="64"/>
                  </a:cubicBezTo>
                  <a:cubicBezTo>
                    <a:pt x="1463" y="147"/>
                    <a:pt x="1386" y="245"/>
                    <a:pt x="1301" y="353"/>
                  </a:cubicBezTo>
                  <a:cubicBezTo>
                    <a:pt x="892" y="872"/>
                    <a:pt x="333" y="1584"/>
                    <a:pt x="139" y="2135"/>
                  </a:cubicBezTo>
                  <a:cubicBezTo>
                    <a:pt x="1" y="2528"/>
                    <a:pt x="116" y="2937"/>
                    <a:pt x="421" y="3132"/>
                  </a:cubicBezTo>
                  <a:cubicBezTo>
                    <a:pt x="513" y="3190"/>
                    <a:pt x="631" y="3229"/>
                    <a:pt x="760" y="3229"/>
                  </a:cubicBezTo>
                  <a:cubicBezTo>
                    <a:pt x="932" y="3229"/>
                    <a:pt x="1126" y="3160"/>
                    <a:pt x="1315" y="2977"/>
                  </a:cubicBezTo>
                  <a:cubicBezTo>
                    <a:pt x="1782" y="2520"/>
                    <a:pt x="2251" y="1679"/>
                    <a:pt x="2532" y="1177"/>
                  </a:cubicBezTo>
                  <a:cubicBezTo>
                    <a:pt x="2585" y="1082"/>
                    <a:pt x="2632" y="998"/>
                    <a:pt x="2672" y="929"/>
                  </a:cubicBezTo>
                  <a:cubicBezTo>
                    <a:pt x="2855" y="613"/>
                    <a:pt x="2743" y="316"/>
                    <a:pt x="2537" y="186"/>
                  </a:cubicBezTo>
                  <a:cubicBezTo>
                    <a:pt x="2465" y="141"/>
                    <a:pt x="2378" y="114"/>
                    <a:pt x="2286" y="114"/>
                  </a:cubicBezTo>
                  <a:cubicBezTo>
                    <a:pt x="2126" y="114"/>
                    <a:pt x="1950" y="195"/>
                    <a:pt x="1810" y="399"/>
                  </a:cubicBezTo>
                  <a:cubicBezTo>
                    <a:pt x="1323" y="1113"/>
                    <a:pt x="749" y="2189"/>
                    <a:pt x="724" y="2234"/>
                  </a:cubicBezTo>
                  <a:cubicBezTo>
                    <a:pt x="683" y="2312"/>
                    <a:pt x="713" y="2410"/>
                    <a:pt x="791" y="2452"/>
                  </a:cubicBezTo>
                  <a:cubicBezTo>
                    <a:pt x="814" y="2464"/>
                    <a:pt x="840" y="2470"/>
                    <a:pt x="865" y="2470"/>
                  </a:cubicBezTo>
                  <a:cubicBezTo>
                    <a:pt x="923" y="2470"/>
                    <a:pt x="978" y="2439"/>
                    <a:pt x="1007" y="2385"/>
                  </a:cubicBezTo>
                  <a:cubicBezTo>
                    <a:pt x="1013" y="2375"/>
                    <a:pt x="1597" y="1279"/>
                    <a:pt x="2075" y="579"/>
                  </a:cubicBezTo>
                  <a:cubicBezTo>
                    <a:pt x="2139" y="485"/>
                    <a:pt x="2217" y="434"/>
                    <a:pt x="2288" y="434"/>
                  </a:cubicBezTo>
                  <a:cubicBezTo>
                    <a:pt x="2315" y="434"/>
                    <a:pt x="2342" y="442"/>
                    <a:pt x="2366" y="457"/>
                  </a:cubicBezTo>
                  <a:cubicBezTo>
                    <a:pt x="2440" y="503"/>
                    <a:pt x="2480" y="621"/>
                    <a:pt x="2394" y="768"/>
                  </a:cubicBezTo>
                  <a:cubicBezTo>
                    <a:pt x="2354" y="838"/>
                    <a:pt x="2307" y="924"/>
                    <a:pt x="2252" y="1020"/>
                  </a:cubicBezTo>
                  <a:cubicBezTo>
                    <a:pt x="1980" y="1508"/>
                    <a:pt x="1525" y="2322"/>
                    <a:pt x="1091" y="2748"/>
                  </a:cubicBezTo>
                  <a:cubicBezTo>
                    <a:pt x="981" y="2855"/>
                    <a:pt x="865" y="2910"/>
                    <a:pt x="758" y="2910"/>
                  </a:cubicBezTo>
                  <a:cubicBezTo>
                    <a:pt x="700" y="2910"/>
                    <a:pt x="645" y="2894"/>
                    <a:pt x="593" y="2861"/>
                  </a:cubicBezTo>
                  <a:cubicBezTo>
                    <a:pt x="443" y="2765"/>
                    <a:pt x="342" y="2522"/>
                    <a:pt x="441" y="2241"/>
                  </a:cubicBezTo>
                  <a:cubicBezTo>
                    <a:pt x="617" y="1741"/>
                    <a:pt x="1179" y="1024"/>
                    <a:pt x="1553" y="552"/>
                  </a:cubicBezTo>
                  <a:cubicBezTo>
                    <a:pt x="1639" y="441"/>
                    <a:pt x="1717" y="341"/>
                    <a:pt x="1781" y="257"/>
                  </a:cubicBezTo>
                  <a:cubicBezTo>
                    <a:pt x="1834" y="186"/>
                    <a:pt x="1820" y="87"/>
                    <a:pt x="1750" y="33"/>
                  </a:cubicBezTo>
                  <a:cubicBezTo>
                    <a:pt x="1721" y="12"/>
                    <a:pt x="1687" y="1"/>
                    <a:pt x="1653" y="1"/>
                  </a:cubicBezTo>
                  <a:close/>
                </a:path>
              </a:pathLst>
            </a:custGeom>
            <a:solidFill>
              <a:srgbClr val="341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003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4"/>
          <p:cNvGrpSpPr/>
          <p:nvPr/>
        </p:nvGrpSpPr>
        <p:grpSpPr>
          <a:xfrm>
            <a:off x="5" y="6"/>
            <a:ext cx="12191979" cy="6858001"/>
            <a:chOff x="4" y="4"/>
            <a:chExt cx="9143984" cy="5143501"/>
          </a:xfrm>
        </p:grpSpPr>
        <p:sp>
          <p:nvSpPr>
            <p:cNvPr id="284" name="Google Shape;284;p14"/>
            <p:cNvSpPr/>
            <p:nvPr/>
          </p:nvSpPr>
          <p:spPr>
            <a:xfrm rot="10800000">
              <a:off x="4" y="4"/>
              <a:ext cx="2425946" cy="2425895"/>
            </a:xfrm>
            <a:custGeom>
              <a:avLst/>
              <a:gdLst/>
              <a:ahLst/>
              <a:cxnLst/>
              <a:rect l="l" t="t" r="r" b="b"/>
              <a:pathLst>
                <a:path w="6743" h="6743" extrusionOk="0">
                  <a:moveTo>
                    <a:pt x="6742" y="0"/>
                  </a:moveTo>
                  <a:cubicBezTo>
                    <a:pt x="3018" y="0"/>
                    <a:pt x="0" y="3019"/>
                    <a:pt x="0" y="6743"/>
                  </a:cubicBezTo>
                  <a:lnTo>
                    <a:pt x="6742" y="6743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7363600" y="3363151"/>
              <a:ext cx="1780388" cy="1780354"/>
            </a:xfrm>
            <a:custGeom>
              <a:avLst/>
              <a:gdLst/>
              <a:ahLst/>
              <a:cxnLst/>
              <a:rect l="l" t="t" r="r" b="b"/>
              <a:pathLst>
                <a:path w="6743" h="6743" extrusionOk="0">
                  <a:moveTo>
                    <a:pt x="6742" y="0"/>
                  </a:moveTo>
                  <a:cubicBezTo>
                    <a:pt x="3018" y="0"/>
                    <a:pt x="0" y="3019"/>
                    <a:pt x="0" y="6743"/>
                  </a:cubicBezTo>
                  <a:lnTo>
                    <a:pt x="6742" y="6743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7" name="Google Shape;287;p14"/>
          <p:cNvSpPr txBox="1">
            <a:spLocks noGrp="1"/>
          </p:cNvSpPr>
          <p:nvPr>
            <p:ph type="title" idx="2"/>
          </p:nvPr>
        </p:nvSpPr>
        <p:spPr>
          <a:xfrm>
            <a:off x="4636600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8" name="Google Shape;288;p14"/>
          <p:cNvSpPr txBox="1">
            <a:spLocks noGrp="1"/>
          </p:cNvSpPr>
          <p:nvPr>
            <p:ph type="subTitle" idx="1"/>
          </p:nvPr>
        </p:nvSpPr>
        <p:spPr>
          <a:xfrm>
            <a:off x="4778400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4"/>
          <p:cNvSpPr txBox="1">
            <a:spLocks noGrp="1"/>
          </p:cNvSpPr>
          <p:nvPr>
            <p:ph type="title" idx="3"/>
          </p:nvPr>
        </p:nvSpPr>
        <p:spPr>
          <a:xfrm>
            <a:off x="1044791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subTitle" idx="4"/>
          </p:nvPr>
        </p:nvSpPr>
        <p:spPr>
          <a:xfrm>
            <a:off x="1186591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title" idx="5"/>
          </p:nvPr>
        </p:nvSpPr>
        <p:spPr>
          <a:xfrm>
            <a:off x="8283940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2" name="Google Shape;292;p14"/>
          <p:cNvSpPr txBox="1">
            <a:spLocks noGrp="1"/>
          </p:cNvSpPr>
          <p:nvPr>
            <p:ph type="subTitle" idx="6"/>
          </p:nvPr>
        </p:nvSpPr>
        <p:spPr>
          <a:xfrm>
            <a:off x="8425740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3" name="Google Shape;293;p14"/>
          <p:cNvGrpSpPr/>
          <p:nvPr/>
        </p:nvGrpSpPr>
        <p:grpSpPr>
          <a:xfrm>
            <a:off x="389460" y="5639059"/>
            <a:ext cx="1356827" cy="870367"/>
            <a:chOff x="3878475" y="208600"/>
            <a:chExt cx="208375" cy="133675"/>
          </a:xfrm>
        </p:grpSpPr>
        <p:sp>
          <p:nvSpPr>
            <p:cNvPr id="294" name="Google Shape;294;p14"/>
            <p:cNvSpPr/>
            <p:nvPr/>
          </p:nvSpPr>
          <p:spPr>
            <a:xfrm>
              <a:off x="3878475" y="20860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3954625" y="31077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3986650" y="33272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4026350" y="32190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4044375" y="28970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4024850" y="27970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025725" y="30312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4057525" y="31875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14"/>
          <p:cNvSpPr/>
          <p:nvPr/>
        </p:nvSpPr>
        <p:spPr>
          <a:xfrm>
            <a:off x="11004760" y="5639074"/>
            <a:ext cx="591449" cy="870369"/>
          </a:xfrm>
          <a:custGeom>
            <a:avLst/>
            <a:gdLst/>
            <a:ahLst/>
            <a:cxnLst/>
            <a:rect l="l" t="t" r="r" b="b"/>
            <a:pathLst>
              <a:path w="2037" h="2998" extrusionOk="0">
                <a:moveTo>
                  <a:pt x="762" y="1"/>
                </a:moveTo>
                <a:cubicBezTo>
                  <a:pt x="705" y="1"/>
                  <a:pt x="650" y="12"/>
                  <a:pt x="600" y="34"/>
                </a:cubicBezTo>
                <a:cubicBezTo>
                  <a:pt x="419" y="112"/>
                  <a:pt x="278" y="337"/>
                  <a:pt x="397" y="648"/>
                </a:cubicBezTo>
                <a:cubicBezTo>
                  <a:pt x="663" y="1337"/>
                  <a:pt x="1141" y="2263"/>
                  <a:pt x="1161" y="2303"/>
                </a:cubicBezTo>
                <a:cubicBezTo>
                  <a:pt x="1186" y="2350"/>
                  <a:pt x="1233" y="2376"/>
                  <a:pt x="1283" y="2376"/>
                </a:cubicBezTo>
                <a:cubicBezTo>
                  <a:pt x="1304" y="2376"/>
                  <a:pt x="1325" y="2371"/>
                  <a:pt x="1346" y="2361"/>
                </a:cubicBezTo>
                <a:cubicBezTo>
                  <a:pt x="1413" y="2326"/>
                  <a:pt x="1439" y="2244"/>
                  <a:pt x="1405" y="2176"/>
                </a:cubicBezTo>
                <a:cubicBezTo>
                  <a:pt x="1400" y="2168"/>
                  <a:pt x="913" y="1225"/>
                  <a:pt x="653" y="550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9"/>
                  <a:pt x="741" y="275"/>
                  <a:pt x="760" y="275"/>
                </a:cubicBezTo>
                <a:cubicBezTo>
                  <a:pt x="821" y="275"/>
                  <a:pt x="893" y="315"/>
                  <a:pt x="941" y="416"/>
                </a:cubicBezTo>
                <a:cubicBezTo>
                  <a:pt x="970" y="479"/>
                  <a:pt x="1007" y="554"/>
                  <a:pt x="1049" y="639"/>
                </a:cubicBezTo>
                <a:cubicBezTo>
                  <a:pt x="1260" y="1067"/>
                  <a:pt x="1612" y="1783"/>
                  <a:pt x="1700" y="2294"/>
                </a:cubicBezTo>
                <a:cubicBezTo>
                  <a:pt x="1734" y="2493"/>
                  <a:pt x="1675" y="2641"/>
                  <a:pt x="1538" y="2699"/>
                </a:cubicBezTo>
                <a:cubicBezTo>
                  <a:pt x="1501" y="2714"/>
                  <a:pt x="1459" y="2723"/>
                  <a:pt x="1414" y="2723"/>
                </a:cubicBezTo>
                <a:cubicBezTo>
                  <a:pt x="1287" y="2723"/>
                  <a:pt x="1139" y="2657"/>
                  <a:pt x="1029" y="2505"/>
                </a:cubicBezTo>
                <a:cubicBezTo>
                  <a:pt x="762" y="2138"/>
                  <a:pt x="531" y="1395"/>
                  <a:pt x="379" y="902"/>
                </a:cubicBezTo>
                <a:cubicBezTo>
                  <a:pt x="344" y="788"/>
                  <a:pt x="311" y="685"/>
                  <a:pt x="284" y="600"/>
                </a:cubicBezTo>
                <a:cubicBezTo>
                  <a:pt x="265" y="543"/>
                  <a:pt x="211" y="506"/>
                  <a:pt x="154" y="506"/>
                </a:cubicBezTo>
                <a:cubicBezTo>
                  <a:pt x="140" y="506"/>
                  <a:pt x="125" y="509"/>
                  <a:pt x="111" y="513"/>
                </a:cubicBezTo>
                <a:cubicBezTo>
                  <a:pt x="39" y="537"/>
                  <a:pt x="0" y="614"/>
                  <a:pt x="24" y="686"/>
                </a:cubicBezTo>
                <a:cubicBezTo>
                  <a:pt x="52" y="770"/>
                  <a:pt x="82" y="871"/>
                  <a:pt x="118" y="983"/>
                </a:cubicBezTo>
                <a:cubicBezTo>
                  <a:pt x="285" y="1523"/>
                  <a:pt x="514" y="2262"/>
                  <a:pt x="807" y="2666"/>
                </a:cubicBezTo>
                <a:cubicBezTo>
                  <a:pt x="962" y="2878"/>
                  <a:pt x="1190" y="2998"/>
                  <a:pt x="1413" y="2998"/>
                </a:cubicBezTo>
                <a:cubicBezTo>
                  <a:pt x="1492" y="2998"/>
                  <a:pt x="1571" y="2983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7"/>
                  <a:pt x="1511" y="959"/>
                  <a:pt x="1295" y="518"/>
                </a:cubicBezTo>
                <a:cubicBezTo>
                  <a:pt x="1254" y="434"/>
                  <a:pt x="1217" y="360"/>
                  <a:pt x="1188" y="299"/>
                </a:cubicBezTo>
                <a:cubicBezTo>
                  <a:pt x="1089" y="91"/>
                  <a:pt x="920" y="1"/>
                  <a:pt x="762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3" name="Google Shape;30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0614521" y="2481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94601" y="911896"/>
            <a:ext cx="767785" cy="77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1268605" y="1041519"/>
            <a:ext cx="641849" cy="647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40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73595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solidFill>
          <a:schemeClr val="lt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4"/>
          <p:cNvGrpSpPr/>
          <p:nvPr/>
        </p:nvGrpSpPr>
        <p:grpSpPr>
          <a:xfrm>
            <a:off x="5" y="6"/>
            <a:ext cx="12191979" cy="6858001"/>
            <a:chOff x="4" y="4"/>
            <a:chExt cx="9143984" cy="5143501"/>
          </a:xfrm>
        </p:grpSpPr>
        <p:sp>
          <p:nvSpPr>
            <p:cNvPr id="284" name="Google Shape;284;p14"/>
            <p:cNvSpPr/>
            <p:nvPr/>
          </p:nvSpPr>
          <p:spPr>
            <a:xfrm rot="10800000">
              <a:off x="4" y="4"/>
              <a:ext cx="2425946" cy="2425895"/>
            </a:xfrm>
            <a:custGeom>
              <a:avLst/>
              <a:gdLst/>
              <a:ahLst/>
              <a:cxnLst/>
              <a:rect l="l" t="t" r="r" b="b"/>
              <a:pathLst>
                <a:path w="6743" h="6743" extrusionOk="0">
                  <a:moveTo>
                    <a:pt x="6742" y="0"/>
                  </a:moveTo>
                  <a:cubicBezTo>
                    <a:pt x="3018" y="0"/>
                    <a:pt x="0" y="3019"/>
                    <a:pt x="0" y="6743"/>
                  </a:cubicBezTo>
                  <a:lnTo>
                    <a:pt x="6742" y="6743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7363600" y="3363151"/>
              <a:ext cx="1780388" cy="1780354"/>
            </a:xfrm>
            <a:custGeom>
              <a:avLst/>
              <a:gdLst/>
              <a:ahLst/>
              <a:cxnLst/>
              <a:rect l="l" t="t" r="r" b="b"/>
              <a:pathLst>
                <a:path w="6743" h="6743" extrusionOk="0">
                  <a:moveTo>
                    <a:pt x="6742" y="0"/>
                  </a:moveTo>
                  <a:cubicBezTo>
                    <a:pt x="3018" y="0"/>
                    <a:pt x="0" y="3019"/>
                    <a:pt x="0" y="6743"/>
                  </a:cubicBezTo>
                  <a:lnTo>
                    <a:pt x="6742" y="6743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7" name="Google Shape;287;p14"/>
          <p:cNvSpPr txBox="1">
            <a:spLocks noGrp="1"/>
          </p:cNvSpPr>
          <p:nvPr>
            <p:ph type="title" idx="2"/>
          </p:nvPr>
        </p:nvSpPr>
        <p:spPr>
          <a:xfrm>
            <a:off x="4636600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8" name="Google Shape;288;p14"/>
          <p:cNvSpPr txBox="1">
            <a:spLocks noGrp="1"/>
          </p:cNvSpPr>
          <p:nvPr>
            <p:ph type="subTitle" idx="1"/>
          </p:nvPr>
        </p:nvSpPr>
        <p:spPr>
          <a:xfrm>
            <a:off x="4778400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4"/>
          <p:cNvSpPr txBox="1">
            <a:spLocks noGrp="1"/>
          </p:cNvSpPr>
          <p:nvPr>
            <p:ph type="title" idx="3"/>
          </p:nvPr>
        </p:nvSpPr>
        <p:spPr>
          <a:xfrm>
            <a:off x="1044791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subTitle" idx="4"/>
          </p:nvPr>
        </p:nvSpPr>
        <p:spPr>
          <a:xfrm>
            <a:off x="1186591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title" idx="5"/>
          </p:nvPr>
        </p:nvSpPr>
        <p:spPr>
          <a:xfrm>
            <a:off x="8283940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2" name="Google Shape;292;p14"/>
          <p:cNvSpPr txBox="1">
            <a:spLocks noGrp="1"/>
          </p:cNvSpPr>
          <p:nvPr>
            <p:ph type="subTitle" idx="6"/>
          </p:nvPr>
        </p:nvSpPr>
        <p:spPr>
          <a:xfrm>
            <a:off x="8425740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3" name="Google Shape;293;p14"/>
          <p:cNvGrpSpPr/>
          <p:nvPr/>
        </p:nvGrpSpPr>
        <p:grpSpPr>
          <a:xfrm>
            <a:off x="389460" y="5639059"/>
            <a:ext cx="1356827" cy="870367"/>
            <a:chOff x="3878475" y="208600"/>
            <a:chExt cx="208375" cy="133675"/>
          </a:xfrm>
        </p:grpSpPr>
        <p:sp>
          <p:nvSpPr>
            <p:cNvPr id="294" name="Google Shape;294;p14"/>
            <p:cNvSpPr/>
            <p:nvPr/>
          </p:nvSpPr>
          <p:spPr>
            <a:xfrm>
              <a:off x="3878475" y="20860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3954625" y="31077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3986650" y="33272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4026350" y="32190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4044375" y="28970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4024850" y="27970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025725" y="30312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4057525" y="31875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14"/>
          <p:cNvSpPr/>
          <p:nvPr/>
        </p:nvSpPr>
        <p:spPr>
          <a:xfrm>
            <a:off x="11004760" y="5639074"/>
            <a:ext cx="591449" cy="870369"/>
          </a:xfrm>
          <a:custGeom>
            <a:avLst/>
            <a:gdLst/>
            <a:ahLst/>
            <a:cxnLst/>
            <a:rect l="l" t="t" r="r" b="b"/>
            <a:pathLst>
              <a:path w="2037" h="2998" extrusionOk="0">
                <a:moveTo>
                  <a:pt x="762" y="1"/>
                </a:moveTo>
                <a:cubicBezTo>
                  <a:pt x="705" y="1"/>
                  <a:pt x="650" y="12"/>
                  <a:pt x="600" y="34"/>
                </a:cubicBezTo>
                <a:cubicBezTo>
                  <a:pt x="419" y="112"/>
                  <a:pt x="278" y="337"/>
                  <a:pt x="397" y="648"/>
                </a:cubicBezTo>
                <a:cubicBezTo>
                  <a:pt x="663" y="1337"/>
                  <a:pt x="1141" y="2263"/>
                  <a:pt x="1161" y="2303"/>
                </a:cubicBezTo>
                <a:cubicBezTo>
                  <a:pt x="1186" y="2350"/>
                  <a:pt x="1233" y="2376"/>
                  <a:pt x="1283" y="2376"/>
                </a:cubicBezTo>
                <a:cubicBezTo>
                  <a:pt x="1304" y="2376"/>
                  <a:pt x="1325" y="2371"/>
                  <a:pt x="1346" y="2361"/>
                </a:cubicBezTo>
                <a:cubicBezTo>
                  <a:pt x="1413" y="2326"/>
                  <a:pt x="1439" y="2244"/>
                  <a:pt x="1405" y="2176"/>
                </a:cubicBezTo>
                <a:cubicBezTo>
                  <a:pt x="1400" y="2168"/>
                  <a:pt x="913" y="1225"/>
                  <a:pt x="653" y="550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9"/>
                  <a:pt x="741" y="275"/>
                  <a:pt x="760" y="275"/>
                </a:cubicBezTo>
                <a:cubicBezTo>
                  <a:pt x="821" y="275"/>
                  <a:pt x="893" y="315"/>
                  <a:pt x="941" y="416"/>
                </a:cubicBezTo>
                <a:cubicBezTo>
                  <a:pt x="970" y="479"/>
                  <a:pt x="1007" y="554"/>
                  <a:pt x="1049" y="639"/>
                </a:cubicBezTo>
                <a:cubicBezTo>
                  <a:pt x="1260" y="1067"/>
                  <a:pt x="1612" y="1783"/>
                  <a:pt x="1700" y="2294"/>
                </a:cubicBezTo>
                <a:cubicBezTo>
                  <a:pt x="1734" y="2493"/>
                  <a:pt x="1675" y="2641"/>
                  <a:pt x="1538" y="2699"/>
                </a:cubicBezTo>
                <a:cubicBezTo>
                  <a:pt x="1501" y="2714"/>
                  <a:pt x="1459" y="2723"/>
                  <a:pt x="1414" y="2723"/>
                </a:cubicBezTo>
                <a:cubicBezTo>
                  <a:pt x="1287" y="2723"/>
                  <a:pt x="1139" y="2657"/>
                  <a:pt x="1029" y="2505"/>
                </a:cubicBezTo>
                <a:cubicBezTo>
                  <a:pt x="762" y="2138"/>
                  <a:pt x="531" y="1395"/>
                  <a:pt x="379" y="902"/>
                </a:cubicBezTo>
                <a:cubicBezTo>
                  <a:pt x="344" y="788"/>
                  <a:pt x="311" y="685"/>
                  <a:pt x="284" y="600"/>
                </a:cubicBezTo>
                <a:cubicBezTo>
                  <a:pt x="265" y="543"/>
                  <a:pt x="211" y="506"/>
                  <a:pt x="154" y="506"/>
                </a:cubicBezTo>
                <a:cubicBezTo>
                  <a:pt x="140" y="506"/>
                  <a:pt x="125" y="509"/>
                  <a:pt x="111" y="513"/>
                </a:cubicBezTo>
                <a:cubicBezTo>
                  <a:pt x="39" y="537"/>
                  <a:pt x="0" y="614"/>
                  <a:pt x="24" y="686"/>
                </a:cubicBezTo>
                <a:cubicBezTo>
                  <a:pt x="52" y="770"/>
                  <a:pt x="82" y="871"/>
                  <a:pt x="118" y="983"/>
                </a:cubicBezTo>
                <a:cubicBezTo>
                  <a:pt x="285" y="1523"/>
                  <a:pt x="514" y="2262"/>
                  <a:pt x="807" y="2666"/>
                </a:cubicBezTo>
                <a:cubicBezTo>
                  <a:pt x="962" y="2878"/>
                  <a:pt x="1190" y="2998"/>
                  <a:pt x="1413" y="2998"/>
                </a:cubicBezTo>
                <a:cubicBezTo>
                  <a:pt x="1492" y="2998"/>
                  <a:pt x="1571" y="2983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7"/>
                  <a:pt x="1511" y="959"/>
                  <a:pt x="1295" y="518"/>
                </a:cubicBezTo>
                <a:cubicBezTo>
                  <a:pt x="1254" y="434"/>
                  <a:pt x="1217" y="360"/>
                  <a:pt x="1188" y="299"/>
                </a:cubicBezTo>
                <a:cubicBezTo>
                  <a:pt x="1089" y="91"/>
                  <a:pt x="920" y="1"/>
                  <a:pt x="762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3" name="Google Shape;30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0614521" y="2481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94601" y="911896"/>
            <a:ext cx="767785" cy="77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1268605" y="1041519"/>
            <a:ext cx="641849" cy="647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356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7"/>
          <p:cNvGrpSpPr/>
          <p:nvPr/>
        </p:nvGrpSpPr>
        <p:grpSpPr>
          <a:xfrm>
            <a:off x="6941007" y="-27964"/>
            <a:ext cx="5250820" cy="6854832"/>
            <a:chOff x="6438850" y="3725550"/>
            <a:chExt cx="1069675" cy="1396438"/>
          </a:xfrm>
        </p:grpSpPr>
        <p:sp>
          <p:nvSpPr>
            <p:cNvPr id="345" name="Google Shape;345;p17"/>
            <p:cNvSpPr/>
            <p:nvPr/>
          </p:nvSpPr>
          <p:spPr>
            <a:xfrm>
              <a:off x="6438850" y="3725550"/>
              <a:ext cx="1069675" cy="459250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6646400" y="4408713"/>
              <a:ext cx="862125" cy="71327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7" name="Google Shape;347;p17"/>
          <p:cNvSpPr/>
          <p:nvPr/>
        </p:nvSpPr>
        <p:spPr>
          <a:xfrm>
            <a:off x="1" y="1"/>
            <a:ext cx="3361623" cy="1543036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7"/>
          <p:cNvSpPr/>
          <p:nvPr/>
        </p:nvSpPr>
        <p:spPr>
          <a:xfrm rot="10800000">
            <a:off x="44" y="4672827"/>
            <a:ext cx="5089656" cy="2185173"/>
          </a:xfrm>
          <a:custGeom>
            <a:avLst/>
            <a:gdLst/>
            <a:ahLst/>
            <a:cxnLst/>
            <a:rect l="l" t="t" r="r" b="b"/>
            <a:pathLst>
              <a:path w="42787" h="18370" extrusionOk="0">
                <a:moveTo>
                  <a:pt x="8116" y="0"/>
                </a:moveTo>
                <a:cubicBezTo>
                  <a:pt x="5393" y="1936"/>
                  <a:pt x="3054" y="4202"/>
                  <a:pt x="1716" y="6978"/>
                </a:cubicBezTo>
                <a:cubicBezTo>
                  <a:pt x="644" y="9202"/>
                  <a:pt x="0" y="12097"/>
                  <a:pt x="1380" y="14329"/>
                </a:cubicBezTo>
                <a:cubicBezTo>
                  <a:pt x="2532" y="16194"/>
                  <a:pt x="4827" y="17245"/>
                  <a:pt x="7148" y="17793"/>
                </a:cubicBezTo>
                <a:cubicBezTo>
                  <a:pt x="8853" y="18195"/>
                  <a:pt x="10634" y="18369"/>
                  <a:pt x="12411" y="18369"/>
                </a:cubicBezTo>
                <a:cubicBezTo>
                  <a:pt x="13275" y="18369"/>
                  <a:pt x="14137" y="18328"/>
                  <a:pt x="14990" y="18252"/>
                </a:cubicBezTo>
                <a:cubicBezTo>
                  <a:pt x="18270" y="17959"/>
                  <a:pt x="21328" y="16879"/>
                  <a:pt x="24274" y="15677"/>
                </a:cubicBezTo>
                <a:cubicBezTo>
                  <a:pt x="27596" y="14322"/>
                  <a:pt x="30856" y="12786"/>
                  <a:pt x="34410" y="11894"/>
                </a:cubicBezTo>
                <a:cubicBezTo>
                  <a:pt x="35279" y="11675"/>
                  <a:pt x="36169" y="11502"/>
                  <a:pt x="37070" y="11380"/>
                </a:cubicBezTo>
                <a:lnTo>
                  <a:pt x="42786" y="11380"/>
                </a:lnTo>
                <a:lnTo>
                  <a:pt x="42786" y="5069"/>
                </a:lnTo>
                <a:lnTo>
                  <a:pt x="42786" y="0"/>
                </a:ln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9" name="Google Shape;349;p17"/>
          <p:cNvGrpSpPr/>
          <p:nvPr/>
        </p:nvGrpSpPr>
        <p:grpSpPr>
          <a:xfrm>
            <a:off x="891097" y="719329"/>
            <a:ext cx="1444597" cy="866039"/>
            <a:chOff x="2418650" y="2934475"/>
            <a:chExt cx="200750" cy="120350"/>
          </a:xfrm>
        </p:grpSpPr>
        <p:sp>
          <p:nvSpPr>
            <p:cNvPr id="350" name="Google Shape;350;p17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17"/>
          <p:cNvSpPr/>
          <p:nvPr/>
        </p:nvSpPr>
        <p:spPr>
          <a:xfrm>
            <a:off x="854133" y="3029540"/>
            <a:ext cx="562099" cy="635696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7"/>
          <p:cNvSpPr/>
          <p:nvPr/>
        </p:nvSpPr>
        <p:spPr>
          <a:xfrm rot="-724569">
            <a:off x="5900483" y="5493420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7"/>
          <p:cNvSpPr/>
          <p:nvPr/>
        </p:nvSpPr>
        <p:spPr>
          <a:xfrm>
            <a:off x="5730201" y="486593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17"/>
          <p:cNvGrpSpPr/>
          <p:nvPr/>
        </p:nvGrpSpPr>
        <p:grpSpPr>
          <a:xfrm>
            <a:off x="10296001" y="4549332"/>
            <a:ext cx="1444633" cy="1542301"/>
            <a:chOff x="5283025" y="1885850"/>
            <a:chExt cx="651675" cy="695775"/>
          </a:xfrm>
        </p:grpSpPr>
        <p:sp>
          <p:nvSpPr>
            <p:cNvPr id="360" name="Google Shape;360;p17"/>
            <p:cNvSpPr/>
            <p:nvPr/>
          </p:nvSpPr>
          <p:spPr>
            <a:xfrm>
              <a:off x="5283025" y="1885850"/>
              <a:ext cx="651675" cy="695775"/>
            </a:xfrm>
            <a:custGeom>
              <a:avLst/>
              <a:gdLst/>
              <a:ahLst/>
              <a:cxnLst/>
              <a:rect l="l" t="t" r="r" b="b"/>
              <a:pathLst>
                <a:path w="26067" h="27831" extrusionOk="0">
                  <a:moveTo>
                    <a:pt x="10243" y="6191"/>
                  </a:moveTo>
                  <a:cubicBezTo>
                    <a:pt x="11724" y="6191"/>
                    <a:pt x="18728" y="11488"/>
                    <a:pt x="18764" y="12190"/>
                  </a:cubicBezTo>
                  <a:cubicBezTo>
                    <a:pt x="18816" y="13173"/>
                    <a:pt x="7539" y="19946"/>
                    <a:pt x="6468" y="19946"/>
                  </a:cubicBezTo>
                  <a:cubicBezTo>
                    <a:pt x="6436" y="19946"/>
                    <a:pt x="6414" y="19940"/>
                    <a:pt x="6400" y="19928"/>
                  </a:cubicBezTo>
                  <a:cubicBezTo>
                    <a:pt x="5934" y="19508"/>
                    <a:pt x="9109" y="6794"/>
                    <a:pt x="10067" y="6229"/>
                  </a:cubicBezTo>
                  <a:cubicBezTo>
                    <a:pt x="10112" y="6203"/>
                    <a:pt x="10171" y="6191"/>
                    <a:pt x="10243" y="6191"/>
                  </a:cubicBezTo>
                  <a:close/>
                  <a:moveTo>
                    <a:pt x="8720" y="1"/>
                  </a:moveTo>
                  <a:cubicBezTo>
                    <a:pt x="8574" y="1"/>
                    <a:pt x="8455" y="26"/>
                    <a:pt x="8365" y="79"/>
                  </a:cubicBezTo>
                  <a:cubicBezTo>
                    <a:pt x="6424" y="1221"/>
                    <a:pt x="1" y="26945"/>
                    <a:pt x="945" y="27795"/>
                  </a:cubicBezTo>
                  <a:cubicBezTo>
                    <a:pt x="972" y="27819"/>
                    <a:pt x="1018" y="27831"/>
                    <a:pt x="1081" y="27831"/>
                  </a:cubicBezTo>
                  <a:cubicBezTo>
                    <a:pt x="3246" y="27831"/>
                    <a:pt x="26066" y="14130"/>
                    <a:pt x="25962" y="12139"/>
                  </a:cubicBezTo>
                  <a:cubicBezTo>
                    <a:pt x="25886" y="10718"/>
                    <a:pt x="11717" y="1"/>
                    <a:pt x="8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5344200" y="2330025"/>
              <a:ext cx="44400" cy="131275"/>
            </a:xfrm>
            <a:custGeom>
              <a:avLst/>
              <a:gdLst/>
              <a:ahLst/>
              <a:cxnLst/>
              <a:rect l="l" t="t" r="r" b="b"/>
              <a:pathLst>
                <a:path w="1776" h="5251" extrusionOk="0">
                  <a:moveTo>
                    <a:pt x="1426" y="1"/>
                  </a:moveTo>
                  <a:cubicBezTo>
                    <a:pt x="1314" y="1"/>
                    <a:pt x="1205" y="62"/>
                    <a:pt x="1171" y="205"/>
                  </a:cubicBezTo>
                  <a:cubicBezTo>
                    <a:pt x="798" y="1769"/>
                    <a:pt x="425" y="3331"/>
                    <a:pt x="52" y="4894"/>
                  </a:cubicBezTo>
                  <a:cubicBezTo>
                    <a:pt x="0" y="5109"/>
                    <a:pt x="180" y="5251"/>
                    <a:pt x="350" y="5251"/>
                  </a:cubicBezTo>
                  <a:cubicBezTo>
                    <a:pt x="463" y="5251"/>
                    <a:pt x="570" y="5189"/>
                    <a:pt x="605" y="5047"/>
                  </a:cubicBezTo>
                  <a:cubicBezTo>
                    <a:pt x="978" y="3483"/>
                    <a:pt x="1351" y="1921"/>
                    <a:pt x="1724" y="357"/>
                  </a:cubicBezTo>
                  <a:cubicBezTo>
                    <a:pt x="1776" y="142"/>
                    <a:pt x="1596" y="1"/>
                    <a:pt x="1426" y="1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5328050" y="2488400"/>
              <a:ext cx="23400" cy="37725"/>
            </a:xfrm>
            <a:custGeom>
              <a:avLst/>
              <a:gdLst/>
              <a:ahLst/>
              <a:cxnLst/>
              <a:rect l="l" t="t" r="r" b="b"/>
              <a:pathLst>
                <a:path w="936" h="1509" extrusionOk="0">
                  <a:moveTo>
                    <a:pt x="586" y="0"/>
                  </a:moveTo>
                  <a:cubicBezTo>
                    <a:pt x="474" y="0"/>
                    <a:pt x="369" y="63"/>
                    <a:pt x="339" y="207"/>
                  </a:cubicBezTo>
                  <a:cubicBezTo>
                    <a:pt x="272" y="531"/>
                    <a:pt x="184" y="847"/>
                    <a:pt x="74" y="1160"/>
                  </a:cubicBezTo>
                  <a:cubicBezTo>
                    <a:pt x="0" y="1371"/>
                    <a:pt x="173" y="1509"/>
                    <a:pt x="347" y="1509"/>
                  </a:cubicBezTo>
                  <a:cubicBezTo>
                    <a:pt x="462" y="1509"/>
                    <a:pt x="578" y="1450"/>
                    <a:pt x="626" y="1312"/>
                  </a:cubicBezTo>
                  <a:cubicBezTo>
                    <a:pt x="735" y="1000"/>
                    <a:pt x="823" y="683"/>
                    <a:pt x="890" y="359"/>
                  </a:cubicBezTo>
                  <a:cubicBezTo>
                    <a:pt x="936" y="142"/>
                    <a:pt x="754" y="0"/>
                    <a:pt x="586" y="0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17"/>
          <p:cNvGrpSpPr/>
          <p:nvPr/>
        </p:nvGrpSpPr>
        <p:grpSpPr>
          <a:xfrm rot="8999839">
            <a:off x="2759034" y="5715733"/>
            <a:ext cx="1233839" cy="752195"/>
            <a:chOff x="4560600" y="2876550"/>
            <a:chExt cx="172325" cy="105050"/>
          </a:xfrm>
        </p:grpSpPr>
        <p:sp>
          <p:nvSpPr>
            <p:cNvPr id="364" name="Google Shape;364;p17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1" name="Google Shape;371;p17"/>
          <p:cNvSpPr txBox="1">
            <a:spLocks noGrp="1"/>
          </p:cNvSpPr>
          <p:nvPr>
            <p:ph type="title"/>
          </p:nvPr>
        </p:nvSpPr>
        <p:spPr>
          <a:xfrm>
            <a:off x="6056533" y="1985000"/>
            <a:ext cx="52508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72" name="Google Shape;372;p17"/>
          <p:cNvSpPr txBox="1">
            <a:spLocks noGrp="1"/>
          </p:cNvSpPr>
          <p:nvPr>
            <p:ph type="subTitle" idx="1"/>
          </p:nvPr>
        </p:nvSpPr>
        <p:spPr>
          <a:xfrm>
            <a:off x="6146767" y="3812100"/>
            <a:ext cx="5089600" cy="15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69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7"/>
          <p:cNvGrpSpPr/>
          <p:nvPr/>
        </p:nvGrpSpPr>
        <p:grpSpPr>
          <a:xfrm>
            <a:off x="6941007" y="-27964"/>
            <a:ext cx="5250820" cy="6854832"/>
            <a:chOff x="6438850" y="3725550"/>
            <a:chExt cx="1069675" cy="1396438"/>
          </a:xfrm>
        </p:grpSpPr>
        <p:sp>
          <p:nvSpPr>
            <p:cNvPr id="345" name="Google Shape;345;p17"/>
            <p:cNvSpPr/>
            <p:nvPr/>
          </p:nvSpPr>
          <p:spPr>
            <a:xfrm>
              <a:off x="6438850" y="3725550"/>
              <a:ext cx="1069675" cy="459250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6646400" y="4408713"/>
              <a:ext cx="862125" cy="71327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7" name="Google Shape;347;p17"/>
          <p:cNvSpPr/>
          <p:nvPr/>
        </p:nvSpPr>
        <p:spPr>
          <a:xfrm>
            <a:off x="1" y="1"/>
            <a:ext cx="3361623" cy="1543036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7"/>
          <p:cNvSpPr/>
          <p:nvPr/>
        </p:nvSpPr>
        <p:spPr>
          <a:xfrm rot="10800000">
            <a:off x="44" y="4672827"/>
            <a:ext cx="5089656" cy="2185173"/>
          </a:xfrm>
          <a:custGeom>
            <a:avLst/>
            <a:gdLst/>
            <a:ahLst/>
            <a:cxnLst/>
            <a:rect l="l" t="t" r="r" b="b"/>
            <a:pathLst>
              <a:path w="42787" h="18370" extrusionOk="0">
                <a:moveTo>
                  <a:pt x="8116" y="0"/>
                </a:moveTo>
                <a:cubicBezTo>
                  <a:pt x="5393" y="1936"/>
                  <a:pt x="3054" y="4202"/>
                  <a:pt x="1716" y="6978"/>
                </a:cubicBezTo>
                <a:cubicBezTo>
                  <a:pt x="644" y="9202"/>
                  <a:pt x="0" y="12097"/>
                  <a:pt x="1380" y="14329"/>
                </a:cubicBezTo>
                <a:cubicBezTo>
                  <a:pt x="2532" y="16194"/>
                  <a:pt x="4827" y="17245"/>
                  <a:pt x="7148" y="17793"/>
                </a:cubicBezTo>
                <a:cubicBezTo>
                  <a:pt x="8853" y="18195"/>
                  <a:pt x="10634" y="18369"/>
                  <a:pt x="12411" y="18369"/>
                </a:cubicBezTo>
                <a:cubicBezTo>
                  <a:pt x="13275" y="18369"/>
                  <a:pt x="14137" y="18328"/>
                  <a:pt x="14990" y="18252"/>
                </a:cubicBezTo>
                <a:cubicBezTo>
                  <a:pt x="18270" y="17959"/>
                  <a:pt x="21328" y="16879"/>
                  <a:pt x="24274" y="15677"/>
                </a:cubicBezTo>
                <a:cubicBezTo>
                  <a:pt x="27596" y="14322"/>
                  <a:pt x="30856" y="12786"/>
                  <a:pt x="34410" y="11894"/>
                </a:cubicBezTo>
                <a:cubicBezTo>
                  <a:pt x="35279" y="11675"/>
                  <a:pt x="36169" y="11502"/>
                  <a:pt x="37070" y="11380"/>
                </a:cubicBezTo>
                <a:lnTo>
                  <a:pt x="42786" y="11380"/>
                </a:lnTo>
                <a:lnTo>
                  <a:pt x="42786" y="5069"/>
                </a:lnTo>
                <a:lnTo>
                  <a:pt x="42786" y="0"/>
                </a:ln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9" name="Google Shape;349;p17"/>
          <p:cNvGrpSpPr/>
          <p:nvPr/>
        </p:nvGrpSpPr>
        <p:grpSpPr>
          <a:xfrm>
            <a:off x="891097" y="719329"/>
            <a:ext cx="1444597" cy="866039"/>
            <a:chOff x="2418650" y="2934475"/>
            <a:chExt cx="200750" cy="120350"/>
          </a:xfrm>
        </p:grpSpPr>
        <p:sp>
          <p:nvSpPr>
            <p:cNvPr id="350" name="Google Shape;350;p17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17"/>
          <p:cNvSpPr/>
          <p:nvPr/>
        </p:nvSpPr>
        <p:spPr>
          <a:xfrm>
            <a:off x="854133" y="3029540"/>
            <a:ext cx="562099" cy="635696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7"/>
          <p:cNvSpPr/>
          <p:nvPr/>
        </p:nvSpPr>
        <p:spPr>
          <a:xfrm rot="-724569">
            <a:off x="5900483" y="5493420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7"/>
          <p:cNvSpPr/>
          <p:nvPr/>
        </p:nvSpPr>
        <p:spPr>
          <a:xfrm>
            <a:off x="5730201" y="486593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17"/>
          <p:cNvGrpSpPr/>
          <p:nvPr/>
        </p:nvGrpSpPr>
        <p:grpSpPr>
          <a:xfrm>
            <a:off x="10296001" y="4549332"/>
            <a:ext cx="1444633" cy="1542301"/>
            <a:chOff x="5283025" y="1885850"/>
            <a:chExt cx="651675" cy="695775"/>
          </a:xfrm>
        </p:grpSpPr>
        <p:sp>
          <p:nvSpPr>
            <p:cNvPr id="360" name="Google Shape;360;p17"/>
            <p:cNvSpPr/>
            <p:nvPr/>
          </p:nvSpPr>
          <p:spPr>
            <a:xfrm>
              <a:off x="5283025" y="1885850"/>
              <a:ext cx="651675" cy="695775"/>
            </a:xfrm>
            <a:custGeom>
              <a:avLst/>
              <a:gdLst/>
              <a:ahLst/>
              <a:cxnLst/>
              <a:rect l="l" t="t" r="r" b="b"/>
              <a:pathLst>
                <a:path w="26067" h="27831" extrusionOk="0">
                  <a:moveTo>
                    <a:pt x="10243" y="6191"/>
                  </a:moveTo>
                  <a:cubicBezTo>
                    <a:pt x="11724" y="6191"/>
                    <a:pt x="18728" y="11488"/>
                    <a:pt x="18764" y="12190"/>
                  </a:cubicBezTo>
                  <a:cubicBezTo>
                    <a:pt x="18816" y="13173"/>
                    <a:pt x="7539" y="19946"/>
                    <a:pt x="6468" y="19946"/>
                  </a:cubicBezTo>
                  <a:cubicBezTo>
                    <a:pt x="6436" y="19946"/>
                    <a:pt x="6414" y="19940"/>
                    <a:pt x="6400" y="19928"/>
                  </a:cubicBezTo>
                  <a:cubicBezTo>
                    <a:pt x="5934" y="19508"/>
                    <a:pt x="9109" y="6794"/>
                    <a:pt x="10067" y="6229"/>
                  </a:cubicBezTo>
                  <a:cubicBezTo>
                    <a:pt x="10112" y="6203"/>
                    <a:pt x="10171" y="6191"/>
                    <a:pt x="10243" y="6191"/>
                  </a:cubicBezTo>
                  <a:close/>
                  <a:moveTo>
                    <a:pt x="8720" y="1"/>
                  </a:moveTo>
                  <a:cubicBezTo>
                    <a:pt x="8574" y="1"/>
                    <a:pt x="8455" y="26"/>
                    <a:pt x="8365" y="79"/>
                  </a:cubicBezTo>
                  <a:cubicBezTo>
                    <a:pt x="6424" y="1221"/>
                    <a:pt x="1" y="26945"/>
                    <a:pt x="945" y="27795"/>
                  </a:cubicBezTo>
                  <a:cubicBezTo>
                    <a:pt x="972" y="27819"/>
                    <a:pt x="1018" y="27831"/>
                    <a:pt x="1081" y="27831"/>
                  </a:cubicBezTo>
                  <a:cubicBezTo>
                    <a:pt x="3246" y="27831"/>
                    <a:pt x="26066" y="14130"/>
                    <a:pt x="25962" y="12139"/>
                  </a:cubicBezTo>
                  <a:cubicBezTo>
                    <a:pt x="25886" y="10718"/>
                    <a:pt x="11717" y="1"/>
                    <a:pt x="8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5344200" y="2330025"/>
              <a:ext cx="44400" cy="131275"/>
            </a:xfrm>
            <a:custGeom>
              <a:avLst/>
              <a:gdLst/>
              <a:ahLst/>
              <a:cxnLst/>
              <a:rect l="l" t="t" r="r" b="b"/>
              <a:pathLst>
                <a:path w="1776" h="5251" extrusionOk="0">
                  <a:moveTo>
                    <a:pt x="1426" y="1"/>
                  </a:moveTo>
                  <a:cubicBezTo>
                    <a:pt x="1314" y="1"/>
                    <a:pt x="1205" y="62"/>
                    <a:pt x="1171" y="205"/>
                  </a:cubicBezTo>
                  <a:cubicBezTo>
                    <a:pt x="798" y="1769"/>
                    <a:pt x="425" y="3331"/>
                    <a:pt x="52" y="4894"/>
                  </a:cubicBezTo>
                  <a:cubicBezTo>
                    <a:pt x="0" y="5109"/>
                    <a:pt x="180" y="5251"/>
                    <a:pt x="350" y="5251"/>
                  </a:cubicBezTo>
                  <a:cubicBezTo>
                    <a:pt x="463" y="5251"/>
                    <a:pt x="570" y="5189"/>
                    <a:pt x="605" y="5047"/>
                  </a:cubicBezTo>
                  <a:cubicBezTo>
                    <a:pt x="978" y="3483"/>
                    <a:pt x="1351" y="1921"/>
                    <a:pt x="1724" y="357"/>
                  </a:cubicBezTo>
                  <a:cubicBezTo>
                    <a:pt x="1776" y="142"/>
                    <a:pt x="1596" y="1"/>
                    <a:pt x="1426" y="1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5328050" y="2488400"/>
              <a:ext cx="23400" cy="37725"/>
            </a:xfrm>
            <a:custGeom>
              <a:avLst/>
              <a:gdLst/>
              <a:ahLst/>
              <a:cxnLst/>
              <a:rect l="l" t="t" r="r" b="b"/>
              <a:pathLst>
                <a:path w="936" h="1509" extrusionOk="0">
                  <a:moveTo>
                    <a:pt x="586" y="0"/>
                  </a:moveTo>
                  <a:cubicBezTo>
                    <a:pt x="474" y="0"/>
                    <a:pt x="369" y="63"/>
                    <a:pt x="339" y="207"/>
                  </a:cubicBezTo>
                  <a:cubicBezTo>
                    <a:pt x="272" y="531"/>
                    <a:pt x="184" y="847"/>
                    <a:pt x="74" y="1160"/>
                  </a:cubicBezTo>
                  <a:cubicBezTo>
                    <a:pt x="0" y="1371"/>
                    <a:pt x="173" y="1509"/>
                    <a:pt x="347" y="1509"/>
                  </a:cubicBezTo>
                  <a:cubicBezTo>
                    <a:pt x="462" y="1509"/>
                    <a:pt x="578" y="1450"/>
                    <a:pt x="626" y="1312"/>
                  </a:cubicBezTo>
                  <a:cubicBezTo>
                    <a:pt x="735" y="1000"/>
                    <a:pt x="823" y="683"/>
                    <a:pt x="890" y="359"/>
                  </a:cubicBezTo>
                  <a:cubicBezTo>
                    <a:pt x="936" y="142"/>
                    <a:pt x="754" y="0"/>
                    <a:pt x="586" y="0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17"/>
          <p:cNvGrpSpPr/>
          <p:nvPr/>
        </p:nvGrpSpPr>
        <p:grpSpPr>
          <a:xfrm rot="8999839">
            <a:off x="2759034" y="5715733"/>
            <a:ext cx="1233839" cy="752195"/>
            <a:chOff x="4560600" y="2876550"/>
            <a:chExt cx="172325" cy="105050"/>
          </a:xfrm>
        </p:grpSpPr>
        <p:sp>
          <p:nvSpPr>
            <p:cNvPr id="364" name="Google Shape;364;p17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1" name="Google Shape;371;p17"/>
          <p:cNvSpPr txBox="1">
            <a:spLocks noGrp="1"/>
          </p:cNvSpPr>
          <p:nvPr>
            <p:ph type="title"/>
          </p:nvPr>
        </p:nvSpPr>
        <p:spPr>
          <a:xfrm>
            <a:off x="6056533" y="1985000"/>
            <a:ext cx="52508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72" name="Google Shape;372;p17"/>
          <p:cNvSpPr txBox="1">
            <a:spLocks noGrp="1"/>
          </p:cNvSpPr>
          <p:nvPr>
            <p:ph type="subTitle" idx="1"/>
          </p:nvPr>
        </p:nvSpPr>
        <p:spPr>
          <a:xfrm>
            <a:off x="6146767" y="3812100"/>
            <a:ext cx="5089600" cy="15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2162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18"/>
          <p:cNvGrpSpPr/>
          <p:nvPr/>
        </p:nvGrpSpPr>
        <p:grpSpPr>
          <a:xfrm>
            <a:off x="0" y="-27901"/>
            <a:ext cx="12191813" cy="6857833"/>
            <a:chOff x="0" y="899099"/>
            <a:chExt cx="7508507" cy="4223497"/>
          </a:xfrm>
        </p:grpSpPr>
        <p:sp>
          <p:nvSpPr>
            <p:cNvPr id="375" name="Google Shape;375;p18"/>
            <p:cNvSpPr/>
            <p:nvPr/>
          </p:nvSpPr>
          <p:spPr>
            <a:xfrm>
              <a:off x="4274768" y="899099"/>
              <a:ext cx="3233734" cy="138835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0" y="899099"/>
              <a:ext cx="4351450" cy="4223497"/>
            </a:xfrm>
            <a:custGeom>
              <a:avLst/>
              <a:gdLst/>
              <a:ahLst/>
              <a:cxnLst/>
              <a:rect l="l" t="t" r="r" b="b"/>
              <a:pathLst>
                <a:path w="57576" h="55883" extrusionOk="0">
                  <a:moveTo>
                    <a:pt x="27737" y="0"/>
                  </a:moveTo>
                  <a:cubicBezTo>
                    <a:pt x="27311" y="426"/>
                    <a:pt x="26930" y="887"/>
                    <a:pt x="26603" y="1384"/>
                  </a:cubicBezTo>
                  <a:cubicBezTo>
                    <a:pt x="25292" y="3379"/>
                    <a:pt x="25273" y="5755"/>
                    <a:pt x="26024" y="7905"/>
                  </a:cubicBezTo>
                  <a:cubicBezTo>
                    <a:pt x="26687" y="9808"/>
                    <a:pt x="27717" y="11611"/>
                    <a:pt x="28449" y="13496"/>
                  </a:cubicBezTo>
                  <a:cubicBezTo>
                    <a:pt x="29171" y="15359"/>
                    <a:pt x="29901" y="17555"/>
                    <a:pt x="29238" y="19506"/>
                  </a:cubicBezTo>
                  <a:cubicBezTo>
                    <a:pt x="28608" y="21362"/>
                    <a:pt x="26474" y="22426"/>
                    <a:pt x="24264" y="22426"/>
                  </a:cubicBezTo>
                  <a:cubicBezTo>
                    <a:pt x="24138" y="22426"/>
                    <a:pt x="24012" y="22423"/>
                    <a:pt x="23886" y="22416"/>
                  </a:cubicBezTo>
                  <a:cubicBezTo>
                    <a:pt x="20923" y="22253"/>
                    <a:pt x="18360" y="20541"/>
                    <a:pt x="16187" y="18984"/>
                  </a:cubicBezTo>
                  <a:cubicBezTo>
                    <a:pt x="13960" y="17387"/>
                    <a:pt x="11929" y="15492"/>
                    <a:pt x="9268" y="14403"/>
                  </a:cubicBezTo>
                  <a:cubicBezTo>
                    <a:pt x="6865" y="13420"/>
                    <a:pt x="4110" y="12880"/>
                    <a:pt x="1380" y="12880"/>
                  </a:cubicBezTo>
                  <a:cubicBezTo>
                    <a:pt x="919" y="12880"/>
                    <a:pt x="459" y="12896"/>
                    <a:pt x="1" y="12927"/>
                  </a:cubicBezTo>
                  <a:lnTo>
                    <a:pt x="1" y="26654"/>
                  </a:lnTo>
                  <a:cubicBezTo>
                    <a:pt x="1937" y="25947"/>
                    <a:pt x="3975" y="25509"/>
                    <a:pt x="6060" y="25509"/>
                  </a:cubicBezTo>
                  <a:cubicBezTo>
                    <a:pt x="7041" y="25509"/>
                    <a:pt x="8034" y="25606"/>
                    <a:pt x="9031" y="25818"/>
                  </a:cubicBezTo>
                  <a:cubicBezTo>
                    <a:pt x="11436" y="26329"/>
                    <a:pt x="13840" y="27450"/>
                    <a:pt x="15125" y="29297"/>
                  </a:cubicBezTo>
                  <a:cubicBezTo>
                    <a:pt x="16211" y="30859"/>
                    <a:pt x="16437" y="32739"/>
                    <a:pt x="16240" y="34511"/>
                  </a:cubicBezTo>
                  <a:cubicBezTo>
                    <a:pt x="15844" y="38066"/>
                    <a:pt x="14028" y="41280"/>
                    <a:pt x="11962" y="44338"/>
                  </a:cubicBezTo>
                  <a:cubicBezTo>
                    <a:pt x="9761" y="47596"/>
                    <a:pt x="7231" y="50840"/>
                    <a:pt x="6000" y="54478"/>
                  </a:cubicBezTo>
                  <a:cubicBezTo>
                    <a:pt x="5844" y="54938"/>
                    <a:pt x="5713" y="55408"/>
                    <a:pt x="5616" y="55883"/>
                  </a:cubicBezTo>
                  <a:lnTo>
                    <a:pt x="19223" y="55883"/>
                  </a:lnTo>
                  <a:cubicBezTo>
                    <a:pt x="18059" y="52329"/>
                    <a:pt x="18052" y="48582"/>
                    <a:pt x="19998" y="45099"/>
                  </a:cubicBezTo>
                  <a:cubicBezTo>
                    <a:pt x="22458" y="40699"/>
                    <a:pt x="27689" y="36669"/>
                    <a:pt x="33550" y="36009"/>
                  </a:cubicBezTo>
                  <a:cubicBezTo>
                    <a:pt x="34069" y="35950"/>
                    <a:pt x="34601" y="35919"/>
                    <a:pt x="35136" y="35919"/>
                  </a:cubicBezTo>
                  <a:cubicBezTo>
                    <a:pt x="37218" y="35919"/>
                    <a:pt x="39337" y="36395"/>
                    <a:pt x="40875" y="37609"/>
                  </a:cubicBezTo>
                  <a:cubicBezTo>
                    <a:pt x="42467" y="38864"/>
                    <a:pt x="43244" y="40693"/>
                    <a:pt x="43639" y="42460"/>
                  </a:cubicBezTo>
                  <a:cubicBezTo>
                    <a:pt x="44557" y="46572"/>
                    <a:pt x="43920" y="50863"/>
                    <a:pt x="43900" y="55018"/>
                  </a:cubicBezTo>
                  <a:cubicBezTo>
                    <a:pt x="43898" y="55303"/>
                    <a:pt x="43899" y="55592"/>
                    <a:pt x="43902" y="55883"/>
                  </a:cubicBezTo>
                  <a:lnTo>
                    <a:pt x="53411" y="55883"/>
                  </a:lnTo>
                  <a:cubicBezTo>
                    <a:pt x="53465" y="55807"/>
                    <a:pt x="53521" y="55732"/>
                    <a:pt x="53574" y="55655"/>
                  </a:cubicBezTo>
                  <a:cubicBezTo>
                    <a:pt x="55244" y="53245"/>
                    <a:pt x="56232" y="50556"/>
                    <a:pt x="56789" y="47814"/>
                  </a:cubicBezTo>
                  <a:cubicBezTo>
                    <a:pt x="57401" y="44803"/>
                    <a:pt x="57576" y="41748"/>
                    <a:pt x="56190" y="38865"/>
                  </a:cubicBezTo>
                  <a:cubicBezTo>
                    <a:pt x="54953" y="36292"/>
                    <a:pt x="52704" y="34185"/>
                    <a:pt x="50390" y="32261"/>
                  </a:cubicBezTo>
                  <a:cubicBezTo>
                    <a:pt x="47751" y="30067"/>
                    <a:pt x="44905" y="28055"/>
                    <a:pt x="42626" y="25572"/>
                  </a:cubicBezTo>
                  <a:cubicBezTo>
                    <a:pt x="40381" y="23129"/>
                    <a:pt x="38639" y="20357"/>
                    <a:pt x="37669" y="17368"/>
                  </a:cubicBezTo>
                  <a:cubicBezTo>
                    <a:pt x="35802" y="11618"/>
                    <a:pt x="36774" y="5199"/>
                    <a:pt x="40227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4902217" y="2964381"/>
              <a:ext cx="2606290" cy="2156302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1409133" y="1486600"/>
            <a:ext cx="4024800" cy="12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9" name="Google Shape;379;p18"/>
          <p:cNvSpPr txBox="1">
            <a:spLocks noGrp="1"/>
          </p:cNvSpPr>
          <p:nvPr>
            <p:ph type="subTitle" idx="1"/>
          </p:nvPr>
        </p:nvSpPr>
        <p:spPr>
          <a:xfrm>
            <a:off x="1409133" y="2892413"/>
            <a:ext cx="4024800" cy="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18"/>
          <p:cNvSpPr txBox="1">
            <a:spLocks noGrp="1"/>
          </p:cNvSpPr>
          <p:nvPr>
            <p:ph type="subTitle" idx="2"/>
          </p:nvPr>
        </p:nvSpPr>
        <p:spPr>
          <a:xfrm>
            <a:off x="2009133" y="3637384"/>
            <a:ext cx="28248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2" name="Google Shape;382;p18"/>
          <p:cNvGrpSpPr/>
          <p:nvPr/>
        </p:nvGrpSpPr>
        <p:grpSpPr>
          <a:xfrm>
            <a:off x="10414325" y="572262"/>
            <a:ext cx="1037420" cy="632401"/>
            <a:chOff x="4560600" y="2876550"/>
            <a:chExt cx="172325" cy="105050"/>
          </a:xfrm>
        </p:grpSpPr>
        <p:sp>
          <p:nvSpPr>
            <p:cNvPr id="383" name="Google Shape;383;p18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0" name="Google Shape;390;p18"/>
          <p:cNvSpPr/>
          <p:nvPr/>
        </p:nvSpPr>
        <p:spPr>
          <a:xfrm>
            <a:off x="11040934" y="1443501"/>
            <a:ext cx="511335" cy="752297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1" name="Google Shape;391;p18"/>
          <p:cNvGrpSpPr/>
          <p:nvPr/>
        </p:nvGrpSpPr>
        <p:grpSpPr>
          <a:xfrm rot="1918873">
            <a:off x="523144" y="5553251"/>
            <a:ext cx="1366793" cy="752277"/>
            <a:chOff x="2406450" y="4052150"/>
            <a:chExt cx="242825" cy="133650"/>
          </a:xfrm>
        </p:grpSpPr>
        <p:sp>
          <p:nvSpPr>
            <p:cNvPr id="392" name="Google Shape;392;p18"/>
            <p:cNvSpPr/>
            <p:nvPr/>
          </p:nvSpPr>
          <p:spPr>
            <a:xfrm>
              <a:off x="2406450" y="4052150"/>
              <a:ext cx="109975" cy="110950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2482600" y="4154325"/>
              <a:ext cx="23950" cy="19325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2514625" y="4176250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2554325" y="416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2572350" y="4133225"/>
              <a:ext cx="9950" cy="20375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2552825" y="4123225"/>
              <a:ext cx="17200" cy="12750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2553700" y="4146650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2585500" y="4162275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2621600" y="4147950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44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19"/>
          <p:cNvGrpSpPr/>
          <p:nvPr/>
        </p:nvGrpSpPr>
        <p:grpSpPr>
          <a:xfrm>
            <a:off x="6941007" y="-27964"/>
            <a:ext cx="5250820" cy="6854832"/>
            <a:chOff x="6438850" y="3725550"/>
            <a:chExt cx="1069675" cy="1396438"/>
          </a:xfrm>
        </p:grpSpPr>
        <p:sp>
          <p:nvSpPr>
            <p:cNvPr id="403" name="Google Shape;403;p19"/>
            <p:cNvSpPr/>
            <p:nvPr/>
          </p:nvSpPr>
          <p:spPr>
            <a:xfrm>
              <a:off x="6438850" y="3725550"/>
              <a:ext cx="1069675" cy="459250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6646400" y="4408713"/>
              <a:ext cx="862125" cy="71327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5" name="Google Shape;405;p19"/>
          <p:cNvSpPr/>
          <p:nvPr/>
        </p:nvSpPr>
        <p:spPr>
          <a:xfrm>
            <a:off x="1" y="1"/>
            <a:ext cx="3361623" cy="1543036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19"/>
          <p:cNvSpPr/>
          <p:nvPr/>
        </p:nvSpPr>
        <p:spPr>
          <a:xfrm rot="10800000">
            <a:off x="44" y="4672827"/>
            <a:ext cx="5089656" cy="2185173"/>
          </a:xfrm>
          <a:custGeom>
            <a:avLst/>
            <a:gdLst/>
            <a:ahLst/>
            <a:cxnLst/>
            <a:rect l="l" t="t" r="r" b="b"/>
            <a:pathLst>
              <a:path w="42787" h="18370" extrusionOk="0">
                <a:moveTo>
                  <a:pt x="8116" y="0"/>
                </a:moveTo>
                <a:cubicBezTo>
                  <a:pt x="5393" y="1936"/>
                  <a:pt x="3054" y="4202"/>
                  <a:pt x="1716" y="6978"/>
                </a:cubicBezTo>
                <a:cubicBezTo>
                  <a:pt x="644" y="9202"/>
                  <a:pt x="0" y="12097"/>
                  <a:pt x="1380" y="14329"/>
                </a:cubicBezTo>
                <a:cubicBezTo>
                  <a:pt x="2532" y="16194"/>
                  <a:pt x="4827" y="17245"/>
                  <a:pt x="7148" y="17793"/>
                </a:cubicBezTo>
                <a:cubicBezTo>
                  <a:pt x="8853" y="18195"/>
                  <a:pt x="10634" y="18369"/>
                  <a:pt x="12411" y="18369"/>
                </a:cubicBezTo>
                <a:cubicBezTo>
                  <a:pt x="13275" y="18369"/>
                  <a:pt x="14137" y="18328"/>
                  <a:pt x="14990" y="18252"/>
                </a:cubicBezTo>
                <a:cubicBezTo>
                  <a:pt x="18270" y="17959"/>
                  <a:pt x="21328" y="16879"/>
                  <a:pt x="24274" y="15677"/>
                </a:cubicBezTo>
                <a:cubicBezTo>
                  <a:pt x="27596" y="14322"/>
                  <a:pt x="30856" y="12786"/>
                  <a:pt x="34410" y="11894"/>
                </a:cubicBezTo>
                <a:cubicBezTo>
                  <a:pt x="35279" y="11675"/>
                  <a:pt x="36169" y="11502"/>
                  <a:pt x="37070" y="11380"/>
                </a:cubicBezTo>
                <a:lnTo>
                  <a:pt x="42786" y="11380"/>
                </a:lnTo>
                <a:lnTo>
                  <a:pt x="42786" y="5069"/>
                </a:lnTo>
                <a:lnTo>
                  <a:pt x="42786" y="0"/>
                </a:ln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7" name="Google Shape;407;p19"/>
          <p:cNvGrpSpPr/>
          <p:nvPr/>
        </p:nvGrpSpPr>
        <p:grpSpPr>
          <a:xfrm>
            <a:off x="891097" y="719329"/>
            <a:ext cx="1444597" cy="866039"/>
            <a:chOff x="2418650" y="2934475"/>
            <a:chExt cx="200750" cy="120350"/>
          </a:xfrm>
        </p:grpSpPr>
        <p:sp>
          <p:nvSpPr>
            <p:cNvPr id="408" name="Google Shape;408;p19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19"/>
          <p:cNvSpPr/>
          <p:nvPr/>
        </p:nvSpPr>
        <p:spPr>
          <a:xfrm>
            <a:off x="854133" y="3029540"/>
            <a:ext cx="562099" cy="635696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9"/>
          <p:cNvSpPr/>
          <p:nvPr/>
        </p:nvSpPr>
        <p:spPr>
          <a:xfrm rot="-724569">
            <a:off x="5900483" y="5493420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19"/>
          <p:cNvSpPr/>
          <p:nvPr/>
        </p:nvSpPr>
        <p:spPr>
          <a:xfrm>
            <a:off x="5730201" y="486593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7" name="Google Shape;417;p19"/>
          <p:cNvGrpSpPr/>
          <p:nvPr/>
        </p:nvGrpSpPr>
        <p:grpSpPr>
          <a:xfrm>
            <a:off x="10296001" y="4549332"/>
            <a:ext cx="1444633" cy="1542301"/>
            <a:chOff x="5283025" y="1885850"/>
            <a:chExt cx="651675" cy="695775"/>
          </a:xfrm>
        </p:grpSpPr>
        <p:sp>
          <p:nvSpPr>
            <p:cNvPr id="418" name="Google Shape;418;p19"/>
            <p:cNvSpPr/>
            <p:nvPr/>
          </p:nvSpPr>
          <p:spPr>
            <a:xfrm>
              <a:off x="5283025" y="1885850"/>
              <a:ext cx="651675" cy="695775"/>
            </a:xfrm>
            <a:custGeom>
              <a:avLst/>
              <a:gdLst/>
              <a:ahLst/>
              <a:cxnLst/>
              <a:rect l="l" t="t" r="r" b="b"/>
              <a:pathLst>
                <a:path w="26067" h="27831" extrusionOk="0">
                  <a:moveTo>
                    <a:pt x="10243" y="6191"/>
                  </a:moveTo>
                  <a:cubicBezTo>
                    <a:pt x="11724" y="6191"/>
                    <a:pt x="18728" y="11488"/>
                    <a:pt x="18764" y="12190"/>
                  </a:cubicBezTo>
                  <a:cubicBezTo>
                    <a:pt x="18816" y="13173"/>
                    <a:pt x="7539" y="19946"/>
                    <a:pt x="6468" y="19946"/>
                  </a:cubicBezTo>
                  <a:cubicBezTo>
                    <a:pt x="6436" y="19946"/>
                    <a:pt x="6414" y="19940"/>
                    <a:pt x="6400" y="19928"/>
                  </a:cubicBezTo>
                  <a:cubicBezTo>
                    <a:pt x="5934" y="19508"/>
                    <a:pt x="9109" y="6794"/>
                    <a:pt x="10067" y="6229"/>
                  </a:cubicBezTo>
                  <a:cubicBezTo>
                    <a:pt x="10112" y="6203"/>
                    <a:pt x="10171" y="6191"/>
                    <a:pt x="10243" y="6191"/>
                  </a:cubicBezTo>
                  <a:close/>
                  <a:moveTo>
                    <a:pt x="8720" y="1"/>
                  </a:moveTo>
                  <a:cubicBezTo>
                    <a:pt x="8574" y="1"/>
                    <a:pt x="8455" y="26"/>
                    <a:pt x="8365" y="79"/>
                  </a:cubicBezTo>
                  <a:cubicBezTo>
                    <a:pt x="6424" y="1221"/>
                    <a:pt x="1" y="26945"/>
                    <a:pt x="945" y="27795"/>
                  </a:cubicBezTo>
                  <a:cubicBezTo>
                    <a:pt x="972" y="27819"/>
                    <a:pt x="1018" y="27831"/>
                    <a:pt x="1081" y="27831"/>
                  </a:cubicBezTo>
                  <a:cubicBezTo>
                    <a:pt x="3246" y="27831"/>
                    <a:pt x="26066" y="14130"/>
                    <a:pt x="25962" y="12139"/>
                  </a:cubicBezTo>
                  <a:cubicBezTo>
                    <a:pt x="25886" y="10718"/>
                    <a:pt x="11717" y="1"/>
                    <a:pt x="8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5344200" y="2330025"/>
              <a:ext cx="44400" cy="131275"/>
            </a:xfrm>
            <a:custGeom>
              <a:avLst/>
              <a:gdLst/>
              <a:ahLst/>
              <a:cxnLst/>
              <a:rect l="l" t="t" r="r" b="b"/>
              <a:pathLst>
                <a:path w="1776" h="5251" extrusionOk="0">
                  <a:moveTo>
                    <a:pt x="1426" y="1"/>
                  </a:moveTo>
                  <a:cubicBezTo>
                    <a:pt x="1314" y="1"/>
                    <a:pt x="1205" y="62"/>
                    <a:pt x="1171" y="205"/>
                  </a:cubicBezTo>
                  <a:cubicBezTo>
                    <a:pt x="798" y="1769"/>
                    <a:pt x="425" y="3331"/>
                    <a:pt x="52" y="4894"/>
                  </a:cubicBezTo>
                  <a:cubicBezTo>
                    <a:pt x="0" y="5109"/>
                    <a:pt x="180" y="5251"/>
                    <a:pt x="350" y="5251"/>
                  </a:cubicBezTo>
                  <a:cubicBezTo>
                    <a:pt x="463" y="5251"/>
                    <a:pt x="570" y="5189"/>
                    <a:pt x="605" y="5047"/>
                  </a:cubicBezTo>
                  <a:cubicBezTo>
                    <a:pt x="978" y="3483"/>
                    <a:pt x="1351" y="1921"/>
                    <a:pt x="1724" y="357"/>
                  </a:cubicBezTo>
                  <a:cubicBezTo>
                    <a:pt x="1776" y="142"/>
                    <a:pt x="1596" y="1"/>
                    <a:pt x="1426" y="1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5328050" y="2488400"/>
              <a:ext cx="23400" cy="37725"/>
            </a:xfrm>
            <a:custGeom>
              <a:avLst/>
              <a:gdLst/>
              <a:ahLst/>
              <a:cxnLst/>
              <a:rect l="l" t="t" r="r" b="b"/>
              <a:pathLst>
                <a:path w="936" h="1509" extrusionOk="0">
                  <a:moveTo>
                    <a:pt x="586" y="0"/>
                  </a:moveTo>
                  <a:cubicBezTo>
                    <a:pt x="474" y="0"/>
                    <a:pt x="369" y="63"/>
                    <a:pt x="339" y="207"/>
                  </a:cubicBezTo>
                  <a:cubicBezTo>
                    <a:pt x="272" y="531"/>
                    <a:pt x="184" y="847"/>
                    <a:pt x="74" y="1160"/>
                  </a:cubicBezTo>
                  <a:cubicBezTo>
                    <a:pt x="0" y="1371"/>
                    <a:pt x="173" y="1509"/>
                    <a:pt x="347" y="1509"/>
                  </a:cubicBezTo>
                  <a:cubicBezTo>
                    <a:pt x="462" y="1509"/>
                    <a:pt x="578" y="1450"/>
                    <a:pt x="626" y="1312"/>
                  </a:cubicBezTo>
                  <a:cubicBezTo>
                    <a:pt x="735" y="1000"/>
                    <a:pt x="823" y="683"/>
                    <a:pt x="890" y="359"/>
                  </a:cubicBezTo>
                  <a:cubicBezTo>
                    <a:pt x="936" y="142"/>
                    <a:pt x="754" y="0"/>
                    <a:pt x="586" y="0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19"/>
          <p:cNvGrpSpPr/>
          <p:nvPr/>
        </p:nvGrpSpPr>
        <p:grpSpPr>
          <a:xfrm rot="8999839">
            <a:off x="2759034" y="5715733"/>
            <a:ext cx="1233839" cy="752195"/>
            <a:chOff x="4560600" y="2876550"/>
            <a:chExt cx="172325" cy="105050"/>
          </a:xfrm>
        </p:grpSpPr>
        <p:sp>
          <p:nvSpPr>
            <p:cNvPr id="422" name="Google Shape;422;p19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592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20"/>
          <p:cNvGrpSpPr/>
          <p:nvPr/>
        </p:nvGrpSpPr>
        <p:grpSpPr>
          <a:xfrm>
            <a:off x="1" y="0"/>
            <a:ext cx="12191993" cy="6857992"/>
            <a:chOff x="0" y="0"/>
            <a:chExt cx="9143995" cy="5143494"/>
          </a:xfrm>
        </p:grpSpPr>
        <p:sp>
          <p:nvSpPr>
            <p:cNvPr id="431" name="Google Shape;431;p20"/>
            <p:cNvSpPr/>
            <p:nvPr/>
          </p:nvSpPr>
          <p:spPr>
            <a:xfrm flipH="1">
              <a:off x="0" y="0"/>
              <a:ext cx="4694269" cy="201541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5360559" y="2013287"/>
              <a:ext cx="3783436" cy="3130207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20"/>
          <p:cNvGrpSpPr/>
          <p:nvPr/>
        </p:nvGrpSpPr>
        <p:grpSpPr>
          <a:xfrm>
            <a:off x="10212707" y="264518"/>
            <a:ext cx="1316715" cy="1938837"/>
            <a:chOff x="2600025" y="2569575"/>
            <a:chExt cx="344125" cy="506700"/>
          </a:xfrm>
        </p:grpSpPr>
        <p:sp>
          <p:nvSpPr>
            <p:cNvPr id="434" name="Google Shape;434;p20"/>
            <p:cNvSpPr/>
            <p:nvPr/>
          </p:nvSpPr>
          <p:spPr>
            <a:xfrm>
              <a:off x="2621050" y="2664175"/>
              <a:ext cx="289425" cy="412100"/>
            </a:xfrm>
            <a:custGeom>
              <a:avLst/>
              <a:gdLst/>
              <a:ahLst/>
              <a:cxnLst/>
              <a:rect l="l" t="t" r="r" b="b"/>
              <a:pathLst>
                <a:path w="11577" h="16484" extrusionOk="0">
                  <a:moveTo>
                    <a:pt x="866" y="1"/>
                  </a:moveTo>
                  <a:lnTo>
                    <a:pt x="1" y="14591"/>
                  </a:lnTo>
                  <a:lnTo>
                    <a:pt x="9973" y="16484"/>
                  </a:lnTo>
                  <a:lnTo>
                    <a:pt x="10016" y="16064"/>
                  </a:lnTo>
                  <a:lnTo>
                    <a:pt x="11576" y="834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2641500" y="2640950"/>
              <a:ext cx="289825" cy="424850"/>
            </a:xfrm>
            <a:custGeom>
              <a:avLst/>
              <a:gdLst/>
              <a:ahLst/>
              <a:cxnLst/>
              <a:rect l="l" t="t" r="r" b="b"/>
              <a:pathLst>
                <a:path w="11593" h="16994" extrusionOk="0">
                  <a:moveTo>
                    <a:pt x="1748" y="0"/>
                  </a:moveTo>
                  <a:cubicBezTo>
                    <a:pt x="1" y="64"/>
                    <a:pt x="48" y="930"/>
                    <a:pt x="48" y="930"/>
                  </a:cubicBezTo>
                  <a:lnTo>
                    <a:pt x="10758" y="1763"/>
                  </a:lnTo>
                  <a:lnTo>
                    <a:pt x="9198" y="16993"/>
                  </a:lnTo>
                  <a:lnTo>
                    <a:pt x="9551" y="16709"/>
                  </a:lnTo>
                  <a:lnTo>
                    <a:pt x="10149" y="16226"/>
                  </a:lnTo>
                  <a:lnTo>
                    <a:pt x="11592" y="930"/>
                  </a:lnTo>
                  <a:lnTo>
                    <a:pt x="10293" y="808"/>
                  </a:lnTo>
                  <a:lnTo>
                    <a:pt x="10214" y="1346"/>
                  </a:lnTo>
                  <a:lnTo>
                    <a:pt x="7712" y="1091"/>
                  </a:lnTo>
                  <a:lnTo>
                    <a:pt x="7780" y="571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2735075" y="2847275"/>
              <a:ext cx="83700" cy="58150"/>
            </a:xfrm>
            <a:custGeom>
              <a:avLst/>
              <a:gdLst/>
              <a:ahLst/>
              <a:cxnLst/>
              <a:rect l="l" t="t" r="r" b="b"/>
              <a:pathLst>
                <a:path w="3348" h="2326" extrusionOk="0">
                  <a:moveTo>
                    <a:pt x="2734" y="0"/>
                  </a:moveTo>
                  <a:cubicBezTo>
                    <a:pt x="2475" y="0"/>
                    <a:pt x="2117" y="226"/>
                    <a:pt x="1642" y="354"/>
                  </a:cubicBezTo>
                  <a:cubicBezTo>
                    <a:pt x="838" y="572"/>
                    <a:pt x="1" y="424"/>
                    <a:pt x="217" y="1221"/>
                  </a:cubicBezTo>
                  <a:cubicBezTo>
                    <a:pt x="396" y="1888"/>
                    <a:pt x="1002" y="2325"/>
                    <a:pt x="1667" y="2325"/>
                  </a:cubicBezTo>
                  <a:cubicBezTo>
                    <a:pt x="1798" y="2325"/>
                    <a:pt x="1931" y="2308"/>
                    <a:pt x="2063" y="2272"/>
                  </a:cubicBezTo>
                  <a:cubicBezTo>
                    <a:pt x="2869" y="2054"/>
                    <a:pt x="3348" y="1232"/>
                    <a:pt x="3132" y="436"/>
                  </a:cubicBezTo>
                  <a:cubicBezTo>
                    <a:pt x="3044" y="109"/>
                    <a:pt x="2913" y="0"/>
                    <a:pt x="2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281890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1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1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1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66015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2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2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2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2834300" y="2569575"/>
              <a:ext cx="76175" cy="105050"/>
            </a:xfrm>
            <a:custGeom>
              <a:avLst/>
              <a:gdLst/>
              <a:ahLst/>
              <a:cxnLst/>
              <a:rect l="l" t="t" r="r" b="b"/>
              <a:pathLst>
                <a:path w="3047" h="4202" extrusionOk="0">
                  <a:moveTo>
                    <a:pt x="514" y="1"/>
                  </a:moveTo>
                  <a:lnTo>
                    <a:pt x="96" y="3212"/>
                  </a:lnTo>
                  <a:lnTo>
                    <a:pt x="68" y="3426"/>
                  </a:lnTo>
                  <a:lnTo>
                    <a:pt x="0" y="3946"/>
                  </a:lnTo>
                  <a:lnTo>
                    <a:pt x="2502" y="4201"/>
                  </a:lnTo>
                  <a:lnTo>
                    <a:pt x="2581" y="3663"/>
                  </a:lnTo>
                  <a:lnTo>
                    <a:pt x="2627" y="3361"/>
                  </a:lnTo>
                  <a:lnTo>
                    <a:pt x="3046" y="514"/>
                  </a:lnTo>
                  <a:lnTo>
                    <a:pt x="1524" y="160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2835725" y="2857075"/>
              <a:ext cx="38525" cy="38525"/>
            </a:xfrm>
            <a:custGeom>
              <a:avLst/>
              <a:gdLst/>
              <a:ahLst/>
              <a:cxnLst/>
              <a:rect l="l" t="t" r="r" b="b"/>
              <a:pathLst>
                <a:path w="1541" h="1541" extrusionOk="0">
                  <a:moveTo>
                    <a:pt x="769" y="0"/>
                  </a:moveTo>
                  <a:cubicBezTo>
                    <a:pt x="345" y="0"/>
                    <a:pt x="1" y="346"/>
                    <a:pt x="1" y="771"/>
                  </a:cubicBezTo>
                  <a:cubicBezTo>
                    <a:pt x="1" y="1196"/>
                    <a:pt x="345" y="1541"/>
                    <a:pt x="769" y="1541"/>
                  </a:cubicBezTo>
                  <a:cubicBezTo>
                    <a:pt x="1195" y="1541"/>
                    <a:pt x="1540" y="1196"/>
                    <a:pt x="1540" y="771"/>
                  </a:cubicBezTo>
                  <a:cubicBezTo>
                    <a:pt x="1540" y="346"/>
                    <a:pt x="1195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2635300" y="2834100"/>
              <a:ext cx="38500" cy="38550"/>
            </a:xfrm>
            <a:custGeom>
              <a:avLst/>
              <a:gdLst/>
              <a:ahLst/>
              <a:cxnLst/>
              <a:rect l="l" t="t" r="r" b="b"/>
              <a:pathLst>
                <a:path w="1540" h="1542" extrusionOk="0">
                  <a:moveTo>
                    <a:pt x="770" y="0"/>
                  </a:moveTo>
                  <a:cubicBezTo>
                    <a:pt x="346" y="0"/>
                    <a:pt x="0" y="346"/>
                    <a:pt x="0" y="770"/>
                  </a:cubicBezTo>
                  <a:cubicBezTo>
                    <a:pt x="0" y="1196"/>
                    <a:pt x="346" y="1541"/>
                    <a:pt x="770" y="1541"/>
                  </a:cubicBezTo>
                  <a:cubicBezTo>
                    <a:pt x="1196" y="1541"/>
                    <a:pt x="1540" y="1196"/>
                    <a:pt x="1540" y="770"/>
                  </a:cubicBezTo>
                  <a:cubicBezTo>
                    <a:pt x="1540" y="346"/>
                    <a:pt x="1196" y="0"/>
                    <a:pt x="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2880275" y="2653575"/>
              <a:ext cx="63875" cy="405100"/>
            </a:xfrm>
            <a:custGeom>
              <a:avLst/>
              <a:gdLst/>
              <a:ahLst/>
              <a:cxnLst/>
              <a:rect l="l" t="t" r="r" b="b"/>
              <a:pathLst>
                <a:path w="2555" h="16204" extrusionOk="0">
                  <a:moveTo>
                    <a:pt x="788" y="1"/>
                  </a:moveTo>
                  <a:lnTo>
                    <a:pt x="742" y="303"/>
                  </a:lnTo>
                  <a:lnTo>
                    <a:pt x="2041" y="425"/>
                  </a:lnTo>
                  <a:lnTo>
                    <a:pt x="598" y="15721"/>
                  </a:lnTo>
                  <a:lnTo>
                    <a:pt x="0" y="16204"/>
                  </a:lnTo>
                  <a:lnTo>
                    <a:pt x="855" y="16204"/>
                  </a:lnTo>
                  <a:lnTo>
                    <a:pt x="2554" y="104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2685175" y="2640950"/>
              <a:ext cx="151550" cy="14275"/>
            </a:xfrm>
            <a:custGeom>
              <a:avLst/>
              <a:gdLst/>
              <a:ahLst/>
              <a:cxnLst/>
              <a:rect l="l" t="t" r="r" b="b"/>
              <a:pathLst>
                <a:path w="6062" h="571" extrusionOk="0">
                  <a:moveTo>
                    <a:pt x="1" y="0"/>
                  </a:moveTo>
                  <a:lnTo>
                    <a:pt x="6033" y="571"/>
                  </a:lnTo>
                  <a:lnTo>
                    <a:pt x="6061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2637225" y="2636250"/>
              <a:ext cx="56825" cy="34825"/>
            </a:xfrm>
            <a:custGeom>
              <a:avLst/>
              <a:gdLst/>
              <a:ahLst/>
              <a:cxnLst/>
              <a:rect l="l" t="t" r="r" b="b"/>
              <a:pathLst>
                <a:path w="2273" h="1393" extrusionOk="0">
                  <a:moveTo>
                    <a:pt x="1680" y="0"/>
                  </a:moveTo>
                  <a:cubicBezTo>
                    <a:pt x="1400" y="0"/>
                    <a:pt x="1119" y="62"/>
                    <a:pt x="869" y="185"/>
                  </a:cubicBezTo>
                  <a:cubicBezTo>
                    <a:pt x="490" y="372"/>
                    <a:pt x="113" y="693"/>
                    <a:pt x="32" y="1128"/>
                  </a:cubicBezTo>
                  <a:cubicBezTo>
                    <a:pt x="0" y="1294"/>
                    <a:pt x="134" y="1393"/>
                    <a:pt x="265" y="1393"/>
                  </a:cubicBezTo>
                  <a:cubicBezTo>
                    <a:pt x="364" y="1393"/>
                    <a:pt x="462" y="1336"/>
                    <a:pt x="485" y="1211"/>
                  </a:cubicBezTo>
                  <a:cubicBezTo>
                    <a:pt x="537" y="933"/>
                    <a:pt x="834" y="705"/>
                    <a:pt x="1078" y="595"/>
                  </a:cubicBezTo>
                  <a:cubicBezTo>
                    <a:pt x="1227" y="528"/>
                    <a:pt x="1360" y="489"/>
                    <a:pt x="1508" y="471"/>
                  </a:cubicBezTo>
                  <a:cubicBezTo>
                    <a:pt x="1573" y="464"/>
                    <a:pt x="1630" y="460"/>
                    <a:pt x="1687" y="460"/>
                  </a:cubicBezTo>
                  <a:cubicBezTo>
                    <a:pt x="1782" y="460"/>
                    <a:pt x="1872" y="471"/>
                    <a:pt x="1981" y="494"/>
                  </a:cubicBezTo>
                  <a:cubicBezTo>
                    <a:pt x="1995" y="497"/>
                    <a:pt x="2010" y="499"/>
                    <a:pt x="2024" y="499"/>
                  </a:cubicBezTo>
                  <a:cubicBezTo>
                    <a:pt x="2131" y="499"/>
                    <a:pt x="2230" y="415"/>
                    <a:pt x="2250" y="310"/>
                  </a:cubicBezTo>
                  <a:cubicBezTo>
                    <a:pt x="2272" y="183"/>
                    <a:pt x="2186" y="67"/>
                    <a:pt x="2064" y="40"/>
                  </a:cubicBezTo>
                  <a:cubicBezTo>
                    <a:pt x="1938" y="13"/>
                    <a:pt x="180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2865800" y="2924075"/>
              <a:ext cx="12000" cy="64950"/>
            </a:xfrm>
            <a:custGeom>
              <a:avLst/>
              <a:gdLst/>
              <a:ahLst/>
              <a:cxnLst/>
              <a:rect l="l" t="t" r="r" b="b"/>
              <a:pathLst>
                <a:path w="480" h="2598" extrusionOk="0">
                  <a:moveTo>
                    <a:pt x="377" y="1"/>
                  </a:moveTo>
                  <a:cubicBezTo>
                    <a:pt x="316" y="1"/>
                    <a:pt x="250" y="43"/>
                    <a:pt x="247" y="121"/>
                  </a:cubicBezTo>
                  <a:cubicBezTo>
                    <a:pt x="236" y="514"/>
                    <a:pt x="173" y="908"/>
                    <a:pt x="133" y="1298"/>
                  </a:cubicBezTo>
                  <a:cubicBezTo>
                    <a:pt x="92" y="1686"/>
                    <a:pt x="50" y="2075"/>
                    <a:pt x="10" y="2463"/>
                  </a:cubicBezTo>
                  <a:cubicBezTo>
                    <a:pt x="1" y="2547"/>
                    <a:pt x="70" y="2597"/>
                    <a:pt x="135" y="2597"/>
                  </a:cubicBezTo>
                  <a:cubicBezTo>
                    <a:pt x="184" y="2597"/>
                    <a:pt x="230" y="2569"/>
                    <a:pt x="237" y="2505"/>
                  </a:cubicBezTo>
                  <a:cubicBezTo>
                    <a:pt x="279" y="2101"/>
                    <a:pt x="321" y="1697"/>
                    <a:pt x="365" y="1293"/>
                  </a:cubicBezTo>
                  <a:cubicBezTo>
                    <a:pt x="406" y="897"/>
                    <a:pt x="466" y="499"/>
                    <a:pt x="477" y="102"/>
                  </a:cubicBezTo>
                  <a:cubicBezTo>
                    <a:pt x="479" y="33"/>
                    <a:pt x="431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2861300" y="2997175"/>
              <a:ext cx="8350" cy="33600"/>
            </a:xfrm>
            <a:custGeom>
              <a:avLst/>
              <a:gdLst/>
              <a:ahLst/>
              <a:cxnLst/>
              <a:rect l="l" t="t" r="r" b="b"/>
              <a:pathLst>
                <a:path w="334" h="1344" extrusionOk="0">
                  <a:moveTo>
                    <a:pt x="214" y="1"/>
                  </a:moveTo>
                  <a:cubicBezTo>
                    <a:pt x="161" y="1"/>
                    <a:pt x="106" y="40"/>
                    <a:pt x="99" y="94"/>
                  </a:cubicBezTo>
                  <a:cubicBezTo>
                    <a:pt x="53" y="464"/>
                    <a:pt x="22" y="835"/>
                    <a:pt x="3" y="1208"/>
                  </a:cubicBezTo>
                  <a:cubicBezTo>
                    <a:pt x="0" y="1270"/>
                    <a:pt x="29" y="1330"/>
                    <a:pt x="96" y="1342"/>
                  </a:cubicBezTo>
                  <a:cubicBezTo>
                    <a:pt x="101" y="1343"/>
                    <a:pt x="107" y="1343"/>
                    <a:pt x="113" y="1343"/>
                  </a:cubicBezTo>
                  <a:cubicBezTo>
                    <a:pt x="165" y="1343"/>
                    <a:pt x="227" y="1306"/>
                    <a:pt x="230" y="1249"/>
                  </a:cubicBezTo>
                  <a:cubicBezTo>
                    <a:pt x="249" y="878"/>
                    <a:pt x="280" y="506"/>
                    <a:pt x="326" y="137"/>
                  </a:cubicBezTo>
                  <a:cubicBezTo>
                    <a:pt x="334" y="74"/>
                    <a:pt x="297" y="13"/>
                    <a:pt x="233" y="2"/>
                  </a:cubicBezTo>
                  <a:cubicBezTo>
                    <a:pt x="227" y="1"/>
                    <a:pt x="220" y="1"/>
                    <a:pt x="214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2851600" y="2978500"/>
              <a:ext cx="7150" cy="27150"/>
            </a:xfrm>
            <a:custGeom>
              <a:avLst/>
              <a:gdLst/>
              <a:ahLst/>
              <a:cxnLst/>
              <a:rect l="l" t="t" r="r" b="b"/>
              <a:pathLst>
                <a:path w="286" h="1086" extrusionOk="0">
                  <a:moveTo>
                    <a:pt x="172" y="1"/>
                  </a:moveTo>
                  <a:cubicBezTo>
                    <a:pt x="119" y="1"/>
                    <a:pt x="58" y="39"/>
                    <a:pt x="54" y="95"/>
                  </a:cubicBezTo>
                  <a:cubicBezTo>
                    <a:pt x="38" y="380"/>
                    <a:pt x="21" y="665"/>
                    <a:pt x="4" y="950"/>
                  </a:cubicBezTo>
                  <a:cubicBezTo>
                    <a:pt x="0" y="1012"/>
                    <a:pt x="30" y="1072"/>
                    <a:pt x="96" y="1084"/>
                  </a:cubicBezTo>
                  <a:cubicBezTo>
                    <a:pt x="102" y="1085"/>
                    <a:pt x="108" y="1085"/>
                    <a:pt x="114" y="1085"/>
                  </a:cubicBezTo>
                  <a:cubicBezTo>
                    <a:pt x="167" y="1085"/>
                    <a:pt x="228" y="1048"/>
                    <a:pt x="230" y="991"/>
                  </a:cubicBezTo>
                  <a:cubicBezTo>
                    <a:pt x="248" y="707"/>
                    <a:pt x="265" y="422"/>
                    <a:pt x="281" y="136"/>
                  </a:cubicBezTo>
                  <a:cubicBezTo>
                    <a:pt x="285" y="75"/>
                    <a:pt x="256" y="15"/>
                    <a:pt x="190" y="2"/>
                  </a:cubicBezTo>
                  <a:cubicBezTo>
                    <a:pt x="184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2632175" y="2897800"/>
              <a:ext cx="8950" cy="35725"/>
            </a:xfrm>
            <a:custGeom>
              <a:avLst/>
              <a:gdLst/>
              <a:ahLst/>
              <a:cxnLst/>
              <a:rect l="l" t="t" r="r" b="b"/>
              <a:pathLst>
                <a:path w="358" h="1429" extrusionOk="0">
                  <a:moveTo>
                    <a:pt x="241" y="0"/>
                  </a:moveTo>
                  <a:cubicBezTo>
                    <a:pt x="188" y="0"/>
                    <a:pt x="130" y="39"/>
                    <a:pt x="124" y="95"/>
                  </a:cubicBezTo>
                  <a:cubicBezTo>
                    <a:pt x="85" y="494"/>
                    <a:pt x="46" y="893"/>
                    <a:pt x="7" y="1293"/>
                  </a:cubicBezTo>
                  <a:cubicBezTo>
                    <a:pt x="1" y="1355"/>
                    <a:pt x="34" y="1415"/>
                    <a:pt x="100" y="1427"/>
                  </a:cubicBezTo>
                  <a:cubicBezTo>
                    <a:pt x="106" y="1428"/>
                    <a:pt x="112" y="1429"/>
                    <a:pt x="118" y="1429"/>
                  </a:cubicBezTo>
                  <a:cubicBezTo>
                    <a:pt x="171" y="1429"/>
                    <a:pt x="229" y="1390"/>
                    <a:pt x="234" y="1334"/>
                  </a:cubicBezTo>
                  <a:cubicBezTo>
                    <a:pt x="273" y="935"/>
                    <a:pt x="312" y="536"/>
                    <a:pt x="351" y="136"/>
                  </a:cubicBezTo>
                  <a:cubicBezTo>
                    <a:pt x="357" y="75"/>
                    <a:pt x="324" y="14"/>
                    <a:pt x="259" y="2"/>
                  </a:cubicBezTo>
                  <a:cubicBezTo>
                    <a:pt x="253" y="1"/>
                    <a:pt x="247" y="0"/>
                    <a:pt x="241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2629850" y="2942700"/>
              <a:ext cx="6575" cy="20750"/>
            </a:xfrm>
            <a:custGeom>
              <a:avLst/>
              <a:gdLst/>
              <a:ahLst/>
              <a:cxnLst/>
              <a:rect l="l" t="t" r="r" b="b"/>
              <a:pathLst>
                <a:path w="263" h="830" extrusionOk="0">
                  <a:moveTo>
                    <a:pt x="146" y="0"/>
                  </a:moveTo>
                  <a:cubicBezTo>
                    <a:pt x="142" y="0"/>
                    <a:pt x="138" y="1"/>
                    <a:pt x="134" y="1"/>
                  </a:cubicBezTo>
                  <a:cubicBezTo>
                    <a:pt x="66" y="10"/>
                    <a:pt x="33" y="60"/>
                    <a:pt x="30" y="125"/>
                  </a:cubicBezTo>
                  <a:cubicBezTo>
                    <a:pt x="21" y="325"/>
                    <a:pt x="12" y="524"/>
                    <a:pt x="3" y="724"/>
                  </a:cubicBezTo>
                  <a:cubicBezTo>
                    <a:pt x="0" y="781"/>
                    <a:pt x="64" y="830"/>
                    <a:pt x="118" y="830"/>
                  </a:cubicBezTo>
                  <a:cubicBezTo>
                    <a:pt x="122" y="830"/>
                    <a:pt x="125" y="830"/>
                    <a:pt x="128" y="829"/>
                  </a:cubicBezTo>
                  <a:cubicBezTo>
                    <a:pt x="197" y="819"/>
                    <a:pt x="230" y="769"/>
                    <a:pt x="233" y="704"/>
                  </a:cubicBezTo>
                  <a:cubicBezTo>
                    <a:pt x="242" y="504"/>
                    <a:pt x="251" y="305"/>
                    <a:pt x="260" y="106"/>
                  </a:cubicBezTo>
                  <a:cubicBezTo>
                    <a:pt x="262" y="49"/>
                    <a:pt x="200" y="0"/>
                    <a:pt x="146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2641275" y="2927775"/>
              <a:ext cx="6650" cy="22800"/>
            </a:xfrm>
            <a:custGeom>
              <a:avLst/>
              <a:gdLst/>
              <a:ahLst/>
              <a:cxnLst/>
              <a:rect l="l" t="t" r="r" b="b"/>
              <a:pathLst>
                <a:path w="266" h="912" extrusionOk="0">
                  <a:moveTo>
                    <a:pt x="157" y="0"/>
                  </a:moveTo>
                  <a:cubicBezTo>
                    <a:pt x="104" y="0"/>
                    <a:pt x="39" y="35"/>
                    <a:pt x="36" y="94"/>
                  </a:cubicBezTo>
                  <a:cubicBezTo>
                    <a:pt x="25" y="322"/>
                    <a:pt x="14" y="549"/>
                    <a:pt x="3" y="777"/>
                  </a:cubicBezTo>
                  <a:cubicBezTo>
                    <a:pt x="0" y="836"/>
                    <a:pt x="29" y="901"/>
                    <a:pt x="96" y="911"/>
                  </a:cubicBezTo>
                  <a:cubicBezTo>
                    <a:pt x="100" y="912"/>
                    <a:pt x="105" y="912"/>
                    <a:pt x="110" y="912"/>
                  </a:cubicBezTo>
                  <a:cubicBezTo>
                    <a:pt x="163" y="912"/>
                    <a:pt x="227" y="877"/>
                    <a:pt x="230" y="818"/>
                  </a:cubicBezTo>
                  <a:cubicBezTo>
                    <a:pt x="241" y="590"/>
                    <a:pt x="252" y="363"/>
                    <a:pt x="263" y="135"/>
                  </a:cubicBezTo>
                  <a:cubicBezTo>
                    <a:pt x="266" y="76"/>
                    <a:pt x="238" y="11"/>
                    <a:pt x="171" y="1"/>
                  </a:cubicBezTo>
                  <a:cubicBezTo>
                    <a:pt x="166" y="0"/>
                    <a:pt x="162" y="0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2893075" y="2674225"/>
              <a:ext cx="28025" cy="226000"/>
            </a:xfrm>
            <a:custGeom>
              <a:avLst/>
              <a:gdLst/>
              <a:ahLst/>
              <a:cxnLst/>
              <a:rect l="l" t="t" r="r" b="b"/>
              <a:pathLst>
                <a:path w="1121" h="9040" extrusionOk="0">
                  <a:moveTo>
                    <a:pt x="985" y="0"/>
                  </a:moveTo>
                  <a:cubicBezTo>
                    <a:pt x="937" y="0"/>
                    <a:pt x="892" y="29"/>
                    <a:pt x="887" y="92"/>
                  </a:cubicBezTo>
                  <a:cubicBezTo>
                    <a:pt x="694" y="2389"/>
                    <a:pt x="474" y="4684"/>
                    <a:pt x="226" y="6976"/>
                  </a:cubicBezTo>
                  <a:cubicBezTo>
                    <a:pt x="156" y="7619"/>
                    <a:pt x="84" y="8263"/>
                    <a:pt x="10" y="8906"/>
                  </a:cubicBezTo>
                  <a:cubicBezTo>
                    <a:pt x="1" y="8990"/>
                    <a:pt x="70" y="9040"/>
                    <a:pt x="135" y="9040"/>
                  </a:cubicBezTo>
                  <a:cubicBezTo>
                    <a:pt x="184" y="9040"/>
                    <a:pt x="230" y="9011"/>
                    <a:pt x="237" y="8948"/>
                  </a:cubicBezTo>
                  <a:cubicBezTo>
                    <a:pt x="501" y="6658"/>
                    <a:pt x="737" y="4365"/>
                    <a:pt x="945" y="2069"/>
                  </a:cubicBezTo>
                  <a:cubicBezTo>
                    <a:pt x="1003" y="1425"/>
                    <a:pt x="1059" y="779"/>
                    <a:pt x="1114" y="134"/>
                  </a:cubicBezTo>
                  <a:cubicBezTo>
                    <a:pt x="1120" y="50"/>
                    <a:pt x="1050" y="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2878750" y="2905975"/>
              <a:ext cx="21025" cy="121750"/>
            </a:xfrm>
            <a:custGeom>
              <a:avLst/>
              <a:gdLst/>
              <a:ahLst/>
              <a:cxnLst/>
              <a:rect l="l" t="t" r="r" b="b"/>
              <a:pathLst>
                <a:path w="841" h="4870" extrusionOk="0">
                  <a:moveTo>
                    <a:pt x="707" y="1"/>
                  </a:moveTo>
                  <a:cubicBezTo>
                    <a:pt x="658" y="1"/>
                    <a:pt x="610" y="29"/>
                    <a:pt x="601" y="92"/>
                  </a:cubicBezTo>
                  <a:cubicBezTo>
                    <a:pt x="370" y="1635"/>
                    <a:pt x="173" y="3184"/>
                    <a:pt x="9" y="4736"/>
                  </a:cubicBezTo>
                  <a:cubicBezTo>
                    <a:pt x="0" y="4819"/>
                    <a:pt x="70" y="4869"/>
                    <a:pt x="135" y="4869"/>
                  </a:cubicBezTo>
                  <a:cubicBezTo>
                    <a:pt x="183" y="4869"/>
                    <a:pt x="229" y="4841"/>
                    <a:pt x="236" y="4778"/>
                  </a:cubicBezTo>
                  <a:cubicBezTo>
                    <a:pt x="400" y="3225"/>
                    <a:pt x="597" y="1677"/>
                    <a:pt x="828" y="134"/>
                  </a:cubicBezTo>
                  <a:cubicBezTo>
                    <a:pt x="840" y="50"/>
                    <a:pt x="772" y="1"/>
                    <a:pt x="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2678825" y="2652625"/>
              <a:ext cx="139325" cy="16825"/>
            </a:xfrm>
            <a:custGeom>
              <a:avLst/>
              <a:gdLst/>
              <a:ahLst/>
              <a:cxnLst/>
              <a:rect l="l" t="t" r="r" b="b"/>
              <a:pathLst>
                <a:path w="5573" h="673" extrusionOk="0">
                  <a:moveTo>
                    <a:pt x="200" y="0"/>
                  </a:moveTo>
                  <a:cubicBezTo>
                    <a:pt x="183" y="0"/>
                    <a:pt x="166" y="0"/>
                    <a:pt x="148" y="0"/>
                  </a:cubicBezTo>
                  <a:cubicBezTo>
                    <a:pt x="0" y="0"/>
                    <a:pt x="21" y="230"/>
                    <a:pt x="169" y="230"/>
                  </a:cubicBezTo>
                  <a:cubicBezTo>
                    <a:pt x="186" y="230"/>
                    <a:pt x="203" y="230"/>
                    <a:pt x="221" y="230"/>
                  </a:cubicBezTo>
                  <a:cubicBezTo>
                    <a:pt x="1953" y="230"/>
                    <a:pt x="3683" y="378"/>
                    <a:pt x="5391" y="670"/>
                  </a:cubicBezTo>
                  <a:cubicBezTo>
                    <a:pt x="5399" y="672"/>
                    <a:pt x="5406" y="672"/>
                    <a:pt x="5413" y="672"/>
                  </a:cubicBezTo>
                  <a:cubicBezTo>
                    <a:pt x="5542" y="672"/>
                    <a:pt x="5572" y="468"/>
                    <a:pt x="5434" y="443"/>
                  </a:cubicBezTo>
                  <a:cubicBezTo>
                    <a:pt x="3705" y="148"/>
                    <a:pt x="1954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600025" y="2690625"/>
              <a:ext cx="338025" cy="162750"/>
            </a:xfrm>
            <a:custGeom>
              <a:avLst/>
              <a:gdLst/>
              <a:ahLst/>
              <a:cxnLst/>
              <a:rect l="l" t="t" r="r" b="b"/>
              <a:pathLst>
                <a:path w="13521" h="6510" extrusionOk="0">
                  <a:moveTo>
                    <a:pt x="3032" y="461"/>
                  </a:moveTo>
                  <a:cubicBezTo>
                    <a:pt x="3133" y="461"/>
                    <a:pt x="3234" y="467"/>
                    <a:pt x="3334" y="479"/>
                  </a:cubicBezTo>
                  <a:cubicBezTo>
                    <a:pt x="4393" y="601"/>
                    <a:pt x="5247" y="1349"/>
                    <a:pt x="5636" y="2312"/>
                  </a:cubicBezTo>
                  <a:cubicBezTo>
                    <a:pt x="5914" y="3399"/>
                    <a:pt x="5472" y="4573"/>
                    <a:pt x="4542" y="5204"/>
                  </a:cubicBezTo>
                  <a:cubicBezTo>
                    <a:pt x="4091" y="5510"/>
                    <a:pt x="3564" y="5662"/>
                    <a:pt x="3037" y="5662"/>
                  </a:cubicBezTo>
                  <a:cubicBezTo>
                    <a:pt x="2462" y="5662"/>
                    <a:pt x="1888" y="5481"/>
                    <a:pt x="1412" y="5121"/>
                  </a:cubicBezTo>
                  <a:cubicBezTo>
                    <a:pt x="939" y="4761"/>
                    <a:pt x="596" y="4254"/>
                    <a:pt x="502" y="3662"/>
                  </a:cubicBezTo>
                  <a:cubicBezTo>
                    <a:pt x="413" y="3105"/>
                    <a:pt x="505" y="2526"/>
                    <a:pt x="736" y="2013"/>
                  </a:cubicBezTo>
                  <a:cubicBezTo>
                    <a:pt x="954" y="1531"/>
                    <a:pt x="1298" y="1107"/>
                    <a:pt x="1747" y="821"/>
                  </a:cubicBezTo>
                  <a:cubicBezTo>
                    <a:pt x="2128" y="579"/>
                    <a:pt x="2581" y="461"/>
                    <a:pt x="3032" y="461"/>
                  </a:cubicBezTo>
                  <a:close/>
                  <a:moveTo>
                    <a:pt x="10340" y="845"/>
                  </a:moveTo>
                  <a:cubicBezTo>
                    <a:pt x="11125" y="845"/>
                    <a:pt x="11898" y="1188"/>
                    <a:pt x="12416" y="1812"/>
                  </a:cubicBezTo>
                  <a:cubicBezTo>
                    <a:pt x="12796" y="2269"/>
                    <a:pt x="13015" y="2842"/>
                    <a:pt x="12972" y="3440"/>
                  </a:cubicBezTo>
                  <a:cubicBezTo>
                    <a:pt x="12931" y="4002"/>
                    <a:pt x="12711" y="4545"/>
                    <a:pt x="12370" y="4991"/>
                  </a:cubicBezTo>
                  <a:cubicBezTo>
                    <a:pt x="12047" y="5413"/>
                    <a:pt x="11617" y="5746"/>
                    <a:pt x="11114" y="5923"/>
                  </a:cubicBezTo>
                  <a:cubicBezTo>
                    <a:pt x="10871" y="6008"/>
                    <a:pt x="10615" y="6049"/>
                    <a:pt x="10358" y="6049"/>
                  </a:cubicBezTo>
                  <a:cubicBezTo>
                    <a:pt x="10063" y="6049"/>
                    <a:pt x="9767" y="5996"/>
                    <a:pt x="9491" y="5896"/>
                  </a:cubicBezTo>
                  <a:cubicBezTo>
                    <a:pt x="8488" y="5536"/>
                    <a:pt x="7826" y="4614"/>
                    <a:pt x="7666" y="3589"/>
                  </a:cubicBezTo>
                  <a:cubicBezTo>
                    <a:pt x="7641" y="2467"/>
                    <a:pt x="8339" y="1423"/>
                    <a:pt x="9387" y="1021"/>
                  </a:cubicBezTo>
                  <a:cubicBezTo>
                    <a:pt x="9696" y="902"/>
                    <a:pt x="10019" y="845"/>
                    <a:pt x="10340" y="845"/>
                  </a:cubicBezTo>
                  <a:close/>
                  <a:moveTo>
                    <a:pt x="3036" y="0"/>
                  </a:moveTo>
                  <a:cubicBezTo>
                    <a:pt x="2654" y="0"/>
                    <a:pt x="2272" y="71"/>
                    <a:pt x="1921" y="215"/>
                  </a:cubicBezTo>
                  <a:cubicBezTo>
                    <a:pt x="1326" y="460"/>
                    <a:pt x="846" y="910"/>
                    <a:pt x="512" y="1454"/>
                  </a:cubicBezTo>
                  <a:cubicBezTo>
                    <a:pt x="172" y="2008"/>
                    <a:pt x="1" y="2658"/>
                    <a:pt x="9" y="3307"/>
                  </a:cubicBezTo>
                  <a:cubicBezTo>
                    <a:pt x="19" y="4005"/>
                    <a:pt x="286" y="4652"/>
                    <a:pt x="765" y="5157"/>
                  </a:cubicBezTo>
                  <a:cubicBezTo>
                    <a:pt x="1361" y="5786"/>
                    <a:pt x="2206" y="6124"/>
                    <a:pt x="3054" y="6124"/>
                  </a:cubicBezTo>
                  <a:cubicBezTo>
                    <a:pt x="3525" y="6124"/>
                    <a:pt x="3998" y="6020"/>
                    <a:pt x="4428" y="5802"/>
                  </a:cubicBezTo>
                  <a:cubicBezTo>
                    <a:pt x="5058" y="5483"/>
                    <a:pt x="5578" y="4974"/>
                    <a:pt x="5880" y="4332"/>
                  </a:cubicBezTo>
                  <a:cubicBezTo>
                    <a:pt x="6062" y="3944"/>
                    <a:pt x="6159" y="3526"/>
                    <a:pt x="6174" y="3103"/>
                  </a:cubicBezTo>
                  <a:cubicBezTo>
                    <a:pt x="6174" y="3103"/>
                    <a:pt x="6175" y="3102"/>
                    <a:pt x="6175" y="3102"/>
                  </a:cubicBezTo>
                  <a:cubicBezTo>
                    <a:pt x="6185" y="3098"/>
                    <a:pt x="6195" y="3094"/>
                    <a:pt x="6205" y="3090"/>
                  </a:cubicBezTo>
                  <a:cubicBezTo>
                    <a:pt x="6232" y="3080"/>
                    <a:pt x="6258" y="3072"/>
                    <a:pt x="6285" y="3063"/>
                  </a:cubicBezTo>
                  <a:cubicBezTo>
                    <a:pt x="6335" y="3048"/>
                    <a:pt x="6387" y="3036"/>
                    <a:pt x="6438" y="3027"/>
                  </a:cubicBezTo>
                  <a:cubicBezTo>
                    <a:pt x="6450" y="3026"/>
                    <a:pt x="6488" y="3020"/>
                    <a:pt x="6494" y="3020"/>
                  </a:cubicBezTo>
                  <a:cubicBezTo>
                    <a:pt x="6522" y="3017"/>
                    <a:pt x="6551" y="3016"/>
                    <a:pt x="6579" y="3015"/>
                  </a:cubicBezTo>
                  <a:cubicBezTo>
                    <a:pt x="6585" y="3015"/>
                    <a:pt x="6591" y="3015"/>
                    <a:pt x="6596" y="3015"/>
                  </a:cubicBezTo>
                  <a:cubicBezTo>
                    <a:pt x="6644" y="3015"/>
                    <a:pt x="6690" y="3019"/>
                    <a:pt x="6738" y="3021"/>
                  </a:cubicBezTo>
                  <a:lnTo>
                    <a:pt x="6741" y="3021"/>
                  </a:lnTo>
                  <a:cubicBezTo>
                    <a:pt x="6751" y="3022"/>
                    <a:pt x="6761" y="3024"/>
                    <a:pt x="6771" y="3025"/>
                  </a:cubicBezTo>
                  <a:cubicBezTo>
                    <a:pt x="6798" y="3030"/>
                    <a:pt x="6827" y="3035"/>
                    <a:pt x="6855" y="3042"/>
                  </a:cubicBezTo>
                  <a:cubicBezTo>
                    <a:pt x="6910" y="3054"/>
                    <a:pt x="6963" y="3072"/>
                    <a:pt x="7016" y="3089"/>
                  </a:cubicBezTo>
                  <a:cubicBezTo>
                    <a:pt x="7022" y="3092"/>
                    <a:pt x="7027" y="3093"/>
                    <a:pt x="7030" y="3094"/>
                  </a:cubicBezTo>
                  <a:cubicBezTo>
                    <a:pt x="7040" y="3099"/>
                    <a:pt x="7049" y="3103"/>
                    <a:pt x="7059" y="3107"/>
                  </a:cubicBezTo>
                  <a:cubicBezTo>
                    <a:pt x="7084" y="3119"/>
                    <a:pt x="7110" y="3132"/>
                    <a:pt x="7135" y="3146"/>
                  </a:cubicBezTo>
                  <a:cubicBezTo>
                    <a:pt x="7148" y="3152"/>
                    <a:pt x="7159" y="3161"/>
                    <a:pt x="7172" y="3169"/>
                  </a:cubicBezTo>
                  <a:cubicBezTo>
                    <a:pt x="7177" y="3307"/>
                    <a:pt x="7186" y="3445"/>
                    <a:pt x="7205" y="3581"/>
                  </a:cubicBezTo>
                  <a:cubicBezTo>
                    <a:pt x="7206" y="3633"/>
                    <a:pt x="7207" y="3684"/>
                    <a:pt x="7210" y="3737"/>
                  </a:cubicBezTo>
                  <a:cubicBezTo>
                    <a:pt x="7213" y="3788"/>
                    <a:pt x="7230" y="3829"/>
                    <a:pt x="7254" y="3859"/>
                  </a:cubicBezTo>
                  <a:cubicBezTo>
                    <a:pt x="7461" y="4824"/>
                    <a:pt x="8042" y="5687"/>
                    <a:pt x="8944" y="6160"/>
                  </a:cubicBezTo>
                  <a:cubicBezTo>
                    <a:pt x="9375" y="6386"/>
                    <a:pt x="9868" y="6510"/>
                    <a:pt x="10357" y="6510"/>
                  </a:cubicBezTo>
                  <a:cubicBezTo>
                    <a:pt x="10508" y="6510"/>
                    <a:pt x="10659" y="6498"/>
                    <a:pt x="10807" y="6474"/>
                  </a:cubicBezTo>
                  <a:cubicBezTo>
                    <a:pt x="11442" y="6371"/>
                    <a:pt x="12012" y="6041"/>
                    <a:pt x="12461" y="5587"/>
                  </a:cubicBezTo>
                  <a:cubicBezTo>
                    <a:pt x="12918" y="5125"/>
                    <a:pt x="13232" y="4530"/>
                    <a:pt x="13372" y="3896"/>
                  </a:cubicBezTo>
                  <a:cubicBezTo>
                    <a:pt x="13521" y="3215"/>
                    <a:pt x="13407" y="2525"/>
                    <a:pt x="13056" y="1924"/>
                  </a:cubicBezTo>
                  <a:cubicBezTo>
                    <a:pt x="12496" y="966"/>
                    <a:pt x="11429" y="380"/>
                    <a:pt x="10338" y="380"/>
                  </a:cubicBezTo>
                  <a:cubicBezTo>
                    <a:pt x="10103" y="380"/>
                    <a:pt x="9867" y="407"/>
                    <a:pt x="9634" y="464"/>
                  </a:cubicBezTo>
                  <a:cubicBezTo>
                    <a:pt x="8948" y="632"/>
                    <a:pt x="8326" y="1009"/>
                    <a:pt x="7886" y="1565"/>
                  </a:cubicBezTo>
                  <a:cubicBezTo>
                    <a:pt x="7615" y="1908"/>
                    <a:pt x="7425" y="2303"/>
                    <a:pt x="7315" y="2719"/>
                  </a:cubicBezTo>
                  <a:cubicBezTo>
                    <a:pt x="7100" y="2610"/>
                    <a:pt x="6862" y="2557"/>
                    <a:pt x="6623" y="2557"/>
                  </a:cubicBezTo>
                  <a:cubicBezTo>
                    <a:pt x="6485" y="2557"/>
                    <a:pt x="6346" y="2575"/>
                    <a:pt x="6211" y="2610"/>
                  </a:cubicBezTo>
                  <a:cubicBezTo>
                    <a:pt x="6175" y="2475"/>
                    <a:pt x="6135" y="2343"/>
                    <a:pt x="6086" y="2215"/>
                  </a:cubicBezTo>
                  <a:cubicBezTo>
                    <a:pt x="6074" y="2165"/>
                    <a:pt x="6061" y="2113"/>
                    <a:pt x="6046" y="2064"/>
                  </a:cubicBezTo>
                  <a:cubicBezTo>
                    <a:pt x="6031" y="2013"/>
                    <a:pt x="6007" y="1979"/>
                    <a:pt x="5975" y="1955"/>
                  </a:cubicBezTo>
                  <a:cubicBezTo>
                    <a:pt x="5555" y="1062"/>
                    <a:pt x="4793" y="353"/>
                    <a:pt x="3807" y="98"/>
                  </a:cubicBezTo>
                  <a:cubicBezTo>
                    <a:pt x="3557" y="33"/>
                    <a:pt x="3296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2665725" y="2764550"/>
              <a:ext cx="13275" cy="14700"/>
            </a:xfrm>
            <a:custGeom>
              <a:avLst/>
              <a:gdLst/>
              <a:ahLst/>
              <a:cxnLst/>
              <a:rect l="l" t="t" r="r" b="b"/>
              <a:pathLst>
                <a:path w="531" h="588" extrusionOk="0">
                  <a:moveTo>
                    <a:pt x="284" y="1"/>
                  </a:moveTo>
                  <a:cubicBezTo>
                    <a:pt x="251" y="1"/>
                    <a:pt x="219" y="8"/>
                    <a:pt x="192" y="23"/>
                  </a:cubicBezTo>
                  <a:cubicBezTo>
                    <a:pt x="125" y="56"/>
                    <a:pt x="75" y="111"/>
                    <a:pt x="41" y="177"/>
                  </a:cubicBezTo>
                  <a:cubicBezTo>
                    <a:pt x="12" y="233"/>
                    <a:pt x="0" y="304"/>
                    <a:pt x="17" y="366"/>
                  </a:cubicBezTo>
                  <a:cubicBezTo>
                    <a:pt x="25" y="441"/>
                    <a:pt x="62" y="517"/>
                    <a:pt x="123" y="563"/>
                  </a:cubicBezTo>
                  <a:cubicBezTo>
                    <a:pt x="146" y="580"/>
                    <a:pt x="171" y="588"/>
                    <a:pt x="195" y="588"/>
                  </a:cubicBezTo>
                  <a:cubicBezTo>
                    <a:pt x="218" y="588"/>
                    <a:pt x="241" y="581"/>
                    <a:pt x="264" y="568"/>
                  </a:cubicBezTo>
                  <a:cubicBezTo>
                    <a:pt x="359" y="513"/>
                    <a:pt x="457" y="444"/>
                    <a:pt x="493" y="334"/>
                  </a:cubicBezTo>
                  <a:cubicBezTo>
                    <a:pt x="530" y="219"/>
                    <a:pt x="487" y="87"/>
                    <a:pt x="380" y="26"/>
                  </a:cubicBezTo>
                  <a:cubicBezTo>
                    <a:pt x="351" y="9"/>
                    <a:pt x="317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2827550" y="2764925"/>
              <a:ext cx="12300" cy="12200"/>
            </a:xfrm>
            <a:custGeom>
              <a:avLst/>
              <a:gdLst/>
              <a:ahLst/>
              <a:cxnLst/>
              <a:rect l="l" t="t" r="r" b="b"/>
              <a:pathLst>
                <a:path w="492" h="488" extrusionOk="0">
                  <a:moveTo>
                    <a:pt x="187" y="1"/>
                  </a:moveTo>
                  <a:cubicBezTo>
                    <a:pt x="174" y="1"/>
                    <a:pt x="162" y="3"/>
                    <a:pt x="151" y="8"/>
                  </a:cubicBezTo>
                  <a:cubicBezTo>
                    <a:pt x="132" y="17"/>
                    <a:pt x="112" y="27"/>
                    <a:pt x="96" y="40"/>
                  </a:cubicBezTo>
                  <a:cubicBezTo>
                    <a:pt x="71" y="62"/>
                    <a:pt x="56" y="80"/>
                    <a:pt x="38" y="108"/>
                  </a:cubicBezTo>
                  <a:cubicBezTo>
                    <a:pt x="31" y="118"/>
                    <a:pt x="27" y="129"/>
                    <a:pt x="23" y="141"/>
                  </a:cubicBezTo>
                  <a:cubicBezTo>
                    <a:pt x="22" y="146"/>
                    <a:pt x="20" y="151"/>
                    <a:pt x="18" y="157"/>
                  </a:cubicBezTo>
                  <a:cubicBezTo>
                    <a:pt x="5" y="191"/>
                    <a:pt x="1" y="230"/>
                    <a:pt x="7" y="268"/>
                  </a:cubicBezTo>
                  <a:cubicBezTo>
                    <a:pt x="7" y="268"/>
                    <a:pt x="7" y="269"/>
                    <a:pt x="7" y="270"/>
                  </a:cubicBezTo>
                  <a:cubicBezTo>
                    <a:pt x="9" y="284"/>
                    <a:pt x="10" y="299"/>
                    <a:pt x="15" y="314"/>
                  </a:cubicBezTo>
                  <a:cubicBezTo>
                    <a:pt x="16" y="316"/>
                    <a:pt x="17" y="318"/>
                    <a:pt x="18" y="319"/>
                  </a:cubicBezTo>
                  <a:cubicBezTo>
                    <a:pt x="19" y="324"/>
                    <a:pt x="19" y="328"/>
                    <a:pt x="20" y="332"/>
                  </a:cubicBezTo>
                  <a:cubicBezTo>
                    <a:pt x="33" y="372"/>
                    <a:pt x="59" y="408"/>
                    <a:pt x="91" y="435"/>
                  </a:cubicBezTo>
                  <a:cubicBezTo>
                    <a:pt x="106" y="449"/>
                    <a:pt x="125" y="461"/>
                    <a:pt x="144" y="470"/>
                  </a:cubicBezTo>
                  <a:cubicBezTo>
                    <a:pt x="178" y="483"/>
                    <a:pt x="203" y="486"/>
                    <a:pt x="238" y="487"/>
                  </a:cubicBezTo>
                  <a:cubicBezTo>
                    <a:pt x="239" y="487"/>
                    <a:pt x="240" y="487"/>
                    <a:pt x="241" y="487"/>
                  </a:cubicBezTo>
                  <a:cubicBezTo>
                    <a:pt x="287" y="487"/>
                    <a:pt x="331" y="470"/>
                    <a:pt x="368" y="446"/>
                  </a:cubicBezTo>
                  <a:cubicBezTo>
                    <a:pt x="407" y="422"/>
                    <a:pt x="435" y="386"/>
                    <a:pt x="459" y="346"/>
                  </a:cubicBezTo>
                  <a:cubicBezTo>
                    <a:pt x="482" y="308"/>
                    <a:pt x="491" y="258"/>
                    <a:pt x="488" y="214"/>
                  </a:cubicBezTo>
                  <a:cubicBezTo>
                    <a:pt x="485" y="165"/>
                    <a:pt x="464" y="117"/>
                    <a:pt x="430" y="82"/>
                  </a:cubicBezTo>
                  <a:cubicBezTo>
                    <a:pt x="399" y="46"/>
                    <a:pt x="359" y="27"/>
                    <a:pt x="314" y="14"/>
                  </a:cubicBezTo>
                  <a:cubicBezTo>
                    <a:pt x="297" y="9"/>
                    <a:pt x="281" y="8"/>
                    <a:pt x="264" y="7"/>
                  </a:cubicBezTo>
                  <a:cubicBezTo>
                    <a:pt x="253" y="7"/>
                    <a:pt x="241" y="8"/>
                    <a:pt x="230" y="8"/>
                  </a:cubicBezTo>
                  <a:cubicBezTo>
                    <a:pt x="216" y="4"/>
                    <a:pt x="201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20"/>
          <p:cNvSpPr/>
          <p:nvPr/>
        </p:nvSpPr>
        <p:spPr>
          <a:xfrm>
            <a:off x="851153" y="2677455"/>
            <a:ext cx="505455" cy="571635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8" name="Google Shape;458;p20"/>
          <p:cNvGrpSpPr/>
          <p:nvPr/>
        </p:nvGrpSpPr>
        <p:grpSpPr>
          <a:xfrm rot="10800000" flipH="1">
            <a:off x="10157473" y="4752319"/>
            <a:ext cx="1656177" cy="1631063"/>
            <a:chOff x="7689759" y="352073"/>
            <a:chExt cx="782791" cy="770969"/>
          </a:xfrm>
        </p:grpSpPr>
        <p:sp>
          <p:nvSpPr>
            <p:cNvPr id="459" name="Google Shape;459;p20"/>
            <p:cNvSpPr/>
            <p:nvPr/>
          </p:nvSpPr>
          <p:spPr>
            <a:xfrm>
              <a:off x="8251668" y="916087"/>
              <a:ext cx="220882" cy="206956"/>
            </a:xfrm>
            <a:custGeom>
              <a:avLst/>
              <a:gdLst/>
              <a:ahLst/>
              <a:cxnLst/>
              <a:rect l="l" t="t" r="r" b="b"/>
              <a:pathLst>
                <a:path w="2728" h="2556" extrusionOk="0">
                  <a:moveTo>
                    <a:pt x="2101" y="1"/>
                  </a:moveTo>
                  <a:cubicBezTo>
                    <a:pt x="1984" y="1"/>
                    <a:pt x="1851" y="36"/>
                    <a:pt x="1710" y="126"/>
                  </a:cubicBezTo>
                  <a:cubicBezTo>
                    <a:pt x="1237" y="424"/>
                    <a:pt x="695" y="1043"/>
                    <a:pt x="371" y="1412"/>
                  </a:cubicBezTo>
                  <a:cubicBezTo>
                    <a:pt x="310" y="1483"/>
                    <a:pt x="256" y="1544"/>
                    <a:pt x="210" y="1595"/>
                  </a:cubicBezTo>
                  <a:cubicBezTo>
                    <a:pt x="0" y="1827"/>
                    <a:pt x="42" y="2095"/>
                    <a:pt x="191" y="2240"/>
                  </a:cubicBezTo>
                  <a:cubicBezTo>
                    <a:pt x="261" y="2309"/>
                    <a:pt x="361" y="2354"/>
                    <a:pt x="474" y="2354"/>
                  </a:cubicBezTo>
                  <a:cubicBezTo>
                    <a:pt x="588" y="2354"/>
                    <a:pt x="714" y="2308"/>
                    <a:pt x="835" y="2192"/>
                  </a:cubicBezTo>
                  <a:cubicBezTo>
                    <a:pt x="1370" y="1682"/>
                    <a:pt x="2042" y="884"/>
                    <a:pt x="2070" y="851"/>
                  </a:cubicBezTo>
                  <a:cubicBezTo>
                    <a:pt x="2119" y="793"/>
                    <a:pt x="2111" y="707"/>
                    <a:pt x="2054" y="658"/>
                  </a:cubicBezTo>
                  <a:cubicBezTo>
                    <a:pt x="2028" y="637"/>
                    <a:pt x="1997" y="626"/>
                    <a:pt x="1965" y="626"/>
                  </a:cubicBezTo>
                  <a:cubicBezTo>
                    <a:pt x="1926" y="626"/>
                    <a:pt x="1887" y="643"/>
                    <a:pt x="1861" y="675"/>
                  </a:cubicBezTo>
                  <a:cubicBezTo>
                    <a:pt x="1854" y="683"/>
                    <a:pt x="1171" y="1494"/>
                    <a:pt x="647" y="1994"/>
                  </a:cubicBezTo>
                  <a:cubicBezTo>
                    <a:pt x="587" y="2050"/>
                    <a:pt x="525" y="2080"/>
                    <a:pt x="471" y="2080"/>
                  </a:cubicBezTo>
                  <a:cubicBezTo>
                    <a:pt x="437" y="2080"/>
                    <a:pt x="406" y="2068"/>
                    <a:pt x="381" y="2044"/>
                  </a:cubicBezTo>
                  <a:cubicBezTo>
                    <a:pt x="328" y="1992"/>
                    <a:pt x="315" y="1887"/>
                    <a:pt x="413" y="1778"/>
                  </a:cubicBezTo>
                  <a:cubicBezTo>
                    <a:pt x="459" y="1728"/>
                    <a:pt x="514" y="1665"/>
                    <a:pt x="578" y="1593"/>
                  </a:cubicBezTo>
                  <a:cubicBezTo>
                    <a:pt x="891" y="1235"/>
                    <a:pt x="1416" y="634"/>
                    <a:pt x="1856" y="357"/>
                  </a:cubicBezTo>
                  <a:cubicBezTo>
                    <a:pt x="1943" y="302"/>
                    <a:pt x="2027" y="274"/>
                    <a:pt x="2103" y="274"/>
                  </a:cubicBezTo>
                  <a:cubicBezTo>
                    <a:pt x="2175" y="274"/>
                    <a:pt x="2240" y="300"/>
                    <a:pt x="2292" y="351"/>
                  </a:cubicBezTo>
                  <a:cubicBezTo>
                    <a:pt x="2400" y="458"/>
                    <a:pt x="2441" y="679"/>
                    <a:pt x="2309" y="896"/>
                  </a:cubicBezTo>
                  <a:cubicBezTo>
                    <a:pt x="2072" y="1283"/>
                    <a:pt x="1474" y="1780"/>
                    <a:pt x="1079" y="2110"/>
                  </a:cubicBezTo>
                  <a:cubicBezTo>
                    <a:pt x="986" y="2187"/>
                    <a:pt x="903" y="2256"/>
                    <a:pt x="835" y="2315"/>
                  </a:cubicBezTo>
                  <a:cubicBezTo>
                    <a:pt x="778" y="2365"/>
                    <a:pt x="772" y="2451"/>
                    <a:pt x="821" y="2508"/>
                  </a:cubicBezTo>
                  <a:cubicBezTo>
                    <a:pt x="848" y="2539"/>
                    <a:pt x="886" y="2555"/>
                    <a:pt x="925" y="2555"/>
                  </a:cubicBezTo>
                  <a:cubicBezTo>
                    <a:pt x="957" y="2555"/>
                    <a:pt x="988" y="2544"/>
                    <a:pt x="1015" y="2522"/>
                  </a:cubicBezTo>
                  <a:cubicBezTo>
                    <a:pt x="1081" y="2464"/>
                    <a:pt x="1163" y="2396"/>
                    <a:pt x="1254" y="2320"/>
                  </a:cubicBezTo>
                  <a:cubicBezTo>
                    <a:pt x="1688" y="1959"/>
                    <a:pt x="2282" y="1465"/>
                    <a:pt x="2542" y="1039"/>
                  </a:cubicBezTo>
                  <a:cubicBezTo>
                    <a:pt x="2727" y="735"/>
                    <a:pt x="2703" y="372"/>
                    <a:pt x="2483" y="156"/>
                  </a:cubicBezTo>
                  <a:cubicBezTo>
                    <a:pt x="2394" y="67"/>
                    <a:pt x="2261" y="1"/>
                    <a:pt x="2101" y="1"/>
                  </a:cubicBezTo>
                  <a:close/>
                </a:path>
              </a:pathLst>
            </a:custGeom>
            <a:solidFill>
              <a:srgbClr val="704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8150217" y="558700"/>
              <a:ext cx="97648" cy="98458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7978406" y="507529"/>
              <a:ext cx="127040" cy="39189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7929097" y="577484"/>
              <a:ext cx="40241" cy="104854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8017998" y="614486"/>
              <a:ext cx="59431" cy="7773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7935574" y="399276"/>
              <a:ext cx="94490" cy="110522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7782223" y="352073"/>
              <a:ext cx="113437" cy="23643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7689759" y="375958"/>
              <a:ext cx="54654" cy="48500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20"/>
          <p:cNvGrpSpPr/>
          <p:nvPr/>
        </p:nvGrpSpPr>
        <p:grpSpPr>
          <a:xfrm rot="-8759897">
            <a:off x="486452" y="5606599"/>
            <a:ext cx="1511731" cy="906181"/>
            <a:chOff x="752695" y="539673"/>
            <a:chExt cx="650164" cy="389699"/>
          </a:xfrm>
        </p:grpSpPr>
        <p:sp>
          <p:nvSpPr>
            <p:cNvPr id="468" name="Google Shape;468;p20"/>
            <p:cNvSpPr/>
            <p:nvPr/>
          </p:nvSpPr>
          <p:spPr>
            <a:xfrm>
              <a:off x="752695" y="670515"/>
              <a:ext cx="272216" cy="258856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965394" y="612624"/>
              <a:ext cx="71981" cy="78054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1062473" y="555704"/>
              <a:ext cx="58459" cy="36679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1167811" y="539673"/>
              <a:ext cx="63317" cy="22671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1259303" y="562262"/>
              <a:ext cx="64937" cy="39432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345371" y="625821"/>
              <a:ext cx="57488" cy="53763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376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21"/>
          <p:cNvGrpSpPr/>
          <p:nvPr/>
        </p:nvGrpSpPr>
        <p:grpSpPr>
          <a:xfrm flipH="1">
            <a:off x="54" y="1"/>
            <a:ext cx="12191940" cy="6857959"/>
            <a:chOff x="0" y="0"/>
            <a:chExt cx="9143955" cy="5143469"/>
          </a:xfrm>
        </p:grpSpPr>
        <p:sp>
          <p:nvSpPr>
            <p:cNvPr id="476" name="Google Shape;476;p21"/>
            <p:cNvSpPr/>
            <p:nvPr/>
          </p:nvSpPr>
          <p:spPr>
            <a:xfrm flipH="1">
              <a:off x="0" y="0"/>
              <a:ext cx="4694269" cy="201541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6062720" y="2594224"/>
              <a:ext cx="3081235" cy="254924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8" name="Google Shape;478;p21"/>
          <p:cNvGrpSpPr/>
          <p:nvPr/>
        </p:nvGrpSpPr>
        <p:grpSpPr>
          <a:xfrm>
            <a:off x="9084344" y="3842142"/>
            <a:ext cx="2095819" cy="2095724"/>
            <a:chOff x="5015650" y="2820925"/>
            <a:chExt cx="1333218" cy="1333158"/>
          </a:xfrm>
        </p:grpSpPr>
        <p:sp>
          <p:nvSpPr>
            <p:cNvPr id="479" name="Google Shape;479;p21"/>
            <p:cNvSpPr/>
            <p:nvPr/>
          </p:nvSpPr>
          <p:spPr>
            <a:xfrm>
              <a:off x="5015650" y="2820925"/>
              <a:ext cx="1333218" cy="1333157"/>
            </a:xfrm>
            <a:custGeom>
              <a:avLst/>
              <a:gdLst/>
              <a:ahLst/>
              <a:cxnLst/>
              <a:rect l="l" t="t" r="r" b="b"/>
              <a:pathLst>
                <a:path w="21734" h="21733" extrusionOk="0">
                  <a:moveTo>
                    <a:pt x="10868" y="0"/>
                  </a:moveTo>
                  <a:cubicBezTo>
                    <a:pt x="4866" y="0"/>
                    <a:pt x="1" y="4866"/>
                    <a:pt x="1" y="10867"/>
                  </a:cubicBezTo>
                  <a:cubicBezTo>
                    <a:pt x="1" y="16868"/>
                    <a:pt x="4866" y="21733"/>
                    <a:pt x="10868" y="21733"/>
                  </a:cubicBezTo>
                  <a:cubicBezTo>
                    <a:pt x="16868" y="21733"/>
                    <a:pt x="21733" y="16868"/>
                    <a:pt x="21733" y="10867"/>
                  </a:cubicBezTo>
                  <a:cubicBezTo>
                    <a:pt x="21733" y="4866"/>
                    <a:pt x="16868" y="0"/>
                    <a:pt x="10868" y="0"/>
                  </a:cubicBezTo>
                  <a:close/>
                </a:path>
              </a:pathLst>
            </a:custGeom>
            <a:solidFill>
              <a:srgbClr val="341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5146065" y="2951341"/>
              <a:ext cx="1072390" cy="1072328"/>
            </a:xfrm>
            <a:custGeom>
              <a:avLst/>
              <a:gdLst/>
              <a:ahLst/>
              <a:cxnLst/>
              <a:rect l="l" t="t" r="r" b="b"/>
              <a:pathLst>
                <a:path w="17482" h="17481" extrusionOk="0">
                  <a:moveTo>
                    <a:pt x="8742" y="0"/>
                  </a:moveTo>
                  <a:cubicBezTo>
                    <a:pt x="3914" y="0"/>
                    <a:pt x="1" y="3914"/>
                    <a:pt x="1" y="8741"/>
                  </a:cubicBezTo>
                  <a:cubicBezTo>
                    <a:pt x="1" y="13567"/>
                    <a:pt x="3914" y="17481"/>
                    <a:pt x="8742" y="17481"/>
                  </a:cubicBezTo>
                  <a:cubicBezTo>
                    <a:pt x="13568" y="17481"/>
                    <a:pt x="17481" y="13567"/>
                    <a:pt x="17481" y="8741"/>
                  </a:cubicBezTo>
                  <a:cubicBezTo>
                    <a:pt x="17481" y="3914"/>
                    <a:pt x="13568" y="0"/>
                    <a:pt x="8742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5493081" y="3055011"/>
              <a:ext cx="225495" cy="432710"/>
            </a:xfrm>
            <a:custGeom>
              <a:avLst/>
              <a:gdLst/>
              <a:ahLst/>
              <a:cxnLst/>
              <a:rect l="l" t="t" r="r" b="b"/>
              <a:pathLst>
                <a:path w="3676" h="7054" extrusionOk="0">
                  <a:moveTo>
                    <a:pt x="677" y="0"/>
                  </a:moveTo>
                  <a:cubicBezTo>
                    <a:pt x="0" y="0"/>
                    <a:pt x="2086" y="6830"/>
                    <a:pt x="3085" y="7051"/>
                  </a:cubicBezTo>
                  <a:cubicBezTo>
                    <a:pt x="3091" y="7052"/>
                    <a:pt x="3097" y="7053"/>
                    <a:pt x="3102" y="7053"/>
                  </a:cubicBezTo>
                  <a:cubicBezTo>
                    <a:pt x="3675" y="7053"/>
                    <a:pt x="1347" y="0"/>
                    <a:pt x="677" y="0"/>
                  </a:cubicBezTo>
                  <a:close/>
                </a:path>
              </a:pathLst>
            </a:custGeom>
            <a:solidFill>
              <a:srgbClr val="FB3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5678950" y="3347067"/>
              <a:ext cx="274692" cy="167833"/>
            </a:xfrm>
            <a:custGeom>
              <a:avLst/>
              <a:gdLst/>
              <a:ahLst/>
              <a:cxnLst/>
              <a:rect l="l" t="t" r="r" b="b"/>
              <a:pathLst>
                <a:path w="4478" h="2736" extrusionOk="0">
                  <a:moveTo>
                    <a:pt x="4062" y="1"/>
                  </a:moveTo>
                  <a:cubicBezTo>
                    <a:pt x="3134" y="1"/>
                    <a:pt x="0" y="1739"/>
                    <a:pt x="55" y="2629"/>
                  </a:cubicBezTo>
                  <a:cubicBezTo>
                    <a:pt x="59" y="2702"/>
                    <a:pt x="120" y="2736"/>
                    <a:pt x="223" y="2736"/>
                  </a:cubicBezTo>
                  <a:cubicBezTo>
                    <a:pt x="1034" y="2736"/>
                    <a:pt x="4478" y="699"/>
                    <a:pt x="4311" y="122"/>
                  </a:cubicBezTo>
                  <a:cubicBezTo>
                    <a:pt x="4288" y="38"/>
                    <a:pt x="4199" y="1"/>
                    <a:pt x="4062" y="1"/>
                  </a:cubicBezTo>
                  <a:close/>
                </a:path>
              </a:pathLst>
            </a:custGeom>
            <a:solidFill>
              <a:srgbClr val="FB3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5580801" y="3386020"/>
              <a:ext cx="202921" cy="202982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55" y="1"/>
                  </a:moveTo>
                  <a:cubicBezTo>
                    <a:pt x="741" y="1"/>
                    <a:pt x="0" y="741"/>
                    <a:pt x="0" y="1655"/>
                  </a:cubicBezTo>
                  <a:cubicBezTo>
                    <a:pt x="0" y="2568"/>
                    <a:pt x="741" y="3308"/>
                    <a:pt x="1655" y="3308"/>
                  </a:cubicBezTo>
                  <a:cubicBezTo>
                    <a:pt x="2568" y="3308"/>
                    <a:pt x="3308" y="2568"/>
                    <a:pt x="3308" y="1655"/>
                  </a:cubicBezTo>
                  <a:cubicBezTo>
                    <a:pt x="3308" y="741"/>
                    <a:pt x="2568" y="1"/>
                    <a:pt x="1655" y="1"/>
                  </a:cubicBezTo>
                  <a:close/>
                </a:path>
              </a:pathLst>
            </a:custGeom>
            <a:solidFill>
              <a:srgbClr val="341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5015650" y="2914412"/>
              <a:ext cx="1264024" cy="1239671"/>
            </a:xfrm>
            <a:custGeom>
              <a:avLst/>
              <a:gdLst/>
              <a:ahLst/>
              <a:cxnLst/>
              <a:rect l="l" t="t" r="r" b="b"/>
              <a:pathLst>
                <a:path w="20606" h="20209" extrusionOk="0">
                  <a:moveTo>
                    <a:pt x="5319" y="0"/>
                  </a:moveTo>
                  <a:cubicBezTo>
                    <a:pt x="2136" y="1895"/>
                    <a:pt x="1" y="5369"/>
                    <a:pt x="1" y="9343"/>
                  </a:cubicBezTo>
                  <a:cubicBezTo>
                    <a:pt x="1" y="15344"/>
                    <a:pt x="4866" y="20209"/>
                    <a:pt x="10868" y="20209"/>
                  </a:cubicBezTo>
                  <a:cubicBezTo>
                    <a:pt x="15136" y="20209"/>
                    <a:pt x="18829" y="17746"/>
                    <a:pt x="20605" y="14165"/>
                  </a:cubicBezTo>
                  <a:cubicBezTo>
                    <a:pt x="17232" y="13941"/>
                    <a:pt x="13948" y="12885"/>
                    <a:pt x="11188" y="10759"/>
                  </a:cubicBezTo>
                  <a:cubicBezTo>
                    <a:pt x="7738" y="8101"/>
                    <a:pt x="6264" y="4092"/>
                    <a:pt x="5319" y="0"/>
                  </a:cubicBezTo>
                  <a:close/>
                </a:path>
              </a:pathLst>
            </a:custGeom>
            <a:solidFill>
              <a:srgbClr val="73BCF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5578654" y="2856013"/>
              <a:ext cx="314012" cy="78150"/>
            </a:xfrm>
            <a:custGeom>
              <a:avLst/>
              <a:gdLst/>
              <a:ahLst/>
              <a:cxnLst/>
              <a:rect l="l" t="t" r="r" b="b"/>
              <a:pathLst>
                <a:path w="5119" h="1274" extrusionOk="0">
                  <a:moveTo>
                    <a:pt x="1866" y="0"/>
                  </a:moveTo>
                  <a:cubicBezTo>
                    <a:pt x="1389" y="0"/>
                    <a:pt x="906" y="50"/>
                    <a:pt x="419" y="149"/>
                  </a:cubicBezTo>
                  <a:cubicBezTo>
                    <a:pt x="0" y="234"/>
                    <a:pt x="141" y="840"/>
                    <a:pt x="528" y="840"/>
                  </a:cubicBezTo>
                  <a:cubicBezTo>
                    <a:pt x="553" y="840"/>
                    <a:pt x="580" y="837"/>
                    <a:pt x="608" y="832"/>
                  </a:cubicBezTo>
                  <a:cubicBezTo>
                    <a:pt x="1034" y="745"/>
                    <a:pt x="1460" y="702"/>
                    <a:pt x="1883" y="702"/>
                  </a:cubicBezTo>
                  <a:cubicBezTo>
                    <a:pt x="2743" y="702"/>
                    <a:pt x="3590" y="881"/>
                    <a:pt x="4398" y="1239"/>
                  </a:cubicBezTo>
                  <a:cubicBezTo>
                    <a:pt x="4451" y="1263"/>
                    <a:pt x="4503" y="1273"/>
                    <a:pt x="4553" y="1273"/>
                  </a:cubicBezTo>
                  <a:cubicBezTo>
                    <a:pt x="4891" y="1273"/>
                    <a:pt x="5118" y="788"/>
                    <a:pt x="4756" y="628"/>
                  </a:cubicBezTo>
                  <a:cubicBezTo>
                    <a:pt x="3817" y="211"/>
                    <a:pt x="2852" y="0"/>
                    <a:pt x="1866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5919537" y="2922142"/>
              <a:ext cx="116612" cy="78825"/>
            </a:xfrm>
            <a:custGeom>
              <a:avLst/>
              <a:gdLst/>
              <a:ahLst/>
              <a:cxnLst/>
              <a:rect l="l" t="t" r="r" b="b"/>
              <a:pathLst>
                <a:path w="1901" h="1285" extrusionOk="0">
                  <a:moveTo>
                    <a:pt x="390" y="0"/>
                  </a:moveTo>
                  <a:cubicBezTo>
                    <a:pt x="271" y="0"/>
                    <a:pt x="158" y="53"/>
                    <a:pt x="89" y="169"/>
                  </a:cubicBezTo>
                  <a:cubicBezTo>
                    <a:pt x="1" y="322"/>
                    <a:pt x="42" y="573"/>
                    <a:pt x="217" y="654"/>
                  </a:cubicBezTo>
                  <a:cubicBezTo>
                    <a:pt x="569" y="817"/>
                    <a:pt x="907" y="1006"/>
                    <a:pt x="1228" y="1223"/>
                  </a:cubicBezTo>
                  <a:cubicBezTo>
                    <a:pt x="1292" y="1266"/>
                    <a:pt x="1354" y="1285"/>
                    <a:pt x="1413" y="1285"/>
                  </a:cubicBezTo>
                  <a:cubicBezTo>
                    <a:pt x="1706" y="1285"/>
                    <a:pt x="1900" y="823"/>
                    <a:pt x="1587" y="612"/>
                  </a:cubicBezTo>
                  <a:cubicBezTo>
                    <a:pt x="1264" y="394"/>
                    <a:pt x="927" y="205"/>
                    <a:pt x="574" y="42"/>
                  </a:cubicBezTo>
                  <a:cubicBezTo>
                    <a:pt x="515" y="15"/>
                    <a:pt x="451" y="0"/>
                    <a:pt x="390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5643432" y="3417182"/>
              <a:ext cx="82812" cy="78886"/>
            </a:xfrm>
            <a:custGeom>
              <a:avLst/>
              <a:gdLst/>
              <a:ahLst/>
              <a:cxnLst/>
              <a:rect l="l" t="t" r="r" b="b"/>
              <a:pathLst>
                <a:path w="1350" h="1286" extrusionOk="0">
                  <a:moveTo>
                    <a:pt x="527" y="0"/>
                  </a:moveTo>
                  <a:cubicBezTo>
                    <a:pt x="141" y="0"/>
                    <a:pt x="1" y="605"/>
                    <a:pt x="419" y="693"/>
                  </a:cubicBezTo>
                  <a:cubicBezTo>
                    <a:pt x="554" y="721"/>
                    <a:pt x="640" y="802"/>
                    <a:pt x="640" y="943"/>
                  </a:cubicBezTo>
                  <a:cubicBezTo>
                    <a:pt x="639" y="1171"/>
                    <a:pt x="816" y="1286"/>
                    <a:pt x="993" y="1286"/>
                  </a:cubicBezTo>
                  <a:cubicBezTo>
                    <a:pt x="1170" y="1286"/>
                    <a:pt x="1348" y="1171"/>
                    <a:pt x="1348" y="943"/>
                  </a:cubicBezTo>
                  <a:cubicBezTo>
                    <a:pt x="1349" y="503"/>
                    <a:pt x="1044" y="100"/>
                    <a:pt x="608" y="9"/>
                  </a:cubicBezTo>
                  <a:cubicBezTo>
                    <a:pt x="580" y="3"/>
                    <a:pt x="553" y="0"/>
                    <a:pt x="527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88" name="Google Shape;48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15475">
            <a:off x="8209726" y="4821989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00000">
            <a:off x="10443959" y="2576521"/>
            <a:ext cx="1552567" cy="21347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21"/>
          <p:cNvGrpSpPr/>
          <p:nvPr/>
        </p:nvGrpSpPr>
        <p:grpSpPr>
          <a:xfrm rot="10800000">
            <a:off x="9630467" y="719346"/>
            <a:ext cx="1666103" cy="917189"/>
            <a:chOff x="2406450" y="1822150"/>
            <a:chExt cx="242825" cy="133675"/>
          </a:xfrm>
        </p:grpSpPr>
        <p:sp>
          <p:nvSpPr>
            <p:cNvPr id="491" name="Google Shape;491;p21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0" name="Google Shape;500;p21"/>
          <p:cNvSpPr/>
          <p:nvPr/>
        </p:nvSpPr>
        <p:spPr>
          <a:xfrm rot="-724569">
            <a:off x="827417" y="757486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" name="Google Shape;501;p21"/>
          <p:cNvSpPr/>
          <p:nvPr/>
        </p:nvSpPr>
        <p:spPr>
          <a:xfrm>
            <a:off x="5430801" y="5656642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2" name="Google Shape;502;p21"/>
          <p:cNvGrpSpPr/>
          <p:nvPr/>
        </p:nvGrpSpPr>
        <p:grpSpPr>
          <a:xfrm rot="1390710">
            <a:off x="189571" y="4387713"/>
            <a:ext cx="2291019" cy="3003339"/>
            <a:chOff x="2753450" y="3322025"/>
            <a:chExt cx="488200" cy="640000"/>
          </a:xfrm>
        </p:grpSpPr>
        <p:sp>
          <p:nvSpPr>
            <p:cNvPr id="503" name="Google Shape;503;p21"/>
            <p:cNvSpPr/>
            <p:nvPr/>
          </p:nvSpPr>
          <p:spPr>
            <a:xfrm>
              <a:off x="2753450" y="3380450"/>
              <a:ext cx="488200" cy="581575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2905175" y="3322025"/>
              <a:ext cx="185850" cy="93400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2983200" y="3333625"/>
              <a:ext cx="47600" cy="8800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3035300" y="3334025"/>
              <a:ext cx="20700" cy="8125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2789400" y="3546675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2" y="265"/>
                  </a:cubicBezTo>
                  <a:cubicBezTo>
                    <a:pt x="2" y="290"/>
                    <a:pt x="20" y="312"/>
                    <a:pt x="44" y="315"/>
                  </a:cubicBezTo>
                  <a:cubicBezTo>
                    <a:pt x="47" y="315"/>
                    <a:pt x="51" y="316"/>
                    <a:pt x="54" y="316"/>
                  </a:cubicBezTo>
                  <a:lnTo>
                    <a:pt x="16252" y="104"/>
                  </a:lnTo>
                  <a:cubicBezTo>
                    <a:pt x="16281" y="104"/>
                    <a:pt x="16305" y="81"/>
                    <a:pt x="16304" y="52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2791400" y="3631825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2" y="1"/>
                  </a:moveTo>
                  <a:cubicBezTo>
                    <a:pt x="16252" y="1"/>
                    <a:pt x="16251" y="1"/>
                    <a:pt x="16250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0"/>
                    <a:pt x="19" y="312"/>
                    <a:pt x="44" y="316"/>
                  </a:cubicBezTo>
                  <a:cubicBezTo>
                    <a:pt x="47" y="316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4" y="24"/>
                    <a:pt x="16281" y="1"/>
                    <a:pt x="16252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2793250" y="3717625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2795325" y="3802425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0" y="1"/>
                  </a:moveTo>
                  <a:lnTo>
                    <a:pt x="52" y="213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1"/>
                    <a:pt x="19" y="312"/>
                    <a:pt x="44" y="316"/>
                  </a:cubicBezTo>
                  <a:cubicBezTo>
                    <a:pt x="47" y="317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3" y="24"/>
                    <a:pt x="16280" y="1"/>
                    <a:pt x="16250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2797175" y="3888250"/>
              <a:ext cx="407625" cy="7900"/>
            </a:xfrm>
            <a:custGeom>
              <a:avLst/>
              <a:gdLst/>
              <a:ahLst/>
              <a:cxnLst/>
              <a:rect l="l" t="t" r="r" b="b"/>
              <a:pathLst>
                <a:path w="16305" h="316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3" y="212"/>
                  </a:lnTo>
                  <a:cubicBezTo>
                    <a:pt x="23" y="212"/>
                    <a:pt x="1" y="235"/>
                    <a:pt x="2" y="264"/>
                  </a:cubicBezTo>
                  <a:cubicBezTo>
                    <a:pt x="2" y="290"/>
                    <a:pt x="20" y="310"/>
                    <a:pt x="44" y="315"/>
                  </a:cubicBezTo>
                  <a:lnTo>
                    <a:pt x="54" y="315"/>
                  </a:lnTo>
                  <a:lnTo>
                    <a:pt x="16252" y="104"/>
                  </a:lnTo>
                  <a:cubicBezTo>
                    <a:pt x="16281" y="104"/>
                    <a:pt x="16305" y="81"/>
                    <a:pt x="16304" y="51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21"/>
          <p:cNvGrpSpPr/>
          <p:nvPr/>
        </p:nvGrpSpPr>
        <p:grpSpPr>
          <a:xfrm rot="-7200021">
            <a:off x="408111" y="2475285"/>
            <a:ext cx="1270688" cy="774432"/>
            <a:chOff x="4560600" y="646575"/>
            <a:chExt cx="172325" cy="105025"/>
          </a:xfrm>
        </p:grpSpPr>
        <p:sp>
          <p:nvSpPr>
            <p:cNvPr id="513" name="Google Shape;513;p2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534654">
              <a:defRPr/>
            </a:pP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2020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algn="ctr" defTabSz="802020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4" name="TextBox 6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solidFill>
                  <a:srgbClr val="000000"/>
                </a:solidFill>
                <a:latin typeface="UTM Aquarelle" panose="02040603050506020204" pitchFamily="18" charset="0"/>
              </a:rPr>
              <a:t>Phước</a:t>
            </a:r>
            <a:r>
              <a:rPr lang="en-US" sz="2800" dirty="0">
                <a:solidFill>
                  <a:srgbClr val="000000"/>
                </a:solidFill>
                <a:latin typeface="UTM Aquarelle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quarelle" panose="02040603050506020204" pitchFamily="18" charset="0"/>
              </a:rPr>
              <a:t>Trang</a:t>
            </a:r>
            <a:endParaRPr lang="en-US" sz="2800" dirty="0">
              <a:solidFill>
                <a:srgbClr val="000000"/>
              </a:solidFill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118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520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1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55403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73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145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997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384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648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414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07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657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00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576070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74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25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AC9BC0-7200-055C-8755-7A8472ED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7DA463-684C-C931-5ED3-557706ED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8EDEA9-92CB-5095-65DF-B1DF2C69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684F7-E7EC-C7A0-0730-DD1DFDB47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488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96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50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1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79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73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51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807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5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333152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801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50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788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AC9BC0-7200-055C-8755-7A8472ED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7DA463-684C-C931-5ED3-557706ED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8EDEA9-92CB-5095-65DF-B1DF2C69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684F7-E7EC-C7A0-0730-DD1DFDB47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488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407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6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44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661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79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03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0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88368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338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227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91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230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AC9BC0-7200-055C-8755-7A8472ED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7DA463-684C-C931-5ED3-557706ED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8EDEA9-92CB-5095-65DF-B1DF2C69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684F7-E7EC-C7A0-0730-DD1DFDB47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488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651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72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23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071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968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77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263919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7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8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17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75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5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9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1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0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12720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F8C090-152D-4DFA-B403-9DE15D207F0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44756"/>
            <a:ext cx="12192000" cy="6768487"/>
          </a:xfrm>
          <a:prstGeom prst="rect">
            <a:avLst/>
          </a:prstGeom>
        </p:spPr>
      </p:pic>
      <p:sp>
        <p:nvSpPr>
          <p:cNvPr id="9" name="Rectangle: Rounded Corners 21">
            <a:extLst>
              <a:ext uri="{FF2B5EF4-FFF2-40B4-BE49-F238E27FC236}">
                <a16:creationId xmlns:a16="http://schemas.microsoft.com/office/drawing/2014/main" xmlns="" id="{FBB9EA65-B4D3-0EEC-57D0-A368917106B5}"/>
              </a:ext>
            </a:extLst>
          </p:cNvPr>
          <p:cNvSpPr/>
          <p:nvPr userDrawn="1"/>
        </p:nvSpPr>
        <p:spPr>
          <a:xfrm>
            <a:off x="256673" y="212485"/>
            <a:ext cx="11689047" cy="6517499"/>
          </a:xfrm>
          <a:prstGeom prst="roundRect">
            <a:avLst>
              <a:gd name="adj" fmla="val 6997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832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58E349-B494-2A38-BD60-0EA844B0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6BEADAB-A74A-96FC-7AEA-F64D2898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F4826B-A25A-D9EA-5554-A22EFC7B6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CB94DF-EEE9-C555-1284-C73890B45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FEF36B-807C-68E2-3EEB-DC6E60B9D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1C09F7-A554-5282-6C0C-48C9C135F483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44756"/>
            <a:ext cx="12192000" cy="6768487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xmlns="" id="{117DF0CE-F0E0-C090-2705-D350F53F46C4}"/>
              </a:ext>
            </a:extLst>
          </p:cNvPr>
          <p:cNvSpPr/>
          <p:nvPr userDrawn="1"/>
        </p:nvSpPr>
        <p:spPr>
          <a:xfrm>
            <a:off x="256673" y="212485"/>
            <a:ext cx="11689047" cy="6517499"/>
          </a:xfrm>
          <a:prstGeom prst="roundRect">
            <a:avLst>
              <a:gd name="adj" fmla="val 6997"/>
            </a:avLst>
          </a:prstGeom>
          <a:solidFill>
            <a:schemeClr val="accent6">
              <a:alpha val="91000"/>
            </a:schemeClr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74061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95653EB-1855-47F2-AADB-600684348B15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040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B9AF41B9-E1DE-4272-8815-EA3684C7CF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95653EB-1855-47F2-AADB-600684348B15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0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95653EB-1855-47F2-AADB-600684348B15}"/>
              </a:ext>
            </a:extLst>
          </p:cNvPr>
          <p:cNvGrpSpPr/>
          <p:nvPr userDrawn="1"/>
        </p:nvGrpSpPr>
        <p:grpSpPr>
          <a:xfrm>
            <a:off x="-15071" y="-1965"/>
            <a:ext cx="12207071" cy="6896957"/>
            <a:chOff x="-15072" y="-1965"/>
            <a:chExt cx="12207071" cy="6896957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965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-2" y="362158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5072" y="5240362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273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60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2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9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34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5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9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media2.mp3"/><Relationship Id="rId11" Type="http://schemas.openxmlformats.org/officeDocument/2006/relationships/image" Target="../media/image58.png"/><Relationship Id="rId5" Type="http://schemas.microsoft.com/office/2007/relationships/media" Target="../media/media2.mp3"/><Relationship Id="rId10" Type="http://schemas.openxmlformats.org/officeDocument/2006/relationships/image" Target="../media/image57.png"/><Relationship Id="rId4" Type="http://schemas.openxmlformats.org/officeDocument/2006/relationships/tags" Target="../tags/tag7.xml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5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9.gi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audio" Target="../media/media2.mp3"/><Relationship Id="rId11" Type="http://schemas.openxmlformats.org/officeDocument/2006/relationships/image" Target="../media/image58.png"/><Relationship Id="rId5" Type="http://schemas.microsoft.com/office/2007/relationships/media" Target="../media/media2.mp3"/><Relationship Id="rId10" Type="http://schemas.openxmlformats.org/officeDocument/2006/relationships/image" Target="../media/image57.png"/><Relationship Id="rId4" Type="http://schemas.openxmlformats.org/officeDocument/2006/relationships/tags" Target="../tags/tag11.xml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5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9.gi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audio" Target="../media/media2.mp3"/><Relationship Id="rId11" Type="http://schemas.openxmlformats.org/officeDocument/2006/relationships/image" Target="../media/image58.png"/><Relationship Id="rId5" Type="http://schemas.microsoft.com/office/2007/relationships/media" Target="../media/media2.mp3"/><Relationship Id="rId10" Type="http://schemas.openxmlformats.org/officeDocument/2006/relationships/image" Target="../media/image57.png"/><Relationship Id="rId4" Type="http://schemas.openxmlformats.org/officeDocument/2006/relationships/tags" Target="../tags/tag15.xml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60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404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731AFF-C6CB-5BEE-3D42-75EFA594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3299" y="401267"/>
            <a:ext cx="10077561" cy="12193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210C3D1-25FB-0D19-B7C2-E5776ADE8A6F}"/>
              </a:ext>
            </a:extLst>
          </p:cNvPr>
          <p:cNvSpPr/>
          <p:nvPr/>
        </p:nvSpPr>
        <p:spPr>
          <a:xfrm>
            <a:off x="3073400" y="2597835"/>
            <a:ext cx="588264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D6BA32-0946-78A8-1BA5-EE190F0F85AF}"/>
              </a:ext>
            </a:extLst>
          </p:cNvPr>
          <p:cNvSpPr txBox="1"/>
          <p:nvPr/>
        </p:nvSpPr>
        <p:spPr>
          <a:xfrm>
            <a:off x="6013065" y="2566741"/>
            <a:ext cx="62992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B8A388-C2EA-D6A0-DBE7-221761A48892}"/>
              </a:ext>
            </a:extLst>
          </p:cNvPr>
          <p:cNvSpPr txBox="1"/>
          <p:nvPr/>
        </p:nvSpPr>
        <p:spPr>
          <a:xfrm>
            <a:off x="5799232" y="3333508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17A885-C3D9-EAD1-ECBC-B0FF7ACFACC6}"/>
              </a:ext>
            </a:extLst>
          </p:cNvPr>
          <p:cNvSpPr txBox="1"/>
          <p:nvPr/>
        </p:nvSpPr>
        <p:spPr>
          <a:xfrm>
            <a:off x="7208401" y="3365406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239C54-0F2F-0D75-9B3B-134E71487635}"/>
              </a:ext>
            </a:extLst>
          </p:cNvPr>
          <p:cNvSpPr txBox="1"/>
          <p:nvPr/>
        </p:nvSpPr>
        <p:spPr>
          <a:xfrm>
            <a:off x="8376328" y="2629733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29594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EFB04299-E6E5-47FE-9CAC-69567550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xmlns="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8A0C0C5-6F70-4097-8D5D-8996EFEB86EC}"/>
              </a:ext>
            </a:extLst>
          </p:cNvPr>
          <p:cNvSpPr txBox="1"/>
          <p:nvPr/>
        </p:nvSpPr>
        <p:spPr>
          <a:xfrm>
            <a:off x="2799892" y="1422350"/>
            <a:ext cx="64817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Ngày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943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0CF665-C3F0-4FD9-823E-1E63FD18B603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Thanh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niên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000" b="0" i="0" dirty="0">
                <a:solidFill>
                  <a:srgbClr val="FFFFFF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  <a:endParaRPr lang="en-US" sz="40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4" descr="Đoàn TNCS Hồ Chí Minh thành lập năm nào? - VnExpress">
            <a:extLst>
              <a:ext uri="{FF2B5EF4-FFF2-40B4-BE49-F238E27FC236}">
                <a16:creationId xmlns:a16="http://schemas.microsoft.com/office/drawing/2014/main" xmlns="" id="{1A73D29C-5EFA-4ADD-B3A8-EF121318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492457"/>
            <a:ext cx="5455917" cy="362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xmlns="" id="{B15215AA-5AB0-4CB8-A14B-A19C1593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043" y="553836"/>
            <a:ext cx="5455917" cy="35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16934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xmlns="" id="{BB7C0E06-6EE7-4DC1-8358-E6A2581DF3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xmlns="" id="{E78B58B9-3310-437B-B660-102039584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370780" y="1422551"/>
            <a:ext cx="4915595" cy="52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xmlns="" id="{CDD0954F-5D81-4220-BFD9-D06B99BCC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6272059" y="1422551"/>
            <a:ext cx="4932733" cy="52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C72B56-0397-4CD6-B8FD-940442007F98}"/>
              </a:ext>
            </a:extLst>
          </p:cNvPr>
          <p:cNvSpPr txBox="1"/>
          <p:nvPr/>
        </p:nvSpPr>
        <p:spPr>
          <a:xfrm>
            <a:off x="1924050" y="378585"/>
            <a:ext cx="912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niên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55891887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ao khát Chúa sẽ tìm thấy Ngài | ngọn lửa nhỏ">
            <a:extLst>
              <a:ext uri="{FF2B5EF4-FFF2-40B4-BE49-F238E27FC236}">
                <a16:creationId xmlns:a16="http://schemas.microsoft.com/office/drawing/2014/main" xmlns="" id="{BF20B738-7E20-413A-9037-EA22E39A3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F210DFC-CCF1-430A-A84C-EA894DE9D779}"/>
              </a:ext>
            </a:extLst>
          </p:cNvPr>
          <p:cNvSpPr/>
          <p:nvPr/>
        </p:nvSpPr>
        <p:spPr>
          <a:xfrm>
            <a:off x="323850" y="640080"/>
            <a:ext cx="306858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Khao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0" i="0" dirty="0" err="1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600" b="0" i="0" dirty="0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b="0" i="0" dirty="0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b="0" i="0" dirty="0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26262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lang="en-US" sz="3600" dirty="0">
              <a:solidFill>
                <a:srgbClr val="26262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0164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984D30A-9180-415F-8816-D2CC8F353234}"/>
              </a:ext>
            </a:extLst>
          </p:cNvPr>
          <p:cNvGrpSpPr/>
          <p:nvPr/>
        </p:nvGrpSpPr>
        <p:grpSpPr>
          <a:xfrm>
            <a:off x="3441721" y="354824"/>
            <a:ext cx="3540234" cy="625703"/>
            <a:chOff x="1053394" y="206467"/>
            <a:chExt cx="2880723" cy="432581"/>
          </a:xfrm>
        </p:grpSpPr>
        <p:sp>
          <p:nvSpPr>
            <p:cNvPr id="42" name="Rectangle: Rounded Corners 43">
              <a:extLst>
                <a:ext uri="{FF2B5EF4-FFF2-40B4-BE49-F238E27FC236}">
                  <a16:creationId xmlns:a16="http://schemas.microsoft.com/office/drawing/2014/main" xmlns="" id="{55050A3A-4280-4E66-8CE2-8F8F0F88396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ED2DA55B-5395-4C8E-B51E-6C5EB8E9A0C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2D6B521-0506-4F8A-8EAB-81B72E836B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756" y="309524"/>
            <a:ext cx="667016" cy="74457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3C983495-DCED-4384-8318-64DA32C0C831}"/>
              </a:ext>
            </a:extLst>
          </p:cNvPr>
          <p:cNvSpPr/>
          <p:nvPr/>
        </p:nvSpPr>
        <p:spPr>
          <a:xfrm>
            <a:off x="1494539" y="2337938"/>
            <a:ext cx="4199859" cy="1815882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904FADD-1895-4016-8DF4-055AE3352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453" y="1993698"/>
            <a:ext cx="5196943" cy="216012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D5DE04F-691C-4762-9DA1-B84D7BE284C5}"/>
              </a:ext>
            </a:extLst>
          </p:cNvPr>
          <p:cNvGrpSpPr/>
          <p:nvPr/>
        </p:nvGrpSpPr>
        <p:grpSpPr>
          <a:xfrm rot="260226">
            <a:off x="3534842" y="4405154"/>
            <a:ext cx="5283322" cy="2099654"/>
            <a:chOff x="561349" y="4544613"/>
            <a:chExt cx="4171068" cy="16489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10BE78E3-0C5C-4D3D-81F7-34C9F098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8ECA61D3-3572-4232-BCDF-084E063A2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8F0E7F47-8DB1-43A4-9DB6-894EB813A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1AD437DC-ABA8-4A8C-A279-514E6B75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0601C890-0C33-4017-A155-DDDAD2AA5C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28018" y="4464794"/>
            <a:ext cx="918316" cy="7101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F93AA7D-E99E-44D4-B524-B4BDB76C0E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65596" y="4540244"/>
            <a:ext cx="820756" cy="63474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8E71E02-4953-499C-9A95-69D28A139549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xmlns="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77DE8DA-2B39-42AF-B4FD-3EB0F5DF0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D9ADBA1-D466-4A11-93FB-001CE2C24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xmlns="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28FD4C2-D8FB-494B-B90C-BE383CCD1DC1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xmlns="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635C10E-2D17-4988-9D42-D7DB68B59BDF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xmlns="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xmlns="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9A561D-5F73-D4FC-B64F-4C355ED0C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199" y="1450379"/>
            <a:ext cx="11193226" cy="540762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2993" y="195396"/>
            <a:ext cx="10441359" cy="2492990"/>
            <a:chOff x="2993" y="195396"/>
            <a:chExt cx="10441359" cy="2492990"/>
          </a:xfrm>
        </p:grpSpPr>
        <p:grpSp>
          <p:nvGrpSpPr>
            <p:cNvPr id="45" name="Group 44"/>
            <p:cNvGrpSpPr/>
            <p:nvPr/>
          </p:nvGrpSpPr>
          <p:grpSpPr>
            <a:xfrm>
              <a:off x="2993" y="195396"/>
              <a:ext cx="10441359" cy="2492990"/>
              <a:chOff x="182690" y="222864"/>
              <a:chExt cx="10441359" cy="2492990"/>
            </a:xfrm>
          </p:grpSpPr>
          <p:sp>
            <p:nvSpPr>
              <p:cNvPr id="26" name="Google Shape;9360;p61"/>
              <p:cNvSpPr/>
              <p:nvPr/>
            </p:nvSpPr>
            <p:spPr>
              <a:xfrm>
                <a:off x="182690" y="867811"/>
                <a:ext cx="2866343" cy="1213374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3440" extrusionOk="0">
                    <a:moveTo>
                      <a:pt x="6407" y="724"/>
                    </a:moveTo>
                    <a:cubicBezTo>
                      <a:pt x="6430" y="724"/>
                      <a:pt x="6454" y="724"/>
                      <a:pt x="6454" y="748"/>
                    </a:cubicBezTo>
                    <a:lnTo>
                      <a:pt x="7716" y="2534"/>
                    </a:lnTo>
                    <a:cubicBezTo>
                      <a:pt x="7740" y="2582"/>
                      <a:pt x="7716" y="2606"/>
                      <a:pt x="7716" y="2630"/>
                    </a:cubicBezTo>
                    <a:cubicBezTo>
                      <a:pt x="7716" y="2653"/>
                      <a:pt x="7669" y="2653"/>
                      <a:pt x="7645" y="2653"/>
                    </a:cubicBezTo>
                    <a:lnTo>
                      <a:pt x="3239" y="2653"/>
                    </a:lnTo>
                    <a:cubicBezTo>
                      <a:pt x="3430" y="2391"/>
                      <a:pt x="3549" y="2034"/>
                      <a:pt x="3549" y="1677"/>
                    </a:cubicBezTo>
                    <a:cubicBezTo>
                      <a:pt x="3549" y="1320"/>
                      <a:pt x="3406" y="1034"/>
                      <a:pt x="3215" y="724"/>
                    </a:cubicBezTo>
                    <a:close/>
                    <a:moveTo>
                      <a:pt x="1787" y="343"/>
                    </a:moveTo>
                    <a:cubicBezTo>
                      <a:pt x="2525" y="343"/>
                      <a:pt x="3168" y="963"/>
                      <a:pt x="3168" y="1701"/>
                    </a:cubicBezTo>
                    <a:cubicBezTo>
                      <a:pt x="3168" y="2463"/>
                      <a:pt x="2525" y="3082"/>
                      <a:pt x="1787" y="3082"/>
                    </a:cubicBezTo>
                    <a:cubicBezTo>
                      <a:pt x="1048" y="3082"/>
                      <a:pt x="429" y="2463"/>
                      <a:pt x="429" y="1701"/>
                    </a:cubicBezTo>
                    <a:cubicBezTo>
                      <a:pt x="429" y="939"/>
                      <a:pt x="1048" y="343"/>
                      <a:pt x="1787" y="343"/>
                    </a:cubicBezTo>
                    <a:close/>
                    <a:moveTo>
                      <a:pt x="1801" y="1"/>
                    </a:moveTo>
                    <a:cubicBezTo>
                      <a:pt x="1741" y="1"/>
                      <a:pt x="1680" y="4"/>
                      <a:pt x="1620" y="10"/>
                    </a:cubicBezTo>
                    <a:cubicBezTo>
                      <a:pt x="810" y="105"/>
                      <a:pt x="143" y="748"/>
                      <a:pt x="96" y="1582"/>
                    </a:cubicBezTo>
                    <a:cubicBezTo>
                      <a:pt x="0" y="2582"/>
                      <a:pt x="810" y="3439"/>
                      <a:pt x="1787" y="3439"/>
                    </a:cubicBezTo>
                    <a:cubicBezTo>
                      <a:pt x="2215" y="3439"/>
                      <a:pt x="2596" y="3296"/>
                      <a:pt x="2882" y="3058"/>
                    </a:cubicBezTo>
                    <a:lnTo>
                      <a:pt x="7621" y="3058"/>
                    </a:lnTo>
                    <a:cubicBezTo>
                      <a:pt x="7764" y="3058"/>
                      <a:pt x="7883" y="2987"/>
                      <a:pt x="7978" y="2868"/>
                    </a:cubicBezTo>
                    <a:cubicBezTo>
                      <a:pt x="8097" y="2725"/>
                      <a:pt x="8097" y="2510"/>
                      <a:pt x="7978" y="2368"/>
                    </a:cubicBezTo>
                    <a:lnTo>
                      <a:pt x="6740" y="582"/>
                    </a:lnTo>
                    <a:cubicBezTo>
                      <a:pt x="6645" y="462"/>
                      <a:pt x="6526" y="391"/>
                      <a:pt x="6383" y="391"/>
                    </a:cubicBezTo>
                    <a:lnTo>
                      <a:pt x="2882" y="391"/>
                    </a:lnTo>
                    <a:cubicBezTo>
                      <a:pt x="2612" y="142"/>
                      <a:pt x="2214" y="1"/>
                      <a:pt x="18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774690" y="222864"/>
                <a:ext cx="8849359" cy="249299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762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 chị muốn nói gì với em của mình qua 2 dòng thơ "</a:t>
                </a:r>
                <a:r>
                  <a:rPr kumimoji="0" lang="vi-V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7898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Màu khăn đỏ dắt em/Bước qua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7898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7898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thời thơ dại</a:t>
                </a:r>
                <a:r>
                  <a:rPr kumimoji="0" lang="vi-V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"? Chọn câu trả lời hoặc nêu ý kiến khác của em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  <a:endPara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a. Đeo khăn quàng sẽ giúp em khôn lớn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 Em sẽ trưởng thành hơn khi được kết nạp vào Đội.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c. Nêu ý kiến khác của em.</a:t>
                </a:r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004" y="944149"/>
              <a:ext cx="999831" cy="1109568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356802" y="2814639"/>
            <a:ext cx="10439103" cy="1235298"/>
            <a:chOff x="356802" y="2814639"/>
            <a:chExt cx="10439103" cy="1235298"/>
          </a:xfrm>
        </p:grpSpPr>
        <p:grpSp>
          <p:nvGrpSpPr>
            <p:cNvPr id="51" name="Group 50"/>
            <p:cNvGrpSpPr/>
            <p:nvPr/>
          </p:nvGrpSpPr>
          <p:grpSpPr>
            <a:xfrm>
              <a:off x="356802" y="2814639"/>
              <a:ext cx="10439103" cy="1188526"/>
              <a:chOff x="363969" y="2814639"/>
              <a:chExt cx="10439103" cy="1188526"/>
            </a:xfrm>
          </p:grpSpPr>
          <p:sp>
            <p:nvSpPr>
              <p:cNvPr id="27" name="Google Shape;9361;p61"/>
              <p:cNvSpPr/>
              <p:nvPr/>
            </p:nvSpPr>
            <p:spPr>
              <a:xfrm>
                <a:off x="363969" y="2814639"/>
                <a:ext cx="3509120" cy="1188526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3470" extrusionOk="0">
                    <a:moveTo>
                      <a:pt x="1787" y="350"/>
                    </a:moveTo>
                    <a:cubicBezTo>
                      <a:pt x="2525" y="350"/>
                      <a:pt x="3168" y="969"/>
                      <a:pt x="3168" y="1707"/>
                    </a:cubicBezTo>
                    <a:cubicBezTo>
                      <a:pt x="3168" y="2446"/>
                      <a:pt x="2525" y="3089"/>
                      <a:pt x="1787" y="3089"/>
                    </a:cubicBezTo>
                    <a:cubicBezTo>
                      <a:pt x="1048" y="3089"/>
                      <a:pt x="429" y="2446"/>
                      <a:pt x="429" y="1707"/>
                    </a:cubicBezTo>
                    <a:cubicBezTo>
                      <a:pt x="429" y="969"/>
                      <a:pt x="1048" y="350"/>
                      <a:pt x="1787" y="350"/>
                    </a:cubicBezTo>
                    <a:close/>
                    <a:moveTo>
                      <a:pt x="1866" y="0"/>
                    </a:moveTo>
                    <a:cubicBezTo>
                      <a:pt x="1792" y="0"/>
                      <a:pt x="1718" y="5"/>
                      <a:pt x="1644" y="17"/>
                    </a:cubicBezTo>
                    <a:cubicBezTo>
                      <a:pt x="834" y="112"/>
                      <a:pt x="167" y="755"/>
                      <a:pt x="120" y="1588"/>
                    </a:cubicBezTo>
                    <a:cubicBezTo>
                      <a:pt x="0" y="2612"/>
                      <a:pt x="810" y="3470"/>
                      <a:pt x="1787" y="3470"/>
                    </a:cubicBezTo>
                    <a:cubicBezTo>
                      <a:pt x="2215" y="3470"/>
                      <a:pt x="2596" y="3327"/>
                      <a:pt x="2882" y="3089"/>
                    </a:cubicBezTo>
                    <a:lnTo>
                      <a:pt x="9622" y="3089"/>
                    </a:lnTo>
                    <a:cubicBezTo>
                      <a:pt x="9764" y="3089"/>
                      <a:pt x="9883" y="3017"/>
                      <a:pt x="9979" y="2898"/>
                    </a:cubicBezTo>
                    <a:cubicBezTo>
                      <a:pt x="10098" y="2755"/>
                      <a:pt x="10098" y="2541"/>
                      <a:pt x="9979" y="2398"/>
                    </a:cubicBezTo>
                    <a:lnTo>
                      <a:pt x="8717" y="612"/>
                    </a:lnTo>
                    <a:cubicBezTo>
                      <a:pt x="8621" y="493"/>
                      <a:pt x="8526" y="421"/>
                      <a:pt x="8359" y="421"/>
                    </a:cubicBezTo>
                    <a:lnTo>
                      <a:pt x="7073" y="421"/>
                    </a:lnTo>
                    <a:cubicBezTo>
                      <a:pt x="7002" y="421"/>
                      <a:pt x="6931" y="493"/>
                      <a:pt x="6907" y="588"/>
                    </a:cubicBezTo>
                    <a:cubicBezTo>
                      <a:pt x="6883" y="683"/>
                      <a:pt x="6954" y="779"/>
                      <a:pt x="7073" y="779"/>
                    </a:cubicBezTo>
                    <a:lnTo>
                      <a:pt x="8407" y="779"/>
                    </a:lnTo>
                    <a:cubicBezTo>
                      <a:pt x="8431" y="779"/>
                      <a:pt x="8455" y="779"/>
                      <a:pt x="8455" y="826"/>
                    </a:cubicBezTo>
                    <a:lnTo>
                      <a:pt x="9717" y="2612"/>
                    </a:lnTo>
                    <a:cubicBezTo>
                      <a:pt x="9741" y="2636"/>
                      <a:pt x="9717" y="2660"/>
                      <a:pt x="9717" y="2684"/>
                    </a:cubicBezTo>
                    <a:cubicBezTo>
                      <a:pt x="9717" y="2731"/>
                      <a:pt x="9669" y="2731"/>
                      <a:pt x="9645" y="2731"/>
                    </a:cubicBezTo>
                    <a:lnTo>
                      <a:pt x="3239" y="2731"/>
                    </a:lnTo>
                    <a:cubicBezTo>
                      <a:pt x="3430" y="2446"/>
                      <a:pt x="3549" y="2088"/>
                      <a:pt x="3549" y="1731"/>
                    </a:cubicBezTo>
                    <a:cubicBezTo>
                      <a:pt x="3549" y="1374"/>
                      <a:pt x="3430" y="1064"/>
                      <a:pt x="3239" y="755"/>
                    </a:cubicBezTo>
                    <a:lnTo>
                      <a:pt x="6288" y="755"/>
                    </a:lnTo>
                    <a:cubicBezTo>
                      <a:pt x="6383" y="755"/>
                      <a:pt x="6430" y="707"/>
                      <a:pt x="6454" y="612"/>
                    </a:cubicBezTo>
                    <a:cubicBezTo>
                      <a:pt x="6478" y="493"/>
                      <a:pt x="6407" y="398"/>
                      <a:pt x="6288" y="398"/>
                    </a:cubicBezTo>
                    <a:lnTo>
                      <a:pt x="2906" y="398"/>
                    </a:lnTo>
                    <a:cubicBezTo>
                      <a:pt x="2645" y="156"/>
                      <a:pt x="2265" y="0"/>
                      <a:pt x="18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53713" y="2833614"/>
                <a:ext cx="8849359" cy="116955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solidFill>
                  <a:schemeClr val="tx2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 tiết nào cho thấy chiếc khăn quàng đỏ gắn bó thân thương với người đội viên?</a:t>
                </a: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759" y="2898567"/>
              <a:ext cx="1094434" cy="115137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798593" y="4178416"/>
            <a:ext cx="10441359" cy="1222024"/>
            <a:chOff x="798593" y="4178416"/>
            <a:chExt cx="10441359" cy="1222024"/>
          </a:xfrm>
        </p:grpSpPr>
        <p:grpSp>
          <p:nvGrpSpPr>
            <p:cNvPr id="48" name="Group 47"/>
            <p:cNvGrpSpPr/>
            <p:nvPr/>
          </p:nvGrpSpPr>
          <p:grpSpPr>
            <a:xfrm>
              <a:off x="798593" y="4178416"/>
              <a:ext cx="10441359" cy="1205275"/>
              <a:chOff x="361713" y="4263328"/>
              <a:chExt cx="10441359" cy="1205275"/>
            </a:xfrm>
          </p:grpSpPr>
          <p:sp>
            <p:nvSpPr>
              <p:cNvPr id="28" name="Google Shape;9362;p61"/>
              <p:cNvSpPr/>
              <p:nvPr/>
            </p:nvSpPr>
            <p:spPr>
              <a:xfrm>
                <a:off x="361713" y="4280077"/>
                <a:ext cx="4159360" cy="1188526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3463" extrusionOk="0">
                    <a:moveTo>
                      <a:pt x="1811" y="311"/>
                    </a:moveTo>
                    <a:cubicBezTo>
                      <a:pt x="2549" y="311"/>
                      <a:pt x="3192" y="953"/>
                      <a:pt x="3192" y="1692"/>
                    </a:cubicBezTo>
                    <a:cubicBezTo>
                      <a:pt x="3192" y="2430"/>
                      <a:pt x="2596" y="3073"/>
                      <a:pt x="1811" y="3073"/>
                    </a:cubicBezTo>
                    <a:cubicBezTo>
                      <a:pt x="1072" y="3073"/>
                      <a:pt x="453" y="2430"/>
                      <a:pt x="453" y="1692"/>
                    </a:cubicBezTo>
                    <a:cubicBezTo>
                      <a:pt x="453" y="953"/>
                      <a:pt x="1072" y="311"/>
                      <a:pt x="1811" y="311"/>
                    </a:cubicBezTo>
                    <a:close/>
                    <a:moveTo>
                      <a:pt x="1787" y="1"/>
                    </a:moveTo>
                    <a:cubicBezTo>
                      <a:pt x="763" y="1"/>
                      <a:pt x="1" y="858"/>
                      <a:pt x="48" y="1882"/>
                    </a:cubicBezTo>
                    <a:cubicBezTo>
                      <a:pt x="120" y="2668"/>
                      <a:pt x="763" y="3359"/>
                      <a:pt x="1572" y="3454"/>
                    </a:cubicBezTo>
                    <a:cubicBezTo>
                      <a:pt x="1627" y="3459"/>
                      <a:pt x="1682" y="3462"/>
                      <a:pt x="1736" y="3462"/>
                    </a:cubicBezTo>
                    <a:cubicBezTo>
                      <a:pt x="2156" y="3462"/>
                      <a:pt x="2563" y="3305"/>
                      <a:pt x="2858" y="3073"/>
                    </a:cubicBezTo>
                    <a:lnTo>
                      <a:pt x="3906" y="3073"/>
                    </a:lnTo>
                    <a:cubicBezTo>
                      <a:pt x="3978" y="3073"/>
                      <a:pt x="4049" y="3002"/>
                      <a:pt x="4073" y="2906"/>
                    </a:cubicBezTo>
                    <a:cubicBezTo>
                      <a:pt x="4097" y="2787"/>
                      <a:pt x="4025" y="2716"/>
                      <a:pt x="3906" y="2716"/>
                    </a:cubicBezTo>
                    <a:lnTo>
                      <a:pt x="3192" y="2716"/>
                    </a:lnTo>
                    <a:cubicBezTo>
                      <a:pt x="3359" y="2430"/>
                      <a:pt x="3478" y="2073"/>
                      <a:pt x="3478" y="1716"/>
                    </a:cubicBezTo>
                    <a:cubicBezTo>
                      <a:pt x="3478" y="1358"/>
                      <a:pt x="3359" y="1049"/>
                      <a:pt x="3192" y="739"/>
                    </a:cubicBezTo>
                    <a:lnTo>
                      <a:pt x="10265" y="739"/>
                    </a:lnTo>
                    <a:cubicBezTo>
                      <a:pt x="10289" y="739"/>
                      <a:pt x="10336" y="739"/>
                      <a:pt x="10336" y="763"/>
                    </a:cubicBezTo>
                    <a:lnTo>
                      <a:pt x="11575" y="2549"/>
                    </a:lnTo>
                    <a:cubicBezTo>
                      <a:pt x="11598" y="2597"/>
                      <a:pt x="11575" y="2620"/>
                      <a:pt x="11575" y="2644"/>
                    </a:cubicBezTo>
                    <a:cubicBezTo>
                      <a:pt x="11575" y="2668"/>
                      <a:pt x="11551" y="2668"/>
                      <a:pt x="11527" y="2668"/>
                    </a:cubicBezTo>
                    <a:lnTo>
                      <a:pt x="4716" y="2668"/>
                    </a:lnTo>
                    <a:cubicBezTo>
                      <a:pt x="4644" y="2668"/>
                      <a:pt x="4573" y="2740"/>
                      <a:pt x="4549" y="2835"/>
                    </a:cubicBezTo>
                    <a:cubicBezTo>
                      <a:pt x="4525" y="2954"/>
                      <a:pt x="4597" y="3025"/>
                      <a:pt x="4716" y="3025"/>
                    </a:cubicBezTo>
                    <a:lnTo>
                      <a:pt x="11527" y="3025"/>
                    </a:lnTo>
                    <a:cubicBezTo>
                      <a:pt x="11670" y="3025"/>
                      <a:pt x="11789" y="2978"/>
                      <a:pt x="11860" y="2859"/>
                    </a:cubicBezTo>
                    <a:cubicBezTo>
                      <a:pt x="12027" y="2716"/>
                      <a:pt x="12027" y="2501"/>
                      <a:pt x="11908" y="2359"/>
                    </a:cubicBezTo>
                    <a:lnTo>
                      <a:pt x="10646" y="572"/>
                    </a:lnTo>
                    <a:cubicBezTo>
                      <a:pt x="10574" y="453"/>
                      <a:pt x="10455" y="382"/>
                      <a:pt x="10289" y="382"/>
                    </a:cubicBezTo>
                    <a:lnTo>
                      <a:pt x="2882" y="382"/>
                    </a:lnTo>
                    <a:cubicBezTo>
                      <a:pt x="2596" y="144"/>
                      <a:pt x="2192" y="1"/>
                      <a:pt x="178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953713" y="4263328"/>
                <a:ext cx="8849359" cy="1169551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76200">
                <a:solidFill>
                  <a:schemeClr val="tx1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 chị đã chia sẻ với em niềm vui, ước mơ của người đội viên qua những hình ảnh nào?</a:t>
                </a:r>
              </a:p>
            </p:txBody>
          </p:sp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162" y="4284775"/>
              <a:ext cx="1048603" cy="1115665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1289266" y="5528919"/>
            <a:ext cx="10458686" cy="1213374"/>
            <a:chOff x="1289266" y="5528919"/>
            <a:chExt cx="10458686" cy="1213374"/>
          </a:xfrm>
        </p:grpSpPr>
        <p:grpSp>
          <p:nvGrpSpPr>
            <p:cNvPr id="50" name="Group 49"/>
            <p:cNvGrpSpPr/>
            <p:nvPr/>
          </p:nvGrpSpPr>
          <p:grpSpPr>
            <a:xfrm>
              <a:off x="1289266" y="5528919"/>
              <a:ext cx="10458686" cy="1213374"/>
              <a:chOff x="344386" y="5561540"/>
              <a:chExt cx="10458686" cy="1213374"/>
            </a:xfrm>
          </p:grpSpPr>
          <p:sp>
            <p:nvSpPr>
              <p:cNvPr id="37" name="Google Shape;9360;p61"/>
              <p:cNvSpPr/>
              <p:nvPr/>
            </p:nvSpPr>
            <p:spPr>
              <a:xfrm>
                <a:off x="344386" y="5561540"/>
                <a:ext cx="2866343" cy="1213374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3440" extrusionOk="0">
                    <a:moveTo>
                      <a:pt x="6407" y="724"/>
                    </a:moveTo>
                    <a:cubicBezTo>
                      <a:pt x="6430" y="724"/>
                      <a:pt x="6454" y="724"/>
                      <a:pt x="6454" y="748"/>
                    </a:cubicBezTo>
                    <a:lnTo>
                      <a:pt x="7716" y="2534"/>
                    </a:lnTo>
                    <a:cubicBezTo>
                      <a:pt x="7740" y="2582"/>
                      <a:pt x="7716" y="2606"/>
                      <a:pt x="7716" y="2630"/>
                    </a:cubicBezTo>
                    <a:cubicBezTo>
                      <a:pt x="7716" y="2653"/>
                      <a:pt x="7669" y="2653"/>
                      <a:pt x="7645" y="2653"/>
                    </a:cubicBezTo>
                    <a:lnTo>
                      <a:pt x="3239" y="2653"/>
                    </a:lnTo>
                    <a:cubicBezTo>
                      <a:pt x="3430" y="2391"/>
                      <a:pt x="3549" y="2034"/>
                      <a:pt x="3549" y="1677"/>
                    </a:cubicBezTo>
                    <a:cubicBezTo>
                      <a:pt x="3549" y="1320"/>
                      <a:pt x="3406" y="1034"/>
                      <a:pt x="3215" y="724"/>
                    </a:cubicBezTo>
                    <a:close/>
                    <a:moveTo>
                      <a:pt x="1787" y="343"/>
                    </a:moveTo>
                    <a:cubicBezTo>
                      <a:pt x="2525" y="343"/>
                      <a:pt x="3168" y="963"/>
                      <a:pt x="3168" y="1701"/>
                    </a:cubicBezTo>
                    <a:cubicBezTo>
                      <a:pt x="3168" y="2463"/>
                      <a:pt x="2525" y="3082"/>
                      <a:pt x="1787" y="3082"/>
                    </a:cubicBezTo>
                    <a:cubicBezTo>
                      <a:pt x="1048" y="3082"/>
                      <a:pt x="429" y="2463"/>
                      <a:pt x="429" y="1701"/>
                    </a:cubicBezTo>
                    <a:cubicBezTo>
                      <a:pt x="429" y="939"/>
                      <a:pt x="1048" y="343"/>
                      <a:pt x="1787" y="343"/>
                    </a:cubicBezTo>
                    <a:close/>
                    <a:moveTo>
                      <a:pt x="1801" y="1"/>
                    </a:moveTo>
                    <a:cubicBezTo>
                      <a:pt x="1741" y="1"/>
                      <a:pt x="1680" y="4"/>
                      <a:pt x="1620" y="10"/>
                    </a:cubicBezTo>
                    <a:cubicBezTo>
                      <a:pt x="810" y="105"/>
                      <a:pt x="143" y="748"/>
                      <a:pt x="96" y="1582"/>
                    </a:cubicBezTo>
                    <a:cubicBezTo>
                      <a:pt x="0" y="2582"/>
                      <a:pt x="810" y="3439"/>
                      <a:pt x="1787" y="3439"/>
                    </a:cubicBezTo>
                    <a:cubicBezTo>
                      <a:pt x="2215" y="3439"/>
                      <a:pt x="2596" y="3296"/>
                      <a:pt x="2882" y="3058"/>
                    </a:cubicBezTo>
                    <a:lnTo>
                      <a:pt x="7621" y="3058"/>
                    </a:lnTo>
                    <a:cubicBezTo>
                      <a:pt x="7764" y="3058"/>
                      <a:pt x="7883" y="2987"/>
                      <a:pt x="7978" y="2868"/>
                    </a:cubicBezTo>
                    <a:cubicBezTo>
                      <a:pt x="8097" y="2725"/>
                      <a:pt x="8097" y="2510"/>
                      <a:pt x="7978" y="2368"/>
                    </a:cubicBezTo>
                    <a:lnTo>
                      <a:pt x="6740" y="582"/>
                    </a:lnTo>
                    <a:cubicBezTo>
                      <a:pt x="6645" y="462"/>
                      <a:pt x="6526" y="391"/>
                      <a:pt x="6383" y="391"/>
                    </a:cubicBezTo>
                    <a:lnTo>
                      <a:pt x="2882" y="391"/>
                    </a:lnTo>
                    <a:cubicBezTo>
                      <a:pt x="2612" y="142"/>
                      <a:pt x="2214" y="1"/>
                      <a:pt x="180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953713" y="5575392"/>
                <a:ext cx="8849359" cy="116955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76200">
                <a:solidFill>
                  <a:schemeClr val="bg2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Theo em, bạn nhỏ cảm nhận được điều gì qua lời nhắn nhủ của chị ở khổ thơ cuối?</a:t>
                </a:r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5463" y="5596063"/>
              <a:ext cx="1048603" cy="1079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97736" y="1629389"/>
            <a:ext cx="11396528" cy="4433008"/>
            <a:chOff x="2993" y="-717571"/>
            <a:chExt cx="11396528" cy="4433008"/>
          </a:xfrm>
        </p:grpSpPr>
        <p:grpSp>
          <p:nvGrpSpPr>
            <p:cNvPr id="26" name="Group 25"/>
            <p:cNvGrpSpPr/>
            <p:nvPr/>
          </p:nvGrpSpPr>
          <p:grpSpPr>
            <a:xfrm>
              <a:off x="2993" y="-717571"/>
              <a:ext cx="11396528" cy="4433008"/>
              <a:chOff x="182690" y="-690103"/>
              <a:chExt cx="11396528" cy="4433008"/>
            </a:xfrm>
          </p:grpSpPr>
          <p:sp>
            <p:nvSpPr>
              <p:cNvPr id="28" name="Google Shape;9360;p61"/>
              <p:cNvSpPr/>
              <p:nvPr/>
            </p:nvSpPr>
            <p:spPr>
              <a:xfrm>
                <a:off x="182690" y="867811"/>
                <a:ext cx="2866343" cy="1213374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3440" extrusionOk="0">
                    <a:moveTo>
                      <a:pt x="6407" y="724"/>
                    </a:moveTo>
                    <a:cubicBezTo>
                      <a:pt x="6430" y="724"/>
                      <a:pt x="6454" y="724"/>
                      <a:pt x="6454" y="748"/>
                    </a:cubicBezTo>
                    <a:lnTo>
                      <a:pt x="7716" y="2534"/>
                    </a:lnTo>
                    <a:cubicBezTo>
                      <a:pt x="7740" y="2582"/>
                      <a:pt x="7716" y="2606"/>
                      <a:pt x="7716" y="2630"/>
                    </a:cubicBezTo>
                    <a:cubicBezTo>
                      <a:pt x="7716" y="2653"/>
                      <a:pt x="7669" y="2653"/>
                      <a:pt x="7645" y="2653"/>
                    </a:cubicBezTo>
                    <a:lnTo>
                      <a:pt x="3239" y="2653"/>
                    </a:lnTo>
                    <a:cubicBezTo>
                      <a:pt x="3430" y="2391"/>
                      <a:pt x="3549" y="2034"/>
                      <a:pt x="3549" y="1677"/>
                    </a:cubicBezTo>
                    <a:cubicBezTo>
                      <a:pt x="3549" y="1320"/>
                      <a:pt x="3406" y="1034"/>
                      <a:pt x="3215" y="724"/>
                    </a:cubicBezTo>
                    <a:close/>
                    <a:moveTo>
                      <a:pt x="1787" y="343"/>
                    </a:moveTo>
                    <a:cubicBezTo>
                      <a:pt x="2525" y="343"/>
                      <a:pt x="3168" y="963"/>
                      <a:pt x="3168" y="1701"/>
                    </a:cubicBezTo>
                    <a:cubicBezTo>
                      <a:pt x="3168" y="2463"/>
                      <a:pt x="2525" y="3082"/>
                      <a:pt x="1787" y="3082"/>
                    </a:cubicBezTo>
                    <a:cubicBezTo>
                      <a:pt x="1048" y="3082"/>
                      <a:pt x="429" y="2463"/>
                      <a:pt x="429" y="1701"/>
                    </a:cubicBezTo>
                    <a:cubicBezTo>
                      <a:pt x="429" y="939"/>
                      <a:pt x="1048" y="343"/>
                      <a:pt x="1787" y="343"/>
                    </a:cubicBezTo>
                    <a:close/>
                    <a:moveTo>
                      <a:pt x="1801" y="1"/>
                    </a:moveTo>
                    <a:cubicBezTo>
                      <a:pt x="1741" y="1"/>
                      <a:pt x="1680" y="4"/>
                      <a:pt x="1620" y="10"/>
                    </a:cubicBezTo>
                    <a:cubicBezTo>
                      <a:pt x="810" y="105"/>
                      <a:pt x="143" y="748"/>
                      <a:pt x="96" y="1582"/>
                    </a:cubicBezTo>
                    <a:cubicBezTo>
                      <a:pt x="0" y="2582"/>
                      <a:pt x="810" y="3439"/>
                      <a:pt x="1787" y="3439"/>
                    </a:cubicBezTo>
                    <a:cubicBezTo>
                      <a:pt x="2215" y="3439"/>
                      <a:pt x="2596" y="3296"/>
                      <a:pt x="2882" y="3058"/>
                    </a:cubicBezTo>
                    <a:lnTo>
                      <a:pt x="7621" y="3058"/>
                    </a:lnTo>
                    <a:cubicBezTo>
                      <a:pt x="7764" y="3058"/>
                      <a:pt x="7883" y="2987"/>
                      <a:pt x="7978" y="2868"/>
                    </a:cubicBezTo>
                    <a:cubicBezTo>
                      <a:pt x="8097" y="2725"/>
                      <a:pt x="8097" y="2510"/>
                      <a:pt x="7978" y="2368"/>
                    </a:cubicBezTo>
                    <a:lnTo>
                      <a:pt x="6740" y="582"/>
                    </a:lnTo>
                    <a:cubicBezTo>
                      <a:pt x="6645" y="462"/>
                      <a:pt x="6526" y="391"/>
                      <a:pt x="6383" y="391"/>
                    </a:cubicBezTo>
                    <a:lnTo>
                      <a:pt x="2882" y="391"/>
                    </a:lnTo>
                    <a:cubicBezTo>
                      <a:pt x="2612" y="142"/>
                      <a:pt x="2214" y="1"/>
                      <a:pt x="18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56098" y="-690103"/>
                <a:ext cx="9723120" cy="443300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762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 chị muốn nói gì với em của mình qua 2 dòng thơ "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7898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Màu khăn đỏ dắt em/Bước qua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7898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7898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thời thơ dại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"? Chọn câu trả lời hoặc nêu ý kiến khác của em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a. Đeo khăn quàng sẽ giúp em khôn lớn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 Em sẽ trưởng thành hơn khi được kết nạp vào Đội.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c. Nêu ý kiến khác của em.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004" y="944149"/>
              <a:ext cx="999831" cy="1109568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2071144" y="4713377"/>
            <a:ext cx="9286240" cy="538480"/>
          </a:xfrm>
          <a:prstGeom prst="rect">
            <a:avLst/>
          </a:prstGeom>
          <a:solidFill>
            <a:schemeClr val="accent3">
              <a:lumMod val="90000"/>
              <a:alpha val="53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89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Em sẽ trưởng thành hơn khi được kết nạp vào Đội.</a:t>
            </a:r>
          </a:p>
        </p:txBody>
      </p:sp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80ACDCC-B407-8042-33C8-9F67F50F6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925" y="4994418"/>
            <a:ext cx="1863581" cy="186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>
            <a:extLst>
              <a:ext uri="{FF2B5EF4-FFF2-40B4-BE49-F238E27FC236}">
                <a16:creationId xmlns:a16="http://schemas.microsoft.com/office/drawing/2014/main" xmlns="" id="{B2C6E138-2BB7-1588-4F93-C5423597E4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73333" y="2383975"/>
            <a:ext cx="2113977" cy="4474025"/>
          </a:xfrm>
          <a:prstGeom prst="rect">
            <a:avLst/>
          </a:prstGeom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xmlns="" id="{84127360-4D4F-FBB6-7D1E-E938541904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15055" y="2416038"/>
            <a:ext cx="1743470" cy="4441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580F15-BE8B-DB92-C759-2CF4442F4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53526" y="1202912"/>
            <a:ext cx="10053175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76449" y="1260159"/>
            <a:ext cx="10439103" cy="1235298"/>
            <a:chOff x="356802" y="2814639"/>
            <a:chExt cx="10439103" cy="1235298"/>
          </a:xfrm>
        </p:grpSpPr>
        <p:grpSp>
          <p:nvGrpSpPr>
            <p:cNvPr id="6" name="Group 5"/>
            <p:cNvGrpSpPr/>
            <p:nvPr/>
          </p:nvGrpSpPr>
          <p:grpSpPr>
            <a:xfrm>
              <a:off x="356802" y="2814639"/>
              <a:ext cx="10439103" cy="1188526"/>
              <a:chOff x="363969" y="2814639"/>
              <a:chExt cx="10439103" cy="1188526"/>
            </a:xfrm>
          </p:grpSpPr>
          <p:sp>
            <p:nvSpPr>
              <p:cNvPr id="8" name="Google Shape;9361;p61"/>
              <p:cNvSpPr/>
              <p:nvPr/>
            </p:nvSpPr>
            <p:spPr>
              <a:xfrm>
                <a:off x="363969" y="2814639"/>
                <a:ext cx="3509120" cy="1188526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3470" extrusionOk="0">
                    <a:moveTo>
                      <a:pt x="1787" y="350"/>
                    </a:moveTo>
                    <a:cubicBezTo>
                      <a:pt x="2525" y="350"/>
                      <a:pt x="3168" y="969"/>
                      <a:pt x="3168" y="1707"/>
                    </a:cubicBezTo>
                    <a:cubicBezTo>
                      <a:pt x="3168" y="2446"/>
                      <a:pt x="2525" y="3089"/>
                      <a:pt x="1787" y="3089"/>
                    </a:cubicBezTo>
                    <a:cubicBezTo>
                      <a:pt x="1048" y="3089"/>
                      <a:pt x="429" y="2446"/>
                      <a:pt x="429" y="1707"/>
                    </a:cubicBezTo>
                    <a:cubicBezTo>
                      <a:pt x="429" y="969"/>
                      <a:pt x="1048" y="350"/>
                      <a:pt x="1787" y="350"/>
                    </a:cubicBezTo>
                    <a:close/>
                    <a:moveTo>
                      <a:pt x="1866" y="0"/>
                    </a:moveTo>
                    <a:cubicBezTo>
                      <a:pt x="1792" y="0"/>
                      <a:pt x="1718" y="5"/>
                      <a:pt x="1644" y="17"/>
                    </a:cubicBezTo>
                    <a:cubicBezTo>
                      <a:pt x="834" y="112"/>
                      <a:pt x="167" y="755"/>
                      <a:pt x="120" y="1588"/>
                    </a:cubicBezTo>
                    <a:cubicBezTo>
                      <a:pt x="0" y="2612"/>
                      <a:pt x="810" y="3470"/>
                      <a:pt x="1787" y="3470"/>
                    </a:cubicBezTo>
                    <a:cubicBezTo>
                      <a:pt x="2215" y="3470"/>
                      <a:pt x="2596" y="3327"/>
                      <a:pt x="2882" y="3089"/>
                    </a:cubicBezTo>
                    <a:lnTo>
                      <a:pt x="9622" y="3089"/>
                    </a:lnTo>
                    <a:cubicBezTo>
                      <a:pt x="9764" y="3089"/>
                      <a:pt x="9883" y="3017"/>
                      <a:pt x="9979" y="2898"/>
                    </a:cubicBezTo>
                    <a:cubicBezTo>
                      <a:pt x="10098" y="2755"/>
                      <a:pt x="10098" y="2541"/>
                      <a:pt x="9979" y="2398"/>
                    </a:cubicBezTo>
                    <a:lnTo>
                      <a:pt x="8717" y="612"/>
                    </a:lnTo>
                    <a:cubicBezTo>
                      <a:pt x="8621" y="493"/>
                      <a:pt x="8526" y="421"/>
                      <a:pt x="8359" y="421"/>
                    </a:cubicBezTo>
                    <a:lnTo>
                      <a:pt x="7073" y="421"/>
                    </a:lnTo>
                    <a:cubicBezTo>
                      <a:pt x="7002" y="421"/>
                      <a:pt x="6931" y="493"/>
                      <a:pt x="6907" y="588"/>
                    </a:cubicBezTo>
                    <a:cubicBezTo>
                      <a:pt x="6883" y="683"/>
                      <a:pt x="6954" y="779"/>
                      <a:pt x="7073" y="779"/>
                    </a:cubicBezTo>
                    <a:lnTo>
                      <a:pt x="8407" y="779"/>
                    </a:lnTo>
                    <a:cubicBezTo>
                      <a:pt x="8431" y="779"/>
                      <a:pt x="8455" y="779"/>
                      <a:pt x="8455" y="826"/>
                    </a:cubicBezTo>
                    <a:lnTo>
                      <a:pt x="9717" y="2612"/>
                    </a:lnTo>
                    <a:cubicBezTo>
                      <a:pt x="9741" y="2636"/>
                      <a:pt x="9717" y="2660"/>
                      <a:pt x="9717" y="2684"/>
                    </a:cubicBezTo>
                    <a:cubicBezTo>
                      <a:pt x="9717" y="2731"/>
                      <a:pt x="9669" y="2731"/>
                      <a:pt x="9645" y="2731"/>
                    </a:cubicBezTo>
                    <a:lnTo>
                      <a:pt x="3239" y="2731"/>
                    </a:lnTo>
                    <a:cubicBezTo>
                      <a:pt x="3430" y="2446"/>
                      <a:pt x="3549" y="2088"/>
                      <a:pt x="3549" y="1731"/>
                    </a:cubicBezTo>
                    <a:cubicBezTo>
                      <a:pt x="3549" y="1374"/>
                      <a:pt x="3430" y="1064"/>
                      <a:pt x="3239" y="755"/>
                    </a:cubicBezTo>
                    <a:lnTo>
                      <a:pt x="6288" y="755"/>
                    </a:lnTo>
                    <a:cubicBezTo>
                      <a:pt x="6383" y="755"/>
                      <a:pt x="6430" y="707"/>
                      <a:pt x="6454" y="612"/>
                    </a:cubicBezTo>
                    <a:cubicBezTo>
                      <a:pt x="6478" y="493"/>
                      <a:pt x="6407" y="398"/>
                      <a:pt x="6288" y="398"/>
                    </a:cubicBezTo>
                    <a:lnTo>
                      <a:pt x="2906" y="398"/>
                    </a:lnTo>
                    <a:cubicBezTo>
                      <a:pt x="2645" y="156"/>
                      <a:pt x="2265" y="0"/>
                      <a:pt x="18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53713" y="2833614"/>
                <a:ext cx="8849359" cy="116955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solidFill>
                  <a:schemeClr val="tx2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 tiết nào cho thấy chiếc khăn quàng đỏ gắn bó thân thương với người đội viên?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759" y="2898567"/>
              <a:ext cx="1094434" cy="1151370"/>
            </a:xfrm>
            <a:prstGeom prst="rect">
              <a:avLst/>
            </a:prstGeom>
          </p:spPr>
        </p:pic>
      </p:grpSp>
      <p:grpSp>
        <p:nvGrpSpPr>
          <p:cNvPr id="10" name="Google Shape;619;p30"/>
          <p:cNvGrpSpPr/>
          <p:nvPr/>
        </p:nvGrpSpPr>
        <p:grpSpPr>
          <a:xfrm>
            <a:off x="3842833" y="2891812"/>
            <a:ext cx="4506334" cy="2076571"/>
            <a:chOff x="2753450" y="3348581"/>
            <a:chExt cx="600524" cy="326409"/>
          </a:xfrm>
        </p:grpSpPr>
        <p:sp>
          <p:nvSpPr>
            <p:cNvPr id="11" name="Google Shape;620;p30"/>
            <p:cNvSpPr/>
            <p:nvPr/>
          </p:nvSpPr>
          <p:spPr>
            <a:xfrm>
              <a:off x="2753450" y="3380450"/>
              <a:ext cx="600524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 khăn tuổi thiếu niên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Suốt đời tươi thắm mãi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 lời ru vời vợi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Chẳng bao giờ cách xa.</a:t>
              </a:r>
            </a:p>
          </p:txBody>
        </p:sp>
        <p:sp>
          <p:nvSpPr>
            <p:cNvPr id="12" name="Google Shape;621;p30"/>
            <p:cNvSpPr/>
            <p:nvPr/>
          </p:nvSpPr>
          <p:spPr>
            <a:xfrm>
              <a:off x="2950241" y="3348581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622;p30"/>
            <p:cNvSpPr/>
            <p:nvPr/>
          </p:nvSpPr>
          <p:spPr>
            <a:xfrm>
              <a:off x="3000742" y="3358981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623;p30"/>
            <p:cNvSpPr/>
            <p:nvPr/>
          </p:nvSpPr>
          <p:spPr>
            <a:xfrm>
              <a:off x="3052842" y="3358707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CB7A1ED-5A63-BFBA-B31E-FD376AE6B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842" y="4136065"/>
            <a:ext cx="2721935" cy="27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20513" y="845936"/>
            <a:ext cx="10441359" cy="1222024"/>
            <a:chOff x="798593" y="4178416"/>
            <a:chExt cx="10441359" cy="1222024"/>
          </a:xfrm>
        </p:grpSpPr>
        <p:grpSp>
          <p:nvGrpSpPr>
            <p:cNvPr id="6" name="Group 5"/>
            <p:cNvGrpSpPr/>
            <p:nvPr/>
          </p:nvGrpSpPr>
          <p:grpSpPr>
            <a:xfrm>
              <a:off x="798593" y="4178416"/>
              <a:ext cx="10441359" cy="1205275"/>
              <a:chOff x="361713" y="4263328"/>
              <a:chExt cx="10441359" cy="1205275"/>
            </a:xfrm>
          </p:grpSpPr>
          <p:sp>
            <p:nvSpPr>
              <p:cNvPr id="8" name="Google Shape;9362;p61"/>
              <p:cNvSpPr/>
              <p:nvPr/>
            </p:nvSpPr>
            <p:spPr>
              <a:xfrm>
                <a:off x="361713" y="4280077"/>
                <a:ext cx="4159360" cy="1188526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3463" extrusionOk="0">
                    <a:moveTo>
                      <a:pt x="1811" y="311"/>
                    </a:moveTo>
                    <a:cubicBezTo>
                      <a:pt x="2549" y="311"/>
                      <a:pt x="3192" y="953"/>
                      <a:pt x="3192" y="1692"/>
                    </a:cubicBezTo>
                    <a:cubicBezTo>
                      <a:pt x="3192" y="2430"/>
                      <a:pt x="2596" y="3073"/>
                      <a:pt x="1811" y="3073"/>
                    </a:cubicBezTo>
                    <a:cubicBezTo>
                      <a:pt x="1072" y="3073"/>
                      <a:pt x="453" y="2430"/>
                      <a:pt x="453" y="1692"/>
                    </a:cubicBezTo>
                    <a:cubicBezTo>
                      <a:pt x="453" y="953"/>
                      <a:pt x="1072" y="311"/>
                      <a:pt x="1811" y="311"/>
                    </a:cubicBezTo>
                    <a:close/>
                    <a:moveTo>
                      <a:pt x="1787" y="1"/>
                    </a:moveTo>
                    <a:cubicBezTo>
                      <a:pt x="763" y="1"/>
                      <a:pt x="1" y="858"/>
                      <a:pt x="48" y="1882"/>
                    </a:cubicBezTo>
                    <a:cubicBezTo>
                      <a:pt x="120" y="2668"/>
                      <a:pt x="763" y="3359"/>
                      <a:pt x="1572" y="3454"/>
                    </a:cubicBezTo>
                    <a:cubicBezTo>
                      <a:pt x="1627" y="3459"/>
                      <a:pt x="1682" y="3462"/>
                      <a:pt x="1736" y="3462"/>
                    </a:cubicBezTo>
                    <a:cubicBezTo>
                      <a:pt x="2156" y="3462"/>
                      <a:pt x="2563" y="3305"/>
                      <a:pt x="2858" y="3073"/>
                    </a:cubicBezTo>
                    <a:lnTo>
                      <a:pt x="3906" y="3073"/>
                    </a:lnTo>
                    <a:cubicBezTo>
                      <a:pt x="3978" y="3073"/>
                      <a:pt x="4049" y="3002"/>
                      <a:pt x="4073" y="2906"/>
                    </a:cubicBezTo>
                    <a:cubicBezTo>
                      <a:pt x="4097" y="2787"/>
                      <a:pt x="4025" y="2716"/>
                      <a:pt x="3906" y="2716"/>
                    </a:cubicBezTo>
                    <a:lnTo>
                      <a:pt x="3192" y="2716"/>
                    </a:lnTo>
                    <a:cubicBezTo>
                      <a:pt x="3359" y="2430"/>
                      <a:pt x="3478" y="2073"/>
                      <a:pt x="3478" y="1716"/>
                    </a:cubicBezTo>
                    <a:cubicBezTo>
                      <a:pt x="3478" y="1358"/>
                      <a:pt x="3359" y="1049"/>
                      <a:pt x="3192" y="739"/>
                    </a:cubicBezTo>
                    <a:lnTo>
                      <a:pt x="10265" y="739"/>
                    </a:lnTo>
                    <a:cubicBezTo>
                      <a:pt x="10289" y="739"/>
                      <a:pt x="10336" y="739"/>
                      <a:pt x="10336" y="763"/>
                    </a:cubicBezTo>
                    <a:lnTo>
                      <a:pt x="11575" y="2549"/>
                    </a:lnTo>
                    <a:cubicBezTo>
                      <a:pt x="11598" y="2597"/>
                      <a:pt x="11575" y="2620"/>
                      <a:pt x="11575" y="2644"/>
                    </a:cubicBezTo>
                    <a:cubicBezTo>
                      <a:pt x="11575" y="2668"/>
                      <a:pt x="11551" y="2668"/>
                      <a:pt x="11527" y="2668"/>
                    </a:cubicBezTo>
                    <a:lnTo>
                      <a:pt x="4716" y="2668"/>
                    </a:lnTo>
                    <a:cubicBezTo>
                      <a:pt x="4644" y="2668"/>
                      <a:pt x="4573" y="2740"/>
                      <a:pt x="4549" y="2835"/>
                    </a:cubicBezTo>
                    <a:cubicBezTo>
                      <a:pt x="4525" y="2954"/>
                      <a:pt x="4597" y="3025"/>
                      <a:pt x="4716" y="3025"/>
                    </a:cubicBezTo>
                    <a:lnTo>
                      <a:pt x="11527" y="3025"/>
                    </a:lnTo>
                    <a:cubicBezTo>
                      <a:pt x="11670" y="3025"/>
                      <a:pt x="11789" y="2978"/>
                      <a:pt x="11860" y="2859"/>
                    </a:cubicBezTo>
                    <a:cubicBezTo>
                      <a:pt x="12027" y="2716"/>
                      <a:pt x="12027" y="2501"/>
                      <a:pt x="11908" y="2359"/>
                    </a:cubicBezTo>
                    <a:lnTo>
                      <a:pt x="10646" y="572"/>
                    </a:lnTo>
                    <a:cubicBezTo>
                      <a:pt x="10574" y="453"/>
                      <a:pt x="10455" y="382"/>
                      <a:pt x="10289" y="382"/>
                    </a:cubicBezTo>
                    <a:lnTo>
                      <a:pt x="2882" y="382"/>
                    </a:lnTo>
                    <a:cubicBezTo>
                      <a:pt x="2596" y="144"/>
                      <a:pt x="2192" y="1"/>
                      <a:pt x="178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53713" y="4263328"/>
                <a:ext cx="8849359" cy="1169551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76200">
                <a:solidFill>
                  <a:schemeClr val="tx1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 chị đã chia sẻ với em niềm vui, ước mơ của người đội viên qua những hình ảnh nào?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162" y="4284775"/>
              <a:ext cx="1048603" cy="1115665"/>
            </a:xfrm>
            <a:prstGeom prst="rect">
              <a:avLst/>
            </a:prstGeom>
          </p:spPr>
        </p:pic>
      </p:grpSp>
      <p:grpSp>
        <p:nvGrpSpPr>
          <p:cNvPr id="12" name="Google Shape;696;p32"/>
          <p:cNvGrpSpPr/>
          <p:nvPr/>
        </p:nvGrpSpPr>
        <p:grpSpPr>
          <a:xfrm>
            <a:off x="5425441" y="2697772"/>
            <a:ext cx="5750559" cy="3052417"/>
            <a:chOff x="2555054" y="3322025"/>
            <a:chExt cx="903891" cy="479799"/>
          </a:xfrm>
        </p:grpSpPr>
        <p:sp>
          <p:nvSpPr>
            <p:cNvPr id="13" name="Google Shape;697;p32"/>
            <p:cNvSpPr/>
            <p:nvPr/>
          </p:nvSpPr>
          <p:spPr>
            <a:xfrm>
              <a:off x="2555054" y="3367128"/>
              <a:ext cx="903891" cy="434696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     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chị đã chia sẻ với em niềm vui, ước mơ của người đội viên qua những hình ảnh: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7898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 xanh, cánh buồm, mặt biển, dòng sông, nắng trưa, bướm bay, con tàu.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789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Google Shape;698;p32"/>
            <p:cNvSpPr/>
            <p:nvPr/>
          </p:nvSpPr>
          <p:spPr>
            <a:xfrm>
              <a:off x="2905175" y="3322025"/>
              <a:ext cx="185850" cy="93400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699;p32"/>
            <p:cNvSpPr/>
            <p:nvPr/>
          </p:nvSpPr>
          <p:spPr>
            <a:xfrm>
              <a:off x="2983200" y="3333625"/>
              <a:ext cx="47600" cy="8800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700;p32"/>
            <p:cNvSpPr/>
            <p:nvPr/>
          </p:nvSpPr>
          <p:spPr>
            <a:xfrm>
              <a:off x="3035300" y="3334025"/>
              <a:ext cx="20700" cy="8125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oogle Shape;619;p30"/>
          <p:cNvGrpSpPr/>
          <p:nvPr/>
        </p:nvGrpSpPr>
        <p:grpSpPr>
          <a:xfrm>
            <a:off x="485336" y="2157570"/>
            <a:ext cx="3820533" cy="2066411"/>
            <a:chOff x="2753450" y="3350178"/>
            <a:chExt cx="600524" cy="324812"/>
          </a:xfrm>
        </p:grpSpPr>
        <p:sp>
          <p:nvSpPr>
            <p:cNvPr id="22" name="Google Shape;620;p30"/>
            <p:cNvSpPr/>
            <p:nvPr/>
          </p:nvSpPr>
          <p:spPr>
            <a:xfrm>
              <a:off x="2753450" y="3380450"/>
              <a:ext cx="600524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Này em, mở cửa ra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trời xanh vẫn đợi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Cánh buồm là tiếng gọi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 biển và dòng sông.</a:t>
              </a:r>
            </a:p>
          </p:txBody>
        </p:sp>
        <p:sp>
          <p:nvSpPr>
            <p:cNvPr id="23" name="Google Shape;621;p30"/>
            <p:cNvSpPr/>
            <p:nvPr/>
          </p:nvSpPr>
          <p:spPr>
            <a:xfrm>
              <a:off x="2936702" y="3350178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622;p30"/>
            <p:cNvSpPr/>
            <p:nvPr/>
          </p:nvSpPr>
          <p:spPr>
            <a:xfrm>
              <a:off x="2987203" y="3360578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623;p30"/>
            <p:cNvSpPr/>
            <p:nvPr/>
          </p:nvSpPr>
          <p:spPr>
            <a:xfrm>
              <a:off x="3039303" y="3360304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619;p30"/>
          <p:cNvGrpSpPr/>
          <p:nvPr/>
        </p:nvGrpSpPr>
        <p:grpSpPr>
          <a:xfrm>
            <a:off x="280754" y="4361381"/>
            <a:ext cx="4229699" cy="2048350"/>
            <a:chOff x="2753450" y="3353017"/>
            <a:chExt cx="664838" cy="321973"/>
          </a:xfrm>
        </p:grpSpPr>
        <p:sp>
          <p:nvSpPr>
            <p:cNvPr id="27" name="Google Shape;620;p30"/>
            <p:cNvSpPr/>
            <p:nvPr/>
          </p:nvSpPr>
          <p:spPr>
            <a:xfrm>
              <a:off x="2753450" y="3380450"/>
              <a:ext cx="664838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 vườn trưa mênh mông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Bướm bay như lời hát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 tàu là đất nước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Đưa ta tới bến xa.</a:t>
              </a:r>
            </a:p>
          </p:txBody>
        </p:sp>
        <p:sp>
          <p:nvSpPr>
            <p:cNvPr id="28" name="Google Shape;621;p30"/>
            <p:cNvSpPr/>
            <p:nvPr/>
          </p:nvSpPr>
          <p:spPr>
            <a:xfrm>
              <a:off x="3002500" y="3353017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622;p30"/>
            <p:cNvSpPr/>
            <p:nvPr/>
          </p:nvSpPr>
          <p:spPr>
            <a:xfrm>
              <a:off x="3053000" y="3363417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23;p30"/>
            <p:cNvSpPr/>
            <p:nvPr/>
          </p:nvSpPr>
          <p:spPr>
            <a:xfrm>
              <a:off x="3105101" y="3363143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DECDD-6F87-DA3A-AF6C-FA44FCA1D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991" y="5058214"/>
            <a:ext cx="1799786" cy="17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8634" y="411587"/>
            <a:ext cx="10458686" cy="1213374"/>
            <a:chOff x="1289266" y="5528919"/>
            <a:chExt cx="10458686" cy="1213374"/>
          </a:xfrm>
        </p:grpSpPr>
        <p:grpSp>
          <p:nvGrpSpPr>
            <p:cNvPr id="3" name="Group 2"/>
            <p:cNvGrpSpPr/>
            <p:nvPr/>
          </p:nvGrpSpPr>
          <p:grpSpPr>
            <a:xfrm>
              <a:off x="1289266" y="5528919"/>
              <a:ext cx="10458686" cy="1213374"/>
              <a:chOff x="344386" y="5561540"/>
              <a:chExt cx="10458686" cy="1213374"/>
            </a:xfrm>
          </p:grpSpPr>
          <p:sp>
            <p:nvSpPr>
              <p:cNvPr id="5" name="Google Shape;9360;p61"/>
              <p:cNvSpPr/>
              <p:nvPr/>
            </p:nvSpPr>
            <p:spPr>
              <a:xfrm>
                <a:off x="344386" y="5561540"/>
                <a:ext cx="2866343" cy="1213374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3440" extrusionOk="0">
                    <a:moveTo>
                      <a:pt x="6407" y="724"/>
                    </a:moveTo>
                    <a:cubicBezTo>
                      <a:pt x="6430" y="724"/>
                      <a:pt x="6454" y="724"/>
                      <a:pt x="6454" y="748"/>
                    </a:cubicBezTo>
                    <a:lnTo>
                      <a:pt x="7716" y="2534"/>
                    </a:lnTo>
                    <a:cubicBezTo>
                      <a:pt x="7740" y="2582"/>
                      <a:pt x="7716" y="2606"/>
                      <a:pt x="7716" y="2630"/>
                    </a:cubicBezTo>
                    <a:cubicBezTo>
                      <a:pt x="7716" y="2653"/>
                      <a:pt x="7669" y="2653"/>
                      <a:pt x="7645" y="2653"/>
                    </a:cubicBezTo>
                    <a:lnTo>
                      <a:pt x="3239" y="2653"/>
                    </a:lnTo>
                    <a:cubicBezTo>
                      <a:pt x="3430" y="2391"/>
                      <a:pt x="3549" y="2034"/>
                      <a:pt x="3549" y="1677"/>
                    </a:cubicBezTo>
                    <a:cubicBezTo>
                      <a:pt x="3549" y="1320"/>
                      <a:pt x="3406" y="1034"/>
                      <a:pt x="3215" y="724"/>
                    </a:cubicBezTo>
                    <a:close/>
                    <a:moveTo>
                      <a:pt x="1787" y="343"/>
                    </a:moveTo>
                    <a:cubicBezTo>
                      <a:pt x="2525" y="343"/>
                      <a:pt x="3168" y="963"/>
                      <a:pt x="3168" y="1701"/>
                    </a:cubicBezTo>
                    <a:cubicBezTo>
                      <a:pt x="3168" y="2463"/>
                      <a:pt x="2525" y="3082"/>
                      <a:pt x="1787" y="3082"/>
                    </a:cubicBezTo>
                    <a:cubicBezTo>
                      <a:pt x="1048" y="3082"/>
                      <a:pt x="429" y="2463"/>
                      <a:pt x="429" y="1701"/>
                    </a:cubicBezTo>
                    <a:cubicBezTo>
                      <a:pt x="429" y="939"/>
                      <a:pt x="1048" y="343"/>
                      <a:pt x="1787" y="343"/>
                    </a:cubicBezTo>
                    <a:close/>
                    <a:moveTo>
                      <a:pt x="1801" y="1"/>
                    </a:moveTo>
                    <a:cubicBezTo>
                      <a:pt x="1741" y="1"/>
                      <a:pt x="1680" y="4"/>
                      <a:pt x="1620" y="10"/>
                    </a:cubicBezTo>
                    <a:cubicBezTo>
                      <a:pt x="810" y="105"/>
                      <a:pt x="143" y="748"/>
                      <a:pt x="96" y="1582"/>
                    </a:cubicBezTo>
                    <a:cubicBezTo>
                      <a:pt x="0" y="2582"/>
                      <a:pt x="810" y="3439"/>
                      <a:pt x="1787" y="3439"/>
                    </a:cubicBezTo>
                    <a:cubicBezTo>
                      <a:pt x="2215" y="3439"/>
                      <a:pt x="2596" y="3296"/>
                      <a:pt x="2882" y="3058"/>
                    </a:cubicBezTo>
                    <a:lnTo>
                      <a:pt x="7621" y="3058"/>
                    </a:lnTo>
                    <a:cubicBezTo>
                      <a:pt x="7764" y="3058"/>
                      <a:pt x="7883" y="2987"/>
                      <a:pt x="7978" y="2868"/>
                    </a:cubicBezTo>
                    <a:cubicBezTo>
                      <a:pt x="8097" y="2725"/>
                      <a:pt x="8097" y="2510"/>
                      <a:pt x="7978" y="2368"/>
                    </a:cubicBezTo>
                    <a:lnTo>
                      <a:pt x="6740" y="582"/>
                    </a:lnTo>
                    <a:cubicBezTo>
                      <a:pt x="6645" y="462"/>
                      <a:pt x="6526" y="391"/>
                      <a:pt x="6383" y="391"/>
                    </a:cubicBezTo>
                    <a:lnTo>
                      <a:pt x="2882" y="391"/>
                    </a:lnTo>
                    <a:cubicBezTo>
                      <a:pt x="2612" y="142"/>
                      <a:pt x="2214" y="1"/>
                      <a:pt x="180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953713" y="5575392"/>
                <a:ext cx="8849359" cy="116955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76200">
                <a:solidFill>
                  <a:schemeClr val="bg2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Theo em, bạn nhỏ cảm nhận được điều gì qua lời nhắn nhủ của chị ở khổ thơ cuối?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5463" y="5596063"/>
              <a:ext cx="1048603" cy="1079086"/>
            </a:xfrm>
            <a:prstGeom prst="rect">
              <a:avLst/>
            </a:prstGeom>
          </p:spPr>
        </p:pic>
      </p:grpSp>
      <p:grpSp>
        <p:nvGrpSpPr>
          <p:cNvPr id="7" name="Google Shape;619;p30"/>
          <p:cNvGrpSpPr/>
          <p:nvPr/>
        </p:nvGrpSpPr>
        <p:grpSpPr>
          <a:xfrm>
            <a:off x="0" y="2370884"/>
            <a:ext cx="3903609" cy="2062295"/>
            <a:chOff x="2807546" y="3353017"/>
            <a:chExt cx="586107" cy="324165"/>
          </a:xfrm>
        </p:grpSpPr>
        <p:sp>
          <p:nvSpPr>
            <p:cNvPr id="8" name="Google Shape;620;p30"/>
            <p:cNvSpPr/>
            <p:nvPr/>
          </p:nvSpPr>
          <p:spPr>
            <a:xfrm>
              <a:off x="2807546" y="3382642"/>
              <a:ext cx="586107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 ngày chị đi qua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 ngày em đang tới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Khao khát lại bắt đầu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 màu khăn đỏ chói.</a:t>
              </a:r>
            </a:p>
          </p:txBody>
        </p:sp>
        <p:sp>
          <p:nvSpPr>
            <p:cNvPr id="9" name="Google Shape;621;p30"/>
            <p:cNvSpPr/>
            <p:nvPr/>
          </p:nvSpPr>
          <p:spPr>
            <a:xfrm>
              <a:off x="3002500" y="3353017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22;p30"/>
            <p:cNvSpPr/>
            <p:nvPr/>
          </p:nvSpPr>
          <p:spPr>
            <a:xfrm>
              <a:off x="3053000" y="3363417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623;p30"/>
            <p:cNvSpPr/>
            <p:nvPr/>
          </p:nvSpPr>
          <p:spPr>
            <a:xfrm>
              <a:off x="3105101" y="3363143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696;p32"/>
          <p:cNvGrpSpPr/>
          <p:nvPr/>
        </p:nvGrpSpPr>
        <p:grpSpPr>
          <a:xfrm>
            <a:off x="4330662" y="1791998"/>
            <a:ext cx="7345686" cy="3593983"/>
            <a:chOff x="2429691" y="3342150"/>
            <a:chExt cx="1154618" cy="564926"/>
          </a:xfrm>
        </p:grpSpPr>
        <p:sp>
          <p:nvSpPr>
            <p:cNvPr id="15" name="Google Shape;697;p32"/>
            <p:cNvSpPr/>
            <p:nvPr/>
          </p:nvSpPr>
          <p:spPr>
            <a:xfrm>
              <a:off x="2429691" y="3377300"/>
              <a:ext cx="1154618" cy="529776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Chị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muốn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nói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rằng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rất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giống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chị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trước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trở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viên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bước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chị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qua,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lòng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khao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khát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viên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chị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trước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niềm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vui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niềm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xúc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chị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kết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nạp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6" name="Google Shape;698;p32"/>
            <p:cNvSpPr/>
            <p:nvPr/>
          </p:nvSpPr>
          <p:spPr>
            <a:xfrm>
              <a:off x="2905175" y="3342150"/>
              <a:ext cx="185850" cy="73275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699;p32"/>
            <p:cNvSpPr/>
            <p:nvPr/>
          </p:nvSpPr>
          <p:spPr>
            <a:xfrm>
              <a:off x="2981603" y="3350925"/>
              <a:ext cx="47600" cy="8800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700;p32"/>
            <p:cNvSpPr/>
            <p:nvPr/>
          </p:nvSpPr>
          <p:spPr>
            <a:xfrm>
              <a:off x="3033703" y="3351325"/>
              <a:ext cx="20700" cy="8125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5A2D9150-5680-C5D7-F170-154199228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623" y="5068846"/>
            <a:ext cx="1789154" cy="17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33"/>
          <p:cNvGrpSpPr/>
          <p:nvPr/>
        </p:nvGrpSpPr>
        <p:grpSpPr>
          <a:xfrm>
            <a:off x="5220587" y="729954"/>
            <a:ext cx="6037768" cy="5249268"/>
            <a:chOff x="4571996" y="539491"/>
            <a:chExt cx="3847846" cy="3936951"/>
          </a:xfrm>
        </p:grpSpPr>
        <p:grpSp>
          <p:nvGrpSpPr>
            <p:cNvPr id="717" name="Google Shape;717;p33"/>
            <p:cNvGrpSpPr/>
            <p:nvPr/>
          </p:nvGrpSpPr>
          <p:grpSpPr>
            <a:xfrm>
              <a:off x="4571996" y="882701"/>
              <a:ext cx="3847846" cy="3593741"/>
              <a:chOff x="746746" y="882701"/>
              <a:chExt cx="3847846" cy="3593741"/>
            </a:xfrm>
          </p:grpSpPr>
          <p:sp>
            <p:nvSpPr>
              <p:cNvPr id="718" name="Google Shape;718;p33"/>
              <p:cNvSpPr/>
              <p:nvPr/>
            </p:nvSpPr>
            <p:spPr>
              <a:xfrm>
                <a:off x="746746" y="882701"/>
                <a:ext cx="3847846" cy="3593741"/>
              </a:xfrm>
              <a:custGeom>
                <a:avLst/>
                <a:gdLst/>
                <a:ahLst/>
                <a:cxnLst/>
                <a:rect l="l" t="t" r="r" b="b"/>
                <a:pathLst>
                  <a:path w="19528" h="23263" extrusionOk="0">
                    <a:moveTo>
                      <a:pt x="544" y="0"/>
                    </a:moveTo>
                    <a:cubicBezTo>
                      <a:pt x="246" y="0"/>
                      <a:pt x="6" y="241"/>
                      <a:pt x="6" y="538"/>
                    </a:cubicBezTo>
                    <a:lnTo>
                      <a:pt x="1" y="22721"/>
                    </a:lnTo>
                    <a:cubicBezTo>
                      <a:pt x="1" y="23018"/>
                      <a:pt x="242" y="23259"/>
                      <a:pt x="539" y="23259"/>
                    </a:cubicBezTo>
                    <a:lnTo>
                      <a:pt x="18983" y="23263"/>
                    </a:lnTo>
                    <a:cubicBezTo>
                      <a:pt x="19281" y="23263"/>
                      <a:pt x="19521" y="23022"/>
                      <a:pt x="19521" y="22725"/>
                    </a:cubicBezTo>
                    <a:lnTo>
                      <a:pt x="19526" y="542"/>
                    </a:lnTo>
                    <a:cubicBezTo>
                      <a:pt x="19527" y="245"/>
                      <a:pt x="19286" y="4"/>
                      <a:pt x="18988" y="4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rgbClr val="F5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33"/>
              <p:cNvSpPr/>
              <p:nvPr/>
            </p:nvSpPr>
            <p:spPr>
              <a:xfrm>
                <a:off x="1113234" y="1651650"/>
                <a:ext cx="3212778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7" extrusionOk="0">
                    <a:moveTo>
                      <a:pt x="16253" y="1"/>
                    </a:moveTo>
                    <a:cubicBezTo>
                      <a:pt x="16253" y="1"/>
                      <a:pt x="16252" y="1"/>
                      <a:pt x="16251" y="1"/>
                    </a:cubicBezTo>
                    <a:lnTo>
                      <a:pt x="52" y="212"/>
                    </a:lnTo>
                    <a:cubicBezTo>
                      <a:pt x="23" y="213"/>
                      <a:pt x="1" y="237"/>
                      <a:pt x="2" y="265"/>
                    </a:cubicBezTo>
                    <a:cubicBezTo>
                      <a:pt x="2" y="290"/>
                      <a:pt x="20" y="312"/>
                      <a:pt x="44" y="315"/>
                    </a:cubicBezTo>
                    <a:cubicBezTo>
                      <a:pt x="47" y="315"/>
                      <a:pt x="51" y="316"/>
                      <a:pt x="54" y="316"/>
                    </a:cubicBezTo>
                    <a:lnTo>
                      <a:pt x="16252" y="104"/>
                    </a:lnTo>
                    <a:cubicBezTo>
                      <a:pt x="16281" y="104"/>
                      <a:pt x="16305" y="81"/>
                      <a:pt x="16304" y="52"/>
                    </a:cubicBezTo>
                    <a:cubicBezTo>
                      <a:pt x="16304" y="24"/>
                      <a:pt x="16282" y="1"/>
                      <a:pt x="16253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24" name="Google Shape;724;p33"/>
            <p:cNvGrpSpPr/>
            <p:nvPr/>
          </p:nvGrpSpPr>
          <p:grpSpPr>
            <a:xfrm>
              <a:off x="5782930" y="539491"/>
              <a:ext cx="1390695" cy="548641"/>
              <a:chOff x="1639601" y="539501"/>
              <a:chExt cx="1091683" cy="548641"/>
            </a:xfrm>
          </p:grpSpPr>
          <p:sp>
            <p:nvSpPr>
              <p:cNvPr id="725" name="Google Shape;725;p33"/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33"/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3"/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33"/>
          <p:cNvSpPr txBox="1">
            <a:spLocks noGrp="1"/>
          </p:cNvSpPr>
          <p:nvPr>
            <p:ph type="title" idx="4294967295"/>
          </p:nvPr>
        </p:nvSpPr>
        <p:spPr>
          <a:xfrm>
            <a:off x="5560827" y="1485294"/>
            <a:ext cx="5125239" cy="889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 bài học</a:t>
            </a:r>
            <a:endParaRPr sz="4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0644" y="2331896"/>
            <a:ext cx="575790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82C0C11D-F7C1-5A4E-0C19-DD9291EE1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991" y="2700670"/>
            <a:ext cx="3875551" cy="406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0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AE559587-F537-4410-BD7F-838F151D9B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9" y="-40574"/>
            <a:ext cx="7462249" cy="6469083"/>
          </a:xfrm>
          <a:prstGeom prst="rect">
            <a:avLst/>
          </a:prstGeom>
        </p:spPr>
      </p:pic>
      <p:pic>
        <p:nvPicPr>
          <p:cNvPr id="3" name="PA_图片 4">
            <a:extLst>
              <a:ext uri="{FF2B5EF4-FFF2-40B4-BE49-F238E27FC236}">
                <a16:creationId xmlns:a16="http://schemas.microsoft.com/office/drawing/2014/main" xmlns="" id="{B229FDD9-52DB-4E41-9F02-9E3EC6E554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" y="471055"/>
            <a:ext cx="3359300" cy="2662246"/>
          </a:xfrm>
          <a:prstGeom prst="rect">
            <a:avLst/>
          </a:prstGeom>
        </p:spPr>
      </p:pic>
      <p:pic>
        <p:nvPicPr>
          <p:cNvPr id="4" name="PA_图片 11">
            <a:extLst>
              <a:ext uri="{FF2B5EF4-FFF2-40B4-BE49-F238E27FC236}">
                <a16:creationId xmlns:a16="http://schemas.microsoft.com/office/drawing/2014/main" xmlns="" id="{3758E98E-7E07-4090-8A45-88BF71F9996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51" y="-40574"/>
            <a:ext cx="2170929" cy="21709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D56582-6796-413F-AE7D-67A89C6D0CE3}"/>
              </a:ext>
            </a:extLst>
          </p:cNvPr>
          <p:cNvSpPr/>
          <p:nvPr/>
        </p:nvSpPr>
        <p:spPr>
          <a:xfrm>
            <a:off x="972651" y="1470815"/>
            <a:ext cx="2210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thuộc lòng</a:t>
            </a:r>
            <a:endParaRPr lang="zh-CN" altLang="en-US" sz="3200" b="1" kern="0" dirty="0">
              <a:solidFill>
                <a:srgbClr val="0070C0"/>
              </a:solidFill>
              <a:latin typeface="Cambria" panose="020405030504060302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PA_文本框 6">
            <a:extLst>
              <a:ext uri="{FF2B5EF4-FFF2-40B4-BE49-F238E27FC236}">
                <a16:creationId xmlns:a16="http://schemas.microsoft.com/office/drawing/2014/main" xmlns="" id="{EE2FC55B-9A56-40F7-BCCC-AEDC804327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438025" y="1260569"/>
            <a:ext cx="6272628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    </a:t>
            </a:r>
            <a:r>
              <a:rPr lang="en-US" altLang="zh-CN" sz="4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4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vào</a:t>
            </a:r>
            <a:r>
              <a:rPr lang="en-US" altLang="zh-CN" sz="4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Đội</a:t>
            </a:r>
            <a:endParaRPr lang="vi-VN" altLang="zh-C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vi-VN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Màu khăn tuổi thiếu niên</a:t>
            </a:r>
          </a:p>
          <a:p>
            <a:pPr>
              <a:lnSpc>
                <a:spcPct val="150000"/>
              </a:lnSpc>
            </a:pPr>
            <a:r>
              <a:rPr lang="vi-VN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Suốt đời tươi thắm mãi</a:t>
            </a:r>
          </a:p>
          <a:p>
            <a:pPr>
              <a:lnSpc>
                <a:spcPct val="150000"/>
              </a:lnSpc>
            </a:pPr>
            <a:r>
              <a:rPr lang="vi-VN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Như lời ru vời vợi</a:t>
            </a:r>
          </a:p>
          <a:p>
            <a:pPr>
              <a:lnSpc>
                <a:spcPct val="150000"/>
              </a:lnSpc>
            </a:pPr>
            <a:r>
              <a:rPr lang="vi-VN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Chẳng bao giờ cách xa.</a:t>
            </a:r>
          </a:p>
          <a:p>
            <a:pPr algn="ctr">
              <a:lnSpc>
                <a:spcPct val="150000"/>
              </a:lnSpc>
            </a:pPr>
            <a:endParaRPr lang="vi-VN" altLang="zh-CN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27F6467E-41BF-477C-A5A1-C32389DE80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" y="4042929"/>
            <a:ext cx="3629025" cy="1847850"/>
          </a:xfrm>
          <a:prstGeom prst="rect">
            <a:avLst/>
          </a:prstGeom>
        </p:spPr>
      </p:pic>
      <p:pic>
        <p:nvPicPr>
          <p:cNvPr id="8" name="Picture 7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xmlns="" id="{3E0AFD67-97D4-450D-9563-E0DFA2EBF4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67" y="5066438"/>
            <a:ext cx="2037282" cy="2037282"/>
          </a:xfrm>
          <a:prstGeom prst="rect">
            <a:avLst/>
          </a:prstGeom>
        </p:spPr>
      </p:pic>
      <p:pic>
        <p:nvPicPr>
          <p:cNvPr id="9" name="Tieng-vo-tay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AB7A968C-8E3D-44EF-BC27-46F776A6C3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1862" y="6379775"/>
            <a:ext cx="370789" cy="3707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E558DA1-CD54-4910-89B9-6DCF08A5DAF6}"/>
              </a:ext>
            </a:extLst>
          </p:cNvPr>
          <p:cNvSpPr/>
          <p:nvPr/>
        </p:nvSpPr>
        <p:spPr>
          <a:xfrm>
            <a:off x="7397613" y="3762991"/>
            <a:ext cx="2339950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79F9663-EC98-4F83-9B8A-886BD7E54E63}"/>
              </a:ext>
            </a:extLst>
          </p:cNvPr>
          <p:cNvSpPr/>
          <p:nvPr/>
        </p:nvSpPr>
        <p:spPr>
          <a:xfrm>
            <a:off x="7086317" y="3065197"/>
            <a:ext cx="2642473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ECB0DAE5-8BA7-498A-A578-88E784DD9896}"/>
              </a:ext>
            </a:extLst>
          </p:cNvPr>
          <p:cNvSpPr/>
          <p:nvPr/>
        </p:nvSpPr>
        <p:spPr>
          <a:xfrm>
            <a:off x="7319212" y="2333397"/>
            <a:ext cx="2547802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DD5F17CD-601F-41E2-9862-179FC1623FA8}"/>
              </a:ext>
            </a:extLst>
          </p:cNvPr>
          <p:cNvSpPr/>
          <p:nvPr/>
        </p:nvSpPr>
        <p:spPr>
          <a:xfrm>
            <a:off x="8043932" y="4513948"/>
            <a:ext cx="1461576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9FB4B34-A516-4C8E-81CD-D776822D776E}"/>
              </a:ext>
            </a:extLst>
          </p:cNvPr>
          <p:cNvSpPr/>
          <p:nvPr/>
        </p:nvSpPr>
        <p:spPr>
          <a:xfrm>
            <a:off x="5536281" y="3773624"/>
            <a:ext cx="1800184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7142170C-1155-428B-9BD8-EBAAD1FB58AF}"/>
              </a:ext>
            </a:extLst>
          </p:cNvPr>
          <p:cNvSpPr/>
          <p:nvPr/>
        </p:nvSpPr>
        <p:spPr>
          <a:xfrm>
            <a:off x="5517292" y="3012034"/>
            <a:ext cx="1521462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F409F947-BA20-4821-8C7A-11F53AE7A019}"/>
              </a:ext>
            </a:extLst>
          </p:cNvPr>
          <p:cNvSpPr/>
          <p:nvPr/>
        </p:nvSpPr>
        <p:spPr>
          <a:xfrm>
            <a:off x="5502765" y="2313087"/>
            <a:ext cx="1738008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8F2C9952-24DF-4612-9BE4-D22813B47FF7}"/>
              </a:ext>
            </a:extLst>
          </p:cNvPr>
          <p:cNvSpPr/>
          <p:nvPr/>
        </p:nvSpPr>
        <p:spPr>
          <a:xfrm>
            <a:off x="5524028" y="4539909"/>
            <a:ext cx="2407859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3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6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1" grpId="0" animBg="1"/>
      <p:bldP spid="11" grpId="1" animBg="1"/>
      <p:bldP spid="13" grpId="0" animBg="1"/>
      <p:bldP spid="13" grpId="1" animBg="1"/>
      <p:bldP spid="22" grpId="0" animBg="1"/>
      <p:bldP spid="22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AE559587-F537-4410-BD7F-838F151D9B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9" y="-40574"/>
            <a:ext cx="7462249" cy="6469083"/>
          </a:xfrm>
          <a:prstGeom prst="rect">
            <a:avLst/>
          </a:prstGeom>
        </p:spPr>
      </p:pic>
      <p:pic>
        <p:nvPicPr>
          <p:cNvPr id="3" name="PA_图片 4">
            <a:extLst>
              <a:ext uri="{FF2B5EF4-FFF2-40B4-BE49-F238E27FC236}">
                <a16:creationId xmlns:a16="http://schemas.microsoft.com/office/drawing/2014/main" xmlns="" id="{B229FDD9-52DB-4E41-9F02-9E3EC6E554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" y="471055"/>
            <a:ext cx="3359300" cy="2662246"/>
          </a:xfrm>
          <a:prstGeom prst="rect">
            <a:avLst/>
          </a:prstGeom>
        </p:spPr>
      </p:pic>
      <p:pic>
        <p:nvPicPr>
          <p:cNvPr id="4" name="PA_图片 11">
            <a:extLst>
              <a:ext uri="{FF2B5EF4-FFF2-40B4-BE49-F238E27FC236}">
                <a16:creationId xmlns:a16="http://schemas.microsoft.com/office/drawing/2014/main" xmlns="" id="{3758E98E-7E07-4090-8A45-88BF71F9996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51" y="-40574"/>
            <a:ext cx="2170929" cy="21709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D56582-6796-413F-AE7D-67A89C6D0CE3}"/>
              </a:ext>
            </a:extLst>
          </p:cNvPr>
          <p:cNvSpPr/>
          <p:nvPr/>
        </p:nvSpPr>
        <p:spPr>
          <a:xfrm>
            <a:off x="972651" y="1470815"/>
            <a:ext cx="2210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thuộc lòng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PA_文本框 6">
            <a:extLst>
              <a:ext uri="{FF2B5EF4-FFF2-40B4-BE49-F238E27FC236}">
                <a16:creationId xmlns:a16="http://schemas.microsoft.com/office/drawing/2014/main" xmlns="" id="{EE2FC55B-9A56-40F7-BCCC-AEDC804327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438025" y="1260569"/>
            <a:ext cx="6272628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   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Đội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Này em, mở cửa ra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Một trời xanh vẫn đợi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Cánh buồm là tiếng gọi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Mặt biển và dòng sông.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27F6467E-41BF-477C-A5A1-C32389DE80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" y="4042929"/>
            <a:ext cx="3629025" cy="1847850"/>
          </a:xfrm>
          <a:prstGeom prst="rect">
            <a:avLst/>
          </a:prstGeom>
        </p:spPr>
      </p:pic>
      <p:pic>
        <p:nvPicPr>
          <p:cNvPr id="8" name="Picture 7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xmlns="" id="{3E0AFD67-97D4-450D-9563-E0DFA2EBF4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67" y="5066438"/>
            <a:ext cx="2037282" cy="2037282"/>
          </a:xfrm>
          <a:prstGeom prst="rect">
            <a:avLst/>
          </a:prstGeom>
        </p:spPr>
      </p:pic>
      <p:pic>
        <p:nvPicPr>
          <p:cNvPr id="9" name="Tieng-vo-tay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AB7A968C-8E3D-44EF-BC27-46F776A6C3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1862" y="6379775"/>
            <a:ext cx="370789" cy="3707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E558DA1-CD54-4910-89B9-6DCF08A5DAF6}"/>
              </a:ext>
            </a:extLst>
          </p:cNvPr>
          <p:cNvSpPr/>
          <p:nvPr/>
        </p:nvSpPr>
        <p:spPr>
          <a:xfrm>
            <a:off x="7611909" y="3784257"/>
            <a:ext cx="2019328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79F9663-EC98-4F83-9B8A-886BD7E54E63}"/>
              </a:ext>
            </a:extLst>
          </p:cNvPr>
          <p:cNvSpPr/>
          <p:nvPr/>
        </p:nvSpPr>
        <p:spPr>
          <a:xfrm>
            <a:off x="7473885" y="3065196"/>
            <a:ext cx="2130724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ECB0DAE5-8BA7-498A-A578-88E784DD9896}"/>
              </a:ext>
            </a:extLst>
          </p:cNvPr>
          <p:cNvSpPr/>
          <p:nvPr/>
        </p:nvSpPr>
        <p:spPr>
          <a:xfrm>
            <a:off x="6970344" y="2309839"/>
            <a:ext cx="2348112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DD5F17CD-601F-41E2-9862-179FC1623FA8}"/>
              </a:ext>
            </a:extLst>
          </p:cNvPr>
          <p:cNvSpPr/>
          <p:nvPr/>
        </p:nvSpPr>
        <p:spPr>
          <a:xfrm>
            <a:off x="7099398" y="4535214"/>
            <a:ext cx="2407659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9FB4B34-A516-4C8E-81CD-D776822D776E}"/>
              </a:ext>
            </a:extLst>
          </p:cNvPr>
          <p:cNvSpPr/>
          <p:nvPr/>
        </p:nvSpPr>
        <p:spPr>
          <a:xfrm>
            <a:off x="5536280" y="3773624"/>
            <a:ext cx="1917143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7142170C-1155-428B-9BD8-EBAAD1FB58AF}"/>
              </a:ext>
            </a:extLst>
          </p:cNvPr>
          <p:cNvSpPr/>
          <p:nvPr/>
        </p:nvSpPr>
        <p:spPr>
          <a:xfrm>
            <a:off x="5517291" y="3012034"/>
            <a:ext cx="1914868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F409F947-BA20-4821-8C7A-11F53AE7A019}"/>
              </a:ext>
            </a:extLst>
          </p:cNvPr>
          <p:cNvSpPr/>
          <p:nvPr/>
        </p:nvSpPr>
        <p:spPr>
          <a:xfrm>
            <a:off x="5502764" y="2313087"/>
            <a:ext cx="1302073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8F2C9952-24DF-4612-9BE4-D22813B47FF7}"/>
              </a:ext>
            </a:extLst>
          </p:cNvPr>
          <p:cNvSpPr/>
          <p:nvPr/>
        </p:nvSpPr>
        <p:spPr>
          <a:xfrm>
            <a:off x="5502764" y="4571807"/>
            <a:ext cx="2045350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25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6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1" grpId="0" animBg="1"/>
      <p:bldP spid="11" grpId="1" animBg="1"/>
      <p:bldP spid="13" grpId="0" animBg="1"/>
      <p:bldP spid="13" grpId="1" animBg="1"/>
      <p:bldP spid="22" grpId="0" animBg="1"/>
      <p:bldP spid="22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AE559587-F537-4410-BD7F-838F151D9B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9" y="-40574"/>
            <a:ext cx="7462249" cy="6469083"/>
          </a:xfrm>
          <a:prstGeom prst="rect">
            <a:avLst/>
          </a:prstGeom>
        </p:spPr>
      </p:pic>
      <p:pic>
        <p:nvPicPr>
          <p:cNvPr id="3" name="PA_图片 4">
            <a:extLst>
              <a:ext uri="{FF2B5EF4-FFF2-40B4-BE49-F238E27FC236}">
                <a16:creationId xmlns:a16="http://schemas.microsoft.com/office/drawing/2014/main" xmlns="" id="{B229FDD9-52DB-4E41-9F02-9E3EC6E554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" y="471055"/>
            <a:ext cx="3359300" cy="2662246"/>
          </a:xfrm>
          <a:prstGeom prst="rect">
            <a:avLst/>
          </a:prstGeom>
        </p:spPr>
      </p:pic>
      <p:pic>
        <p:nvPicPr>
          <p:cNvPr id="4" name="PA_图片 11">
            <a:extLst>
              <a:ext uri="{FF2B5EF4-FFF2-40B4-BE49-F238E27FC236}">
                <a16:creationId xmlns:a16="http://schemas.microsoft.com/office/drawing/2014/main" xmlns="" id="{3758E98E-7E07-4090-8A45-88BF71F9996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51" y="-40574"/>
            <a:ext cx="2170929" cy="21709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D56582-6796-413F-AE7D-67A89C6D0CE3}"/>
              </a:ext>
            </a:extLst>
          </p:cNvPr>
          <p:cNvSpPr/>
          <p:nvPr/>
        </p:nvSpPr>
        <p:spPr>
          <a:xfrm>
            <a:off x="972651" y="1470815"/>
            <a:ext cx="2210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thuộc lòng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PA_文本框 6">
            <a:extLst>
              <a:ext uri="{FF2B5EF4-FFF2-40B4-BE49-F238E27FC236}">
                <a16:creationId xmlns:a16="http://schemas.microsoft.com/office/drawing/2014/main" xmlns="" id="{EE2FC55B-9A56-40F7-BCCC-AEDC804327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438025" y="1260569"/>
            <a:ext cx="6272628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   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Đội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Nắng vườn trưa mênh mông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Bướm bay như lời hát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Con tàu là đất nước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Đưa ta tới bến xa.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27F6467E-41BF-477C-A5A1-C32389DE80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" y="4042929"/>
            <a:ext cx="3629025" cy="1847850"/>
          </a:xfrm>
          <a:prstGeom prst="rect">
            <a:avLst/>
          </a:prstGeom>
        </p:spPr>
      </p:pic>
      <p:pic>
        <p:nvPicPr>
          <p:cNvPr id="8" name="Picture 7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xmlns="" id="{3E0AFD67-97D4-450D-9563-E0DFA2EBF4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67" y="5066438"/>
            <a:ext cx="2037282" cy="2037282"/>
          </a:xfrm>
          <a:prstGeom prst="rect">
            <a:avLst/>
          </a:prstGeom>
        </p:spPr>
      </p:pic>
      <p:pic>
        <p:nvPicPr>
          <p:cNvPr id="9" name="Tieng-vo-tay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AB7A968C-8E3D-44EF-BC27-46F776A6C3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1862" y="6379775"/>
            <a:ext cx="370789" cy="3707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E558DA1-CD54-4910-89B9-6DCF08A5DAF6}"/>
              </a:ext>
            </a:extLst>
          </p:cNvPr>
          <p:cNvSpPr/>
          <p:nvPr/>
        </p:nvSpPr>
        <p:spPr>
          <a:xfrm>
            <a:off x="6944907" y="3778426"/>
            <a:ext cx="2019328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79F9663-EC98-4F83-9B8A-886BD7E54E63}"/>
              </a:ext>
            </a:extLst>
          </p:cNvPr>
          <p:cNvSpPr/>
          <p:nvPr/>
        </p:nvSpPr>
        <p:spPr>
          <a:xfrm>
            <a:off x="7393038" y="3080739"/>
            <a:ext cx="1915064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ECB0DAE5-8BA7-498A-A578-88E784DD9896}"/>
              </a:ext>
            </a:extLst>
          </p:cNvPr>
          <p:cNvSpPr/>
          <p:nvPr/>
        </p:nvSpPr>
        <p:spPr>
          <a:xfrm>
            <a:off x="7561554" y="2351313"/>
            <a:ext cx="2921769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DD5F17CD-601F-41E2-9862-179FC1623FA8}"/>
              </a:ext>
            </a:extLst>
          </p:cNvPr>
          <p:cNvSpPr/>
          <p:nvPr/>
        </p:nvSpPr>
        <p:spPr>
          <a:xfrm>
            <a:off x="6729118" y="4555451"/>
            <a:ext cx="2407659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9FB4B34-A516-4C8E-81CD-D776822D776E}"/>
              </a:ext>
            </a:extLst>
          </p:cNvPr>
          <p:cNvSpPr/>
          <p:nvPr/>
        </p:nvSpPr>
        <p:spPr>
          <a:xfrm>
            <a:off x="5536281" y="3773624"/>
            <a:ext cx="1396147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7142170C-1155-428B-9BD8-EBAAD1FB58AF}"/>
              </a:ext>
            </a:extLst>
          </p:cNvPr>
          <p:cNvSpPr/>
          <p:nvPr/>
        </p:nvSpPr>
        <p:spPr>
          <a:xfrm>
            <a:off x="5517290" y="3006311"/>
            <a:ext cx="1797910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F409F947-BA20-4821-8C7A-11F53AE7A019}"/>
              </a:ext>
            </a:extLst>
          </p:cNvPr>
          <p:cNvSpPr/>
          <p:nvPr/>
        </p:nvSpPr>
        <p:spPr>
          <a:xfrm>
            <a:off x="5502764" y="2313087"/>
            <a:ext cx="2631945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8F2C9952-24DF-4612-9BE4-D22813B47FF7}"/>
              </a:ext>
            </a:extLst>
          </p:cNvPr>
          <p:cNvSpPr/>
          <p:nvPr/>
        </p:nvSpPr>
        <p:spPr>
          <a:xfrm>
            <a:off x="5502764" y="4571807"/>
            <a:ext cx="1142585" cy="5386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17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6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1" grpId="0" animBg="1"/>
      <p:bldP spid="11" grpId="1" animBg="1"/>
      <p:bldP spid="13" grpId="0" animBg="1"/>
      <p:bldP spid="13" grpId="1" animBg="1"/>
      <p:bldP spid="22" grpId="0" animBg="1"/>
      <p:bldP spid="22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>
            <a:extLst>
              <a:ext uri="{FF2B5EF4-FFF2-40B4-BE49-F238E27FC236}">
                <a16:creationId xmlns:a16="http://schemas.microsoft.com/office/drawing/2014/main" xmlns="" id="{75371A23-356F-7B03-F9BA-85D3F2D8FD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73333" y="1847947"/>
            <a:ext cx="2113977" cy="4474025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xmlns="" id="{D3A9CC56-C294-D40F-12FB-B7ED184FBE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538" y="1517403"/>
            <a:ext cx="1743470" cy="4441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066608-DC5D-BC64-8E66-32619675A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87" y="1792082"/>
            <a:ext cx="11193226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3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8E71E02-4953-499C-9A95-69D28A139549}"/>
              </a:ext>
            </a:extLst>
          </p:cNvPr>
          <p:cNvGrpSpPr/>
          <p:nvPr/>
        </p:nvGrpSpPr>
        <p:grpSpPr>
          <a:xfrm>
            <a:off x="3423798" y="452781"/>
            <a:ext cx="4174865" cy="1077218"/>
            <a:chOff x="1053394" y="206467"/>
            <a:chExt cx="2880723" cy="744737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xmlns="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744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77DE8DA-2B39-42AF-B4FD-3EB0F5DF0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D9ADBA1-D466-4A11-93FB-001CE2C24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xmlns="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28FD4C2-D8FB-494B-B90C-BE383CCD1DC1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xmlns="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635C10E-2D17-4988-9D42-D7DB68B59BDF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xmlns="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xmlns="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24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C50E44-6C0F-4CEB-5B07-61114E38A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AB2C57-62AD-8F58-91B2-780905DB5F76}"/>
              </a:ext>
            </a:extLst>
          </p:cNvPr>
          <p:cNvSpPr txBox="1"/>
          <p:nvPr/>
        </p:nvSpPr>
        <p:spPr>
          <a:xfrm>
            <a:off x="501724" y="1403907"/>
            <a:ext cx="50577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Chị đã qua tuổi Đoàn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hôm nay vào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 khăn đỏ dắt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Bước qua thời thơ dại.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 khăn tuổi thiếu niên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Suốt đời tươi thắm mãi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lời ru vời vợi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Chẳng bao giờ cách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buồm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391FB43-441B-D9B1-BD57-7F9326D74226}"/>
              </a:ext>
            </a:extLst>
          </p:cNvPr>
          <p:cNvSpPr txBox="1"/>
          <p:nvPr/>
        </p:nvSpPr>
        <p:spPr>
          <a:xfrm>
            <a:off x="8086725" y="1237155"/>
            <a:ext cx="41052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 vườn trưa mênh 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Bướm bay như lời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Con tàu là đất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Đưa ta tới bến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ngày chị đi qua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ngày em đang tới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Khao khát lại bắt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 màu khăn đỏ chói.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(Xuân Quỳnh)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BB05E3-729E-87DC-6E40-4522C8536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777" y="1488782"/>
            <a:ext cx="3986295" cy="3772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07E0C1-73AD-FA83-10F1-4B9AB484D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852" y="192702"/>
            <a:ext cx="5034161" cy="116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46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circles with red lines&#10;&#10;Description automatically generated">
            <a:extLst>
              <a:ext uri="{FF2B5EF4-FFF2-40B4-BE49-F238E27FC236}">
                <a16:creationId xmlns:a16="http://schemas.microsoft.com/office/drawing/2014/main" xmlns="" id="{F1479FAA-DDE4-5979-B2EE-986A266AF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21"/>
            <a:ext cx="2628010" cy="1573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C47133-E0B0-0690-0B67-60DF390A5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109" y="1521772"/>
            <a:ext cx="10114141" cy="2347163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9C7AD2FD-1C8B-BEEA-94B3-7A36126E3A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03" y="3484596"/>
            <a:ext cx="3373404" cy="33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57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4A270AF-E87A-45C3-A5C8-F09C05664846}"/>
              </a:ext>
            </a:extLst>
          </p:cNvPr>
          <p:cNvSpPr/>
          <p:nvPr/>
        </p:nvSpPr>
        <p:spPr>
          <a:xfrm>
            <a:off x="422564" y="281362"/>
            <a:ext cx="11346872" cy="6224155"/>
          </a:xfrm>
          <a:prstGeom prst="roundRect">
            <a:avLst>
              <a:gd name="adj" fmla="val 7819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34">
            <a:extLst>
              <a:ext uri="{FF2B5EF4-FFF2-40B4-BE49-F238E27FC236}">
                <a16:creationId xmlns:a16="http://schemas.microsoft.com/office/drawing/2014/main" xmlns="" id="{B835D39F-5581-404F-A6F0-AB12BA990F36}"/>
              </a:ext>
            </a:extLst>
          </p:cNvPr>
          <p:cNvSpPr txBox="1"/>
          <p:nvPr/>
        </p:nvSpPr>
        <p:spPr>
          <a:xfrm>
            <a:off x="1819686" y="180071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C338EE-853C-4396-BE6C-0F0C22FD7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sp>
        <p:nvSpPr>
          <p:cNvPr id="9" name="TextBox 36">
            <a:extLst>
              <a:ext uri="{FF2B5EF4-FFF2-40B4-BE49-F238E27FC236}">
                <a16:creationId xmlns:a16="http://schemas.microsoft.com/office/drawing/2014/main" xmlns="" id="{A41CB41F-7470-45D5-90BF-AA7AB31AD2E1}"/>
              </a:ext>
            </a:extLst>
          </p:cNvPr>
          <p:cNvSpPr txBox="1"/>
          <p:nvPr/>
        </p:nvSpPr>
        <p:spPr>
          <a:xfrm>
            <a:off x="1819686" y="27817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4BD63D-A80C-4969-AAEF-5725290B0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27572" y="2699077"/>
            <a:ext cx="919996" cy="919996"/>
          </a:xfrm>
          <a:prstGeom prst="rect">
            <a:avLst/>
          </a:prstGeom>
        </p:spPr>
      </p:pic>
      <p:sp>
        <p:nvSpPr>
          <p:cNvPr id="11" name="TextBox 38">
            <a:extLst>
              <a:ext uri="{FF2B5EF4-FFF2-40B4-BE49-F238E27FC236}">
                <a16:creationId xmlns:a16="http://schemas.microsoft.com/office/drawing/2014/main" xmlns="" id="{ADF2C17D-A9FF-4DCF-A7F6-6B43ECDFC450}"/>
              </a:ext>
            </a:extLst>
          </p:cNvPr>
          <p:cNvSpPr txBox="1"/>
          <p:nvPr/>
        </p:nvSpPr>
        <p:spPr>
          <a:xfrm>
            <a:off x="1819686" y="376274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9555A62-C91B-4CB2-90E9-E1E7719A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27572" y="3680089"/>
            <a:ext cx="919996" cy="919996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xmlns="" id="{B0647E4B-E9A9-471A-9E91-D7E6C1DCA41D}"/>
              </a:ext>
            </a:extLst>
          </p:cNvPr>
          <p:cNvSpPr txBox="1"/>
          <p:nvPr/>
        </p:nvSpPr>
        <p:spPr>
          <a:xfrm>
            <a:off x="1819686" y="474375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55CD409-437F-49AF-B0BF-3A155917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27572" y="4661101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32702F-55C3-9A5F-C8F0-B0C997E68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696" y="390089"/>
            <a:ext cx="497476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931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xmlns="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xmlns="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xmlns="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594325" y="294399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xmlns="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 rot="21236918">
            <a:off x="3245847" y="1881948"/>
            <a:ext cx="5516297" cy="5097439"/>
          </a:xfrm>
          <a:prstGeom prst="rect">
            <a:avLst/>
          </a:prstGeom>
        </p:spPr>
      </p:pic>
      <p:sp>
        <p:nvSpPr>
          <p:cNvPr id="10" name="Google Shape;1910;p31">
            <a:extLst>
              <a:ext uri="{FF2B5EF4-FFF2-40B4-BE49-F238E27FC236}">
                <a16:creationId xmlns:a16="http://schemas.microsoft.com/office/drawing/2014/main" xmlns="" id="{1ADF4D6D-F413-4043-B282-C2E79356AAAD}"/>
              </a:ext>
            </a:extLst>
          </p:cNvPr>
          <p:cNvSpPr txBox="1">
            <a:spLocks/>
          </p:cNvSpPr>
          <p:nvPr/>
        </p:nvSpPr>
        <p:spPr>
          <a:xfrm>
            <a:off x="1660993" y="1551401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TẠM BIỆT VÀ HẸN GẶP LẠI</a:t>
            </a:r>
            <a:endParaRPr kumimoji="0" lang="en-US" sz="96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FF0000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cs typeface="Chango"/>
              <a:sym typeface="Chango"/>
            </a:endParaRPr>
          </a:p>
        </p:txBody>
      </p:sp>
    </p:spTree>
    <p:extLst>
      <p:ext uri="{BB962C8B-B14F-4D97-AF65-F5344CB8AC3E}">
        <p14:creationId xmlns:p14="http://schemas.microsoft.com/office/powerpoint/2010/main" val="33246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3">
            <a:extLst>
              <a:ext uri="{FF2B5EF4-FFF2-40B4-BE49-F238E27FC236}">
                <a16:creationId xmlns:a16="http://schemas.microsoft.com/office/drawing/2014/main" xmlns="" id="{439F2E60-BBFB-3001-6AB3-4F744528449D}"/>
              </a:ext>
            </a:extLst>
          </p:cNvPr>
          <p:cNvSpPr/>
          <p:nvPr/>
        </p:nvSpPr>
        <p:spPr>
          <a:xfrm>
            <a:off x="345831" y="143302"/>
            <a:ext cx="11705141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7FE2C4FC-7188-4193-A233-E12BA4C2C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950" l="10800" r="90960">
                        <a14:foregroundMark x1="38280" y1="41150" x2="89400" y2="58750"/>
                        <a14:foregroundMark x1="57440" y1="55100" x2="66240" y2="68500"/>
                        <a14:foregroundMark x1="66240" y1="68500" x2="81920" y2="77350"/>
                        <a14:foregroundMark x1="81920" y1="77350" x2="84800" y2="77500"/>
                        <a14:foregroundMark x1="80680" y1="56000" x2="86360" y2="83250"/>
                        <a14:foregroundMark x1="86360" y1="83250" x2="71000" y2="90950"/>
                        <a14:foregroundMark x1="71000" y1="90950" x2="50080" y2="86850"/>
                        <a14:foregroundMark x1="50080" y1="86850" x2="40720" y2="67500"/>
                        <a14:foregroundMark x1="40720" y1="67500" x2="54800" y2="50400"/>
                        <a14:foregroundMark x1="54800" y1="50400" x2="77040" y2="65700"/>
                        <a14:foregroundMark x1="77040" y1="65700" x2="82160" y2="78750"/>
                        <a14:foregroundMark x1="37080" y1="49650" x2="66880" y2="79350"/>
                        <a14:foregroundMark x1="33680" y1="48750" x2="37840" y2="72900"/>
                        <a14:foregroundMark x1="37840" y1="72900" x2="45280" y2="87150"/>
                        <a14:foregroundMark x1="45280" y1="87150" x2="50400" y2="88400"/>
                        <a14:foregroundMark x1="35160" y1="85700" x2="64720" y2="78900"/>
                        <a14:foregroundMark x1="64720" y1="78900" x2="75800" y2="63600"/>
                        <a14:foregroundMark x1="75800" y1="63600" x2="85040" y2="36950"/>
                        <a14:foregroundMark x1="83360" y1="38450" x2="89360" y2="58000"/>
                        <a14:foregroundMark x1="89360" y1="58000" x2="73280" y2="64050"/>
                        <a14:foregroundMark x1="73280" y1="64050" x2="45720" y2="57050"/>
                        <a14:foregroundMark x1="45720" y1="57050" x2="36560" y2="49800"/>
                        <a14:foregroundMark x1="36560" y1="49800" x2="44120" y2="36500"/>
                        <a14:foregroundMark x1="44120" y1="36500" x2="48240" y2="36350"/>
                        <a14:foregroundMark x1="71720" y1="43000" x2="90960" y2="62850"/>
                        <a14:foregroundMark x1="90960" y1="62850" x2="58640" y2="86800"/>
                        <a14:foregroundMark x1="58640" y1="86800" x2="44000" y2="90850"/>
                        <a14:foregroundMark x1="44000" y1="90850" x2="36360" y2="82650"/>
                        <a14:foregroundMark x1="36360" y1="82650" x2="36360" y2="82650"/>
                        <a14:foregroundMark x1="82880" y1="86000" x2="88920" y2="87800"/>
                        <a14:foregroundMark x1="40400" y1="57650" x2="43240" y2="61450"/>
                        <a14:foregroundMark x1="33960" y1="44500" x2="33040" y2="48750"/>
                        <a14:foregroundMark x1="84560" y1="85850" x2="84560" y2="85850"/>
                        <a14:foregroundMark x1="85120" y1="83850" x2="85840" y2="87200"/>
                        <a14:backgroundMark x1="18440" y1="13300" x2="23760" y2="7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018"/>
          <a:stretch/>
        </p:blipFill>
        <p:spPr>
          <a:xfrm>
            <a:off x="1111895" y="608703"/>
            <a:ext cx="8543499" cy="69766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607378-D5A8-E169-CC39-4512D2A1D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87" y="942695"/>
            <a:ext cx="10175106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67F63D3-C83D-491F-B3A3-2A3C5B44DB1D}"/>
              </a:ext>
            </a:extLst>
          </p:cNvPr>
          <p:cNvSpPr/>
          <p:nvPr/>
        </p:nvSpPr>
        <p:spPr>
          <a:xfrm>
            <a:off x="3262732" y="389378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FFFF00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图片 2">
            <a:extLst>
              <a:ext uri="{FF2B5EF4-FFF2-40B4-BE49-F238E27FC236}">
                <a16:creationId xmlns:a16="http://schemas.microsoft.com/office/drawing/2014/main" xmlns="" id="{217E9B81-AE32-434D-BA0B-A2A5A13A0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30" name="Picture 2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76051555-3A56-4015-9FE2-51246FA62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31" name="TextBox 28">
            <a:extLst>
              <a:ext uri="{FF2B5EF4-FFF2-40B4-BE49-F238E27FC236}">
                <a16:creationId xmlns:a16="http://schemas.microsoft.com/office/drawing/2014/main" xmlns="" id="{79C1B098-FEAB-44F3-B6EF-91F47535B4E4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xmlns="" id="{A4E5C8F8-8D20-4767-9B9A-B4B3CD366D92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xmlns="" id="{08759AF1-6E05-4C6E-AE76-063DBB02670D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3600" b="1" kern="0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7769C0AF-00DA-4CBF-B266-A310F290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646F3B86-332B-4F8A-AAAF-398DE382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9C46E108-D023-4DF1-BF99-1F63A04A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AE8CE94-DA8A-427C-8D9D-DEA1642F08B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4" name="矩形 63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72" name="组合 26">
            <a:extLst>
              <a:ext uri="{FF2B5EF4-FFF2-40B4-BE49-F238E27FC236}">
                <a16:creationId xmlns:a16="http://schemas.microsoft.com/office/drawing/2014/main" xmlns="" id="{D43B9ADE-3842-47B5-AC72-46B2028C1186}"/>
              </a:ext>
            </a:extLst>
          </p:cNvPr>
          <p:cNvGrpSpPr/>
          <p:nvPr/>
        </p:nvGrpSpPr>
        <p:grpSpPr>
          <a:xfrm>
            <a:off x="2208611" y="1338064"/>
            <a:ext cx="9402361" cy="3264236"/>
            <a:chOff x="2334419" y="1503963"/>
            <a:chExt cx="7774776" cy="3264236"/>
          </a:xfrm>
        </p:grpSpPr>
        <p:sp>
          <p:nvSpPr>
            <p:cNvPr id="73" name="矩形: 圆角 27">
              <a:extLst>
                <a:ext uri="{FF2B5EF4-FFF2-40B4-BE49-F238E27FC236}">
                  <a16:creationId xmlns:a16="http://schemas.microsoft.com/office/drawing/2014/main" xmlns="" id="{1B083165-31C8-40EB-88D7-C82B393BA8C9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74" name="矩形: 圆角 28">
              <a:extLst>
                <a:ext uri="{FF2B5EF4-FFF2-40B4-BE49-F238E27FC236}">
                  <a16:creationId xmlns:a16="http://schemas.microsoft.com/office/drawing/2014/main" xmlns="" id="{C9DF91D1-49A1-4C7B-BA5C-92C9E08F77C6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grpSp>
        <p:nvGrpSpPr>
          <p:cNvPr id="75" name="组合 29">
            <a:extLst>
              <a:ext uri="{FF2B5EF4-FFF2-40B4-BE49-F238E27FC236}">
                <a16:creationId xmlns:a16="http://schemas.microsoft.com/office/drawing/2014/main" xmlns="" id="{3D0B6D82-F67C-4C9F-A206-0C9B31C66401}"/>
              </a:ext>
            </a:extLst>
          </p:cNvPr>
          <p:cNvGrpSpPr/>
          <p:nvPr/>
        </p:nvGrpSpPr>
        <p:grpSpPr>
          <a:xfrm>
            <a:off x="3877797" y="0"/>
            <a:ext cx="5674655" cy="2028074"/>
            <a:chOff x="3243995" y="165899"/>
            <a:chExt cx="5674655" cy="2028074"/>
          </a:xfrm>
        </p:grpSpPr>
        <p:grpSp>
          <p:nvGrpSpPr>
            <p:cNvPr id="76" name="组合 30">
              <a:extLst>
                <a:ext uri="{FF2B5EF4-FFF2-40B4-BE49-F238E27FC236}">
                  <a16:creationId xmlns:a16="http://schemas.microsoft.com/office/drawing/2014/main" xmlns="" id="{928711B5-9FEC-4E4D-9EAF-DBC9A0AF8C17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80" name="直接连接符 34">
                <a:extLst>
                  <a:ext uri="{FF2B5EF4-FFF2-40B4-BE49-F238E27FC236}">
                    <a16:creationId xmlns:a16="http://schemas.microsoft.com/office/drawing/2014/main" xmlns="" id="{F77D864E-2C54-461E-AC97-DF23A4DC160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椭圆 35">
                <a:extLst>
                  <a:ext uri="{FF2B5EF4-FFF2-40B4-BE49-F238E27FC236}">
                    <a16:creationId xmlns:a16="http://schemas.microsoft.com/office/drawing/2014/main" xmlns="" id="{461B1C07-719A-4C44-88FC-CFD80597A0CF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77" name="组合 31">
              <a:extLst>
                <a:ext uri="{FF2B5EF4-FFF2-40B4-BE49-F238E27FC236}">
                  <a16:creationId xmlns:a16="http://schemas.microsoft.com/office/drawing/2014/main" xmlns="" id="{3D23DE05-BA3C-48CB-918F-C1463279A6F2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78" name="直接连接符 32">
                <a:extLst>
                  <a:ext uri="{FF2B5EF4-FFF2-40B4-BE49-F238E27FC236}">
                    <a16:creationId xmlns:a16="http://schemas.microsoft.com/office/drawing/2014/main" xmlns="" id="{2E0FDB46-2E51-424E-8E26-281F0175BE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椭圆 33">
                <a:extLst>
                  <a:ext uri="{FF2B5EF4-FFF2-40B4-BE49-F238E27FC236}">
                    <a16:creationId xmlns:a16="http://schemas.microsoft.com/office/drawing/2014/main" xmlns="" id="{C6B58900-7654-41BB-B42F-B0392D9A42AF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22C36E73-3C15-4BD0-A41A-4C5C062AC764}"/>
              </a:ext>
            </a:extLst>
          </p:cNvPr>
          <p:cNvSpPr txBox="1"/>
          <p:nvPr/>
        </p:nvSpPr>
        <p:spPr>
          <a:xfrm>
            <a:off x="2965752" y="2300475"/>
            <a:ext cx="7888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 diễn cảm, nhấn giọng ở những từ ngữ biểu hiện cảm xúc.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F3F41EA-A61E-49FC-A877-0C62496DB7D8}"/>
              </a:ext>
            </a:extLst>
          </p:cNvPr>
          <p:cNvSpPr txBox="1"/>
          <p:nvPr/>
        </p:nvSpPr>
        <p:spPr>
          <a:xfrm>
            <a:off x="5993175" y="330506"/>
            <a:ext cx="2809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501724" y="1403907"/>
            <a:ext cx="50577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Chị đã qua tuổi Đoàn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hôm nay vào Đội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 khăn đỏ dắt em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Bước qua thời thơ dại.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endParaRPr lang="vi-VN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 khăn tuổi thiếu niên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Suốt đời tươi thắm mãi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lời ru vời vợi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Chẳng bao giờ cách xa.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mở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cửa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ra</a:t>
            </a: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vẫn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đợi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buồm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9693318-ABD9-4919-8935-F21318FBDEFC}"/>
              </a:ext>
            </a:extLst>
          </p:cNvPr>
          <p:cNvSpPr txBox="1"/>
          <p:nvPr/>
        </p:nvSpPr>
        <p:spPr>
          <a:xfrm>
            <a:off x="8086725" y="1237155"/>
            <a:ext cx="41052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 vườn trưa mênh mông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Bướm bay như lời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Con tàu là đất nước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Đưa ta tới bến xa.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ngày chị đi qua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ngày em đang tới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Khao khát lại bắt đầu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 màu khăn đỏ chói.</a:t>
            </a:r>
          </a:p>
          <a:p>
            <a:pPr algn="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(Xuân Quỳnh)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3F2635-A994-44CC-A9F3-DF96844B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777" y="1488782"/>
            <a:ext cx="3986295" cy="3772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B3C6E2-8B03-51CB-6EE4-30BD66D1D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852" y="192702"/>
            <a:ext cx="5034161" cy="11682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8AC4B-50F5-4638-89D1-F4677BEC0713}"/>
              </a:ext>
            </a:extLst>
          </p:cNvPr>
          <p:cNvSpPr txBox="1"/>
          <p:nvPr/>
        </p:nvSpPr>
        <p:spPr>
          <a:xfrm>
            <a:off x="677129" y="1371345"/>
            <a:ext cx="50577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Chị đã qua tuổi Đoàn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hôm nay vào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 khăn đỏ dắt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Bước qua thời thơ dại.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 khăn tuổi thiếu niên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Suốt đời tươi thắm mãi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lời ru vời vợi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Chẳng bao giờ cách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buồm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9693318-ABD9-4919-8935-F21318FBDEFC}"/>
              </a:ext>
            </a:extLst>
          </p:cNvPr>
          <p:cNvSpPr txBox="1"/>
          <p:nvPr/>
        </p:nvSpPr>
        <p:spPr>
          <a:xfrm>
            <a:off x="8086725" y="1237155"/>
            <a:ext cx="41052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 vườn trưa mênh 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Bướm bay như lời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Con tàu là đất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Đưa ta tới bến xa.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ngày chị đi qua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ngày em đang tới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Khao khát lại bắt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 màu khăn đỏ chói.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(Xuân Quỳnh)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3F2635-A994-44CC-A9F3-DF96844B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777" y="1488782"/>
            <a:ext cx="3986295" cy="3772155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xmlns="" id="{CA8D46F9-D599-487C-8A84-C9D09BD88DE2}"/>
              </a:ext>
            </a:extLst>
          </p:cNvPr>
          <p:cNvSpPr/>
          <p:nvPr/>
        </p:nvSpPr>
        <p:spPr>
          <a:xfrm>
            <a:off x="6705600" y="5995691"/>
            <a:ext cx="5229225" cy="638692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xmlns="" id="{2A7C5F89-6188-41E1-B0E0-616FCD6EC6D1}"/>
              </a:ext>
            </a:extLst>
          </p:cNvPr>
          <p:cNvSpPr/>
          <p:nvPr/>
        </p:nvSpPr>
        <p:spPr>
          <a:xfrm>
            <a:off x="32948" y="1488782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xmlns="" id="{F7852454-D44A-4E74-B2AD-C59A617B5B00}"/>
              </a:ext>
            </a:extLst>
          </p:cNvPr>
          <p:cNvSpPr/>
          <p:nvPr/>
        </p:nvSpPr>
        <p:spPr>
          <a:xfrm>
            <a:off x="32948" y="3374859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xmlns="" id="{4533DE77-9C01-4928-89C8-893A9DDFE3DB}"/>
              </a:ext>
            </a:extLst>
          </p:cNvPr>
          <p:cNvSpPr/>
          <p:nvPr/>
        </p:nvSpPr>
        <p:spPr>
          <a:xfrm>
            <a:off x="32948" y="5108917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xmlns="" id="{A698FE32-263A-4C23-98C5-92C5D5282017}"/>
              </a:ext>
            </a:extLst>
          </p:cNvPr>
          <p:cNvSpPr/>
          <p:nvPr/>
        </p:nvSpPr>
        <p:spPr>
          <a:xfrm>
            <a:off x="7503340" y="1303845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xmlns="" id="{F9B34073-1811-46FB-9B98-2476C0BA42C4}"/>
              </a:ext>
            </a:extLst>
          </p:cNvPr>
          <p:cNvSpPr/>
          <p:nvPr/>
        </p:nvSpPr>
        <p:spPr>
          <a:xfrm>
            <a:off x="7503340" y="3168699"/>
            <a:ext cx="644181" cy="5206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xmlns="" id="{52F11B66-DF7A-4BF3-A4F2-514DBBDF3ABC}"/>
              </a:ext>
            </a:extLst>
          </p:cNvPr>
          <p:cNvSpPr/>
          <p:nvPr/>
        </p:nvSpPr>
        <p:spPr>
          <a:xfrm>
            <a:off x="6705599" y="5996738"/>
            <a:ext cx="5229225" cy="638692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65DE1A-EEBC-86B7-AB42-06CD3D71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852" y="192702"/>
            <a:ext cx="5034161" cy="116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0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EFB04299-E6E5-47FE-9CAC-69567550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xmlns="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xmlns="" id="{65B3AE67-3186-498A-84B9-D35074942550}"/>
              </a:ext>
            </a:extLst>
          </p:cNvPr>
          <p:cNvSpPr/>
          <p:nvPr/>
        </p:nvSpPr>
        <p:spPr>
          <a:xfrm>
            <a:off x="3657600" y="1148308"/>
            <a:ext cx="4552122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1FC88F-7123-4C8A-9C32-3A325FA76C2F}"/>
              </a:ext>
            </a:extLst>
          </p:cNvPr>
          <p:cNvSpPr txBox="1"/>
          <p:nvPr/>
        </p:nvSpPr>
        <p:spPr>
          <a:xfrm>
            <a:off x="4572000" y="1873331"/>
            <a:ext cx="370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thắm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mãi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ED5BA8-C88D-4412-AE4E-35D826FCBCC2}"/>
              </a:ext>
            </a:extLst>
          </p:cNvPr>
          <p:cNvSpPr txBox="1"/>
          <p:nvPr/>
        </p:nvSpPr>
        <p:spPr>
          <a:xfrm>
            <a:off x="5048250" y="2823336"/>
            <a:ext cx="432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vợi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FA09563-1411-4FB8-8EE7-1B7D52509653}"/>
              </a:ext>
            </a:extLst>
          </p:cNvPr>
          <p:cNvSpPr txBox="1"/>
          <p:nvPr/>
        </p:nvSpPr>
        <p:spPr>
          <a:xfrm>
            <a:off x="4215582" y="3704519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buồm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i Theme With Doodle Gifs by Slidesgo">
  <a:themeElements>
    <a:clrScheme name="Simple Light">
      <a:dk1>
        <a:srgbClr val="FFE259"/>
      </a:dk1>
      <a:lt1>
        <a:srgbClr val="73BCFF"/>
      </a:lt1>
      <a:dk2>
        <a:srgbClr val="63519F"/>
      </a:dk2>
      <a:lt2>
        <a:srgbClr val="8AE784"/>
      </a:lt2>
      <a:accent1>
        <a:srgbClr val="000000"/>
      </a:accent1>
      <a:accent2>
        <a:srgbClr val="73BCFF"/>
      </a:accent2>
      <a:accent3>
        <a:srgbClr val="FFEAA6"/>
      </a:accent3>
      <a:accent4>
        <a:srgbClr val="73BCFF"/>
      </a:accent4>
      <a:accent5>
        <a:srgbClr val="FC7898"/>
      </a:accent5>
      <a:accent6>
        <a:srgbClr val="FFFFFF"/>
      </a:accent6>
      <a:hlink>
        <a:srgbClr val="63519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1237</Words>
  <Application>Microsoft Office PowerPoint</Application>
  <PresentationFormat>Widescreen</PresentationFormat>
  <Paragraphs>210</Paragraphs>
  <Slides>32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73" baseType="lpstr">
      <vt:lpstr>宋体</vt:lpstr>
      <vt:lpstr>宋体</vt:lpstr>
      <vt:lpstr>#9Slide05 Bodega Script</vt:lpstr>
      <vt:lpstr>#9Slide07 HoneyCream</vt:lpstr>
      <vt:lpstr>Amatic SC</vt:lpstr>
      <vt:lpstr>Aptos</vt:lpstr>
      <vt:lpstr>Aptos Display</vt:lpstr>
      <vt:lpstr>Arial</vt:lpstr>
      <vt:lpstr>Arial-Rounded</vt:lpstr>
      <vt:lpstr>Calibri</vt:lpstr>
      <vt:lpstr>Cambria</vt:lpstr>
      <vt:lpstr>Chango</vt:lpstr>
      <vt:lpstr>DFPOP1-W9</vt:lpstr>
      <vt:lpstr>HP001 4 hàng</vt:lpstr>
      <vt:lpstr>inpin heiti</vt:lpstr>
      <vt:lpstr>Lato</vt:lpstr>
      <vt:lpstr>Lobster</vt:lpstr>
      <vt:lpstr>Montserrat</vt:lpstr>
      <vt:lpstr>Nunito</vt:lpstr>
      <vt:lpstr>OpenSans</vt:lpstr>
      <vt:lpstr>Roboto</vt:lpstr>
      <vt:lpstr>Roboto Condensed Light</vt:lpstr>
      <vt:lpstr>SVN-Genica Pro</vt:lpstr>
      <vt:lpstr>SVN-Hole Hearted</vt:lpstr>
      <vt:lpstr>SVN-Newton</vt:lpstr>
      <vt:lpstr>Times New Roman</vt:lpstr>
      <vt:lpstr>UTM Aquarelle</vt:lpstr>
      <vt:lpstr>UTM Avo</vt:lpstr>
      <vt:lpstr>思源黑体</vt:lpstr>
      <vt:lpstr>思源黑体 CN Medium</vt:lpstr>
      <vt:lpstr>等线</vt:lpstr>
      <vt:lpstr>等线 Light</vt:lpstr>
      <vt:lpstr>​​</vt:lpstr>
      <vt:lpstr>Mini Theme With Doodle Gifs by Slidesgo</vt:lpstr>
      <vt:lpstr>2_Office 主题​​</vt:lpstr>
      <vt:lpstr>3_Office 主题​​</vt:lpstr>
      <vt:lpstr>Office 主题​​</vt:lpstr>
      <vt:lpstr>Custom Design</vt:lpstr>
      <vt:lpstr>1_Custom Design</vt:lpstr>
      <vt:lpstr>2_Custom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68</cp:revision>
  <dcterms:created xsi:type="dcterms:W3CDTF">2022-06-28T01:22:44Z</dcterms:created>
  <dcterms:modified xsi:type="dcterms:W3CDTF">2025-12-26T03:41:37Z</dcterms:modified>
</cp:coreProperties>
</file>