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9" r:id="rId2"/>
    <p:sldMasterId id="2147483744" r:id="rId3"/>
  </p:sldMasterIdLst>
  <p:notesMasterIdLst>
    <p:notesMasterId r:id="rId35"/>
  </p:notesMasterIdLst>
  <p:sldIdLst>
    <p:sldId id="4411" r:id="rId4"/>
    <p:sldId id="2657" r:id="rId5"/>
    <p:sldId id="2660" r:id="rId6"/>
    <p:sldId id="2656" r:id="rId7"/>
    <p:sldId id="292" r:id="rId8"/>
    <p:sldId id="260" r:id="rId9"/>
    <p:sldId id="261" r:id="rId10"/>
    <p:sldId id="2648" r:id="rId11"/>
    <p:sldId id="2658" r:id="rId12"/>
    <p:sldId id="2647" r:id="rId13"/>
    <p:sldId id="283" r:id="rId14"/>
    <p:sldId id="282" r:id="rId15"/>
    <p:sldId id="2633" r:id="rId16"/>
    <p:sldId id="264" r:id="rId17"/>
    <p:sldId id="265" r:id="rId18"/>
    <p:sldId id="2650" r:id="rId19"/>
    <p:sldId id="266" r:id="rId20"/>
    <p:sldId id="267" r:id="rId21"/>
    <p:sldId id="305" r:id="rId22"/>
    <p:sldId id="306" r:id="rId23"/>
    <p:sldId id="268" r:id="rId24"/>
    <p:sldId id="269" r:id="rId25"/>
    <p:sldId id="270" r:id="rId26"/>
    <p:sldId id="271" r:id="rId27"/>
    <p:sldId id="2652" r:id="rId28"/>
    <p:sldId id="303" r:id="rId29"/>
    <p:sldId id="272" r:id="rId30"/>
    <p:sldId id="273" r:id="rId31"/>
    <p:sldId id="2651" r:id="rId32"/>
    <p:sldId id="2637" r:id="rId33"/>
    <p:sldId id="4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3566" autoAdjust="0"/>
  </p:normalViewPr>
  <p:slideViewPr>
    <p:cSldViewPr snapToGrid="0">
      <p:cViewPr varScale="1">
        <p:scale>
          <a:sx n="70" d="100"/>
          <a:sy n="70" d="100"/>
        </p:scale>
        <p:origin x="756" y="5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18</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bức</a:t>
            </a:r>
            <a:r>
              <a:rPr lang="en-US" altLang="zh-CN" dirty="0"/>
              <a:t> </a:t>
            </a:r>
            <a:r>
              <a:rPr lang="en-US" altLang="zh-CN" dirty="0" err="1"/>
              <a:t>ảnh</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câu</a:t>
            </a:r>
            <a:r>
              <a:rPr lang="en-US" altLang="zh-CN" dirty="0"/>
              <a:t> </a:t>
            </a:r>
            <a:r>
              <a:rPr lang="en-US" altLang="zh-CN" dirty="0" err="1"/>
              <a:t>hỏi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Hương Thảo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9C80B42-5DCB-44DA-A4DD-B17920AEF480}" type="slidenum">
              <a:rPr lang="en-US" smtClean="0"/>
              <a:t>30</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6" name="Footer Placeholder 5">
            <a:extLst>
              <a:ext uri="{FF2B5EF4-FFF2-40B4-BE49-F238E27FC236}">
                <a16:creationId xmlns=""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8" name="Footer Placeholder 7">
            <a:extLst>
              <a:ext uri="{FF2B5EF4-FFF2-40B4-BE49-F238E27FC236}">
                <a16:creationId xmlns=""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4" name="Footer Placeholder 3">
            <a:extLst>
              <a:ext uri="{FF2B5EF4-FFF2-40B4-BE49-F238E27FC236}">
                <a16:creationId xmlns=""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3" name="Footer Placeholder 2">
            <a:extLst>
              <a:ext uri="{FF2B5EF4-FFF2-40B4-BE49-F238E27FC236}">
                <a16:creationId xmlns=""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6" name="Footer Placeholder 5">
            <a:extLst>
              <a:ext uri="{FF2B5EF4-FFF2-40B4-BE49-F238E27FC236}">
                <a16:creationId xmlns=""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6" name="Footer Placeholder 5">
            <a:extLst>
              <a:ext uri="{FF2B5EF4-FFF2-40B4-BE49-F238E27FC236}">
                <a16:creationId xmlns=""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3282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23053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908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7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637881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1148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74926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2427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251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3714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6375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93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14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3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61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0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657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353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603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1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96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75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53220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382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230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6483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3502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84268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45055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3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1295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1343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451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8390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12/26/2025</a:t>
            </a:fld>
            <a:endParaRPr lang="en-US"/>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1.jpeg"/><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3.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spTree>
    <p:extLst>
      <p:ext uri="{BB962C8B-B14F-4D97-AF65-F5344CB8AC3E}">
        <p14:creationId xmlns:p14="http://schemas.microsoft.com/office/powerpoint/2010/main" val="130532167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16396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g"/><Relationship Id="rId5" Type="http://schemas.microsoft.com/office/2007/relationships/hdphoto" Target="../media/hdphoto3.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45.jpeg"/><Relationship Id="rId5" Type="http://schemas.microsoft.com/office/2007/relationships/hdphoto" Target="../media/hdphoto3.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52.png"/><Relationship Id="rId12"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48.png"/><Relationship Id="rId5" Type="http://schemas.openxmlformats.org/officeDocument/2006/relationships/image" Target="../media/image39.png"/><Relationship Id="rId10"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7.wdp"/><Relationship Id="rId3" Type="http://schemas.openxmlformats.org/officeDocument/2006/relationships/image" Target="../media/image56.png"/><Relationship Id="rId7" Type="http://schemas.microsoft.com/office/2007/relationships/hdphoto" Target="../media/hdphoto4.wdp"/><Relationship Id="rId12"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6.wdp"/><Relationship Id="rId5" Type="http://schemas.openxmlformats.org/officeDocument/2006/relationships/image" Target="../media/image57.png"/><Relationship Id="rId15" Type="http://schemas.microsoft.com/office/2007/relationships/hdphoto" Target="../media/hdphoto8.wdp"/><Relationship Id="rId10" Type="http://schemas.openxmlformats.org/officeDocument/2006/relationships/image" Target="../media/image60.png"/><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0.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24.xml"/><Relationship Id="rId3" Type="http://schemas.openxmlformats.org/officeDocument/2006/relationships/slideLayout" Target="../slideLayouts/slideLayout49.xml"/><Relationship Id="rId7" Type="http://schemas.openxmlformats.org/officeDocument/2006/relationships/slide" Target="slide22.xml"/><Relationship Id="rId12" Type="http://schemas.openxmlformats.org/officeDocument/2006/relationships/image" Target="../media/image73.png"/><Relationship Id="rId2" Type="http://schemas.openxmlformats.org/officeDocument/2006/relationships/audio" Target="../media/media2.wav"/><Relationship Id="rId16" Type="http://schemas.openxmlformats.org/officeDocument/2006/relationships/image" Target="../media/image10.png"/><Relationship Id="rId1" Type="http://schemas.microsoft.com/office/2007/relationships/media" Target="../media/media2.wav"/><Relationship Id="rId6" Type="http://schemas.microsoft.com/office/2007/relationships/hdphoto" Target="../media/hdphoto9.wdp"/><Relationship Id="rId11" Type="http://schemas.openxmlformats.org/officeDocument/2006/relationships/slide" Target="slide21.xml"/><Relationship Id="rId5" Type="http://schemas.openxmlformats.org/officeDocument/2006/relationships/image" Target="../media/image70.png"/><Relationship Id="rId15" Type="http://schemas.openxmlformats.org/officeDocument/2006/relationships/slide" Target="slide25.xml"/><Relationship Id="rId10" Type="http://schemas.openxmlformats.org/officeDocument/2006/relationships/image" Target="../media/image72.png"/><Relationship Id="rId4" Type="http://schemas.openxmlformats.org/officeDocument/2006/relationships/notesSlide" Target="../notesSlides/notesSlide3.xml"/><Relationship Id="rId9" Type="http://schemas.openxmlformats.org/officeDocument/2006/relationships/slide" Target="slide23.xml"/><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75.png"/><Relationship Id="rId7"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40.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1.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slide" Target="slide20.xml"/><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79.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7.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202880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cs typeface="Arial-Rounded" panose="020B0500000000000000" pitchFamily="34" charset="0"/>
              </a:rPr>
              <a:t>Nơi ấy đã đưa tôi</a:t>
            </a:r>
          </a:p>
          <a:p>
            <a:r>
              <a:rPr lang="vi-VN" sz="4400" dirty="0">
                <a:latin typeface="Cambria" panose="02040503050406030204" pitchFamily="18" charset="0"/>
                <a:ea typeface="Cambria" panose="02040503050406030204" pitchFamily="18" charset="0"/>
                <a:cs typeface="Arial-Rounded" panose="020B0500000000000000" pitchFamily="34" charset="0"/>
              </a:rPr>
              <a:t>Buổi đầu tiên đến lớp</a:t>
            </a:r>
          </a:p>
          <a:p>
            <a:r>
              <a:rPr lang="vi-VN" sz="4400" dirty="0">
                <a:latin typeface="Cambria" panose="02040503050406030204" pitchFamily="18" charset="0"/>
                <a:ea typeface="Cambria" panose="02040503050406030204" pitchFamily="18" charset="0"/>
                <a:cs typeface="Arial-Rounded" panose="020B0500000000000000" pitchFamily="34" charset="0"/>
              </a:rPr>
              <a:t>Nay</a:t>
            </a:r>
            <a:r>
              <a:rPr lang="en-US" sz="4400" dirty="0">
                <a:latin typeface="Cambria" panose="02040503050406030204" pitchFamily="18" charset="0"/>
                <a:ea typeface="Cambria" panose="02040503050406030204" pitchFamily="18" charset="0"/>
                <a:cs typeface="Arial-Rounded" panose="020B0500000000000000" pitchFamily="34" charset="0"/>
              </a:rPr>
              <a:t> </a:t>
            </a:r>
            <a:r>
              <a:rPr lang="vi-VN" sz="4400" dirty="0">
                <a:latin typeface="Cambria" panose="02040503050406030204" pitchFamily="18" charset="0"/>
                <a:ea typeface="Cambria" panose="02040503050406030204" pitchFamily="18" charset="0"/>
                <a:cs typeface="Arial-Rounded" panose="020B0500000000000000" pitchFamily="34" charset="0"/>
              </a:rPr>
              <a:t>con đường xa tắp </a:t>
            </a:r>
          </a:p>
        </p:txBody>
      </p:sp>
      <p:cxnSp>
        <p:nvCxnSpPr>
          <p:cNvPr id="11" name="Straight Connector 10">
            <a:extLst>
              <a:ext uri="{FF2B5EF4-FFF2-40B4-BE49-F238E27FC236}">
                <a16:creationId xmlns="" xmlns:a16="http://schemas.microsoft.com/office/drawing/2014/main" id="{8F6E162C-E1DE-4536-91C2-3F0005C29C94}"/>
              </a:ext>
            </a:extLst>
          </p:cNvPr>
          <p:cNvCxnSpPr/>
          <p:nvPr/>
        </p:nvCxnSpPr>
        <p:spPr>
          <a:xfrm flipH="1">
            <a:off x="5144138"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F70C345F-6537-40E9-81A1-A7E5AF4F6A9A}"/>
              </a:ext>
            </a:extLst>
          </p:cNvPr>
          <p:cNvCxnSpPr/>
          <p:nvPr/>
        </p:nvCxnSpPr>
        <p:spPr>
          <a:xfrm flipH="1">
            <a:off x="6760827" y="2760118"/>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9571956-C72A-492A-9C9C-82BCC2ACDBD7}"/>
              </a:ext>
            </a:extLst>
          </p:cNvPr>
          <p:cNvCxnSpPr/>
          <p:nvPr/>
        </p:nvCxnSpPr>
        <p:spPr>
          <a:xfrm flipH="1">
            <a:off x="4521168" y="3511768"/>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pic>
        <p:nvPicPr>
          <p:cNvPr id="6" name="Picture 5">
            <a:extLst>
              <a:ext uri="{FF2B5EF4-FFF2-40B4-BE49-F238E27FC236}">
                <a16:creationId xmlns=""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Content Placeholder 2">
            <a:extLst>
              <a:ext uri="{FF2B5EF4-FFF2-40B4-BE49-F238E27FC236}">
                <a16:creationId xmlns=""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a:latin typeface="Cambria" panose="02040503050406030204" pitchFamily="18" charset="0"/>
                <a:ea typeface="Cambria" panose="02040503050406030204" pitchFamily="18" charset="0"/>
                <a:cs typeface="Arial-Rounded" panose="020B0500000000000000" pitchFamily="34" charset="0"/>
              </a:rPr>
              <a:t>Trong </a:t>
            </a:r>
            <a:r>
              <a:rPr lang="en-US" sz="4800" b="1" dirty="0" err="1">
                <a:latin typeface="Cambria" panose="02040503050406030204" pitchFamily="18" charset="0"/>
                <a:ea typeface="Cambria" panose="02040503050406030204" pitchFamily="18" charset="0"/>
                <a:cs typeface="Arial-Rounded" panose="020B0500000000000000" pitchFamily="34" charset="0"/>
              </a:rPr>
              <a:t>bài</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đọc</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Ngưỡng</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cửa</a:t>
            </a:r>
            <a:r>
              <a:rPr lang="en-US" sz="4800" b="1" dirty="0">
                <a:latin typeface="Cambria" panose="02040503050406030204" pitchFamily="18" charset="0"/>
                <a:ea typeface="Cambria" panose="02040503050406030204" pitchFamily="18" charset="0"/>
                <a:cs typeface="Arial-Rounded" panose="020B0500000000000000" pitchFamily="34" charset="0"/>
              </a:rPr>
              <a:t>”, có từ </a:t>
            </a:r>
            <a:r>
              <a:rPr lang="en-US" sz="4800" b="1" dirty="0" err="1">
                <a:latin typeface="Cambria" panose="02040503050406030204" pitchFamily="18" charset="0"/>
                <a:ea typeface="Cambria" panose="02040503050406030204" pitchFamily="18" charset="0"/>
                <a:cs typeface="Arial-Rounded" panose="020B0500000000000000" pitchFamily="34" charset="0"/>
              </a:rPr>
              <a:t>nào</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em</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chưa</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hiểu</a:t>
            </a:r>
            <a:r>
              <a:rPr lang="en-US" sz="4800" b="1" dirty="0">
                <a:latin typeface="Cambria" panose="02040503050406030204" pitchFamily="18" charset="0"/>
                <a:ea typeface="Cambria" panose="02040503050406030204" pitchFamily="18" charset="0"/>
                <a:cs typeface="Arial-Rounded" panose="020B0500000000000000" pitchFamily="34" charset="0"/>
              </a:rPr>
              <a:t> </a:t>
            </a:r>
            <a:r>
              <a:rPr lang="en-US" sz="4800" b="1" dirty="0" err="1">
                <a:latin typeface="Cambria" panose="02040503050406030204" pitchFamily="18" charset="0"/>
                <a:ea typeface="Cambria" panose="02040503050406030204" pitchFamily="18" charset="0"/>
                <a:cs typeface="Arial-Rounded" panose="020B0500000000000000" pitchFamily="34" charset="0"/>
              </a:rPr>
              <a:t>nghĩa</a:t>
            </a:r>
            <a:r>
              <a:rPr lang="en-US" sz="4800" b="1" dirty="0">
                <a:latin typeface="Cambria" panose="02040503050406030204" pitchFamily="18" charset="0"/>
                <a:ea typeface="Cambria" panose="02040503050406030204" pitchFamily="18"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1"/>
          </p:nvPr>
        </p:nvSpPr>
        <p:spPr>
          <a:xfrm>
            <a:off x="1564591" y="3221006"/>
            <a:ext cx="2437341" cy="1038991"/>
          </a:xfrm>
        </p:spPr>
        <p:txBody>
          <a:bodyPr>
            <a:noAutofit/>
          </a:bodyPr>
          <a:lstStyle/>
          <a:p>
            <a:pPr marL="0" indent="0" algn="ctr">
              <a:buNone/>
            </a:pPr>
            <a:r>
              <a:rPr lang="en-US" sz="3200" b="1" dirty="0" err="1">
                <a:latin typeface="Cambria" panose="02040503050406030204" pitchFamily="18" charset="0"/>
                <a:ea typeface="Cambria" panose="02040503050406030204" pitchFamily="18" charset="0"/>
                <a:cs typeface="Arial-Rounded" panose="020B0500000000000000" pitchFamily="34" charset="0"/>
              </a:rPr>
              <a:t>Ngưỡng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cửa</a:t>
            </a:r>
            <a:endParaRPr lang="en-US" sz="72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Cambria" panose="02040503050406030204" pitchFamily="18" charset="0"/>
                <a:ea typeface="Cambria" panose="02040503050406030204" pitchFamily="18" charset="0"/>
                <a:cs typeface="Arial-Rounded" panose="020B0500000000000000" pitchFamily="34" charset="0"/>
              </a:rPr>
              <a:t>Đi</a:t>
            </a:r>
            <a:r>
              <a:rPr lang="en-US" sz="4000" b="1" dirty="0">
                <a:latin typeface="Cambria" panose="02040503050406030204" pitchFamily="18" charset="0"/>
                <a:ea typeface="Cambria" panose="02040503050406030204" pitchFamily="18" charset="0"/>
                <a:cs typeface="Arial-Rounded" panose="020B0500000000000000" pitchFamily="34" charset="0"/>
              </a:rPr>
              <a:t> men</a:t>
            </a:r>
            <a:endParaRPr lang="en-US" sz="8800" b="1" dirty="0">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 xmlns:a16="http://schemas.microsoft.com/office/drawing/2014/main"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41CE23B2-9A81-5E80-FDA0-92B69071C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7" name="Group 6">
            <a:extLst>
              <a:ext uri="{FF2B5EF4-FFF2-40B4-BE49-F238E27FC236}">
                <a16:creationId xmlns="" xmlns:a16="http://schemas.microsoft.com/office/drawing/2014/main" id="{D94DE085-C399-C601-E4E3-D487BA8E1F9E}"/>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 xmlns:a16="http://schemas.microsoft.com/office/drawing/2014/main" id="{4F053815-5A40-CD09-2204-14E64D0C46CB}"/>
                </a:ext>
              </a:extLst>
            </p:cNvPr>
            <p:cNvGrpSpPr/>
            <p:nvPr/>
          </p:nvGrpSpPr>
          <p:grpSpPr>
            <a:xfrm>
              <a:off x="457200" y="1922318"/>
              <a:ext cx="5798127" cy="2389909"/>
              <a:chOff x="602672" y="2483427"/>
              <a:chExt cx="5922819" cy="2389909"/>
            </a:xfrm>
            <a:solidFill>
              <a:srgbClr val="FFFFCC"/>
            </a:solidFill>
          </p:grpSpPr>
          <p:sp>
            <p:nvSpPr>
              <p:cNvPr id="15" name="Rectangle: Rounded Corners 14">
                <a:extLst>
                  <a:ext uri="{FF2B5EF4-FFF2-40B4-BE49-F238E27FC236}">
                    <a16:creationId xmlns="" xmlns:a16="http://schemas.microsoft.com/office/drawing/2014/main" id="{2C59CD2A-2CD6-E22C-9195-94114825B7B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 xmlns:a16="http://schemas.microsoft.com/office/drawing/2014/main" id="{75BA5D87-3A07-5ADE-9091-50F59746071B}"/>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7" name="Picture 16">
                <a:extLst>
                  <a:ext uri="{FF2B5EF4-FFF2-40B4-BE49-F238E27FC236}">
                    <a16:creationId xmlns="" xmlns:a16="http://schemas.microsoft.com/office/drawing/2014/main" id="{29191F74-AD1A-C8E5-F33C-C64FC6E65945}"/>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8" name="Picture 17">
                <a:extLst>
                  <a:ext uri="{FF2B5EF4-FFF2-40B4-BE49-F238E27FC236}">
                    <a16:creationId xmlns="" xmlns:a16="http://schemas.microsoft.com/office/drawing/2014/main" id="{53256B56-9EEF-97A4-B984-A5B00699CACF}"/>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4" name="Rectangle: Rounded Corners 13">
              <a:extLst>
                <a:ext uri="{FF2B5EF4-FFF2-40B4-BE49-F238E27FC236}">
                  <a16:creationId xmlns="" xmlns:a16="http://schemas.microsoft.com/office/drawing/2014/main" id="{A3CFEAAD-C298-2C29-289B-549F4E4BAF6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 xmlns:a16="http://schemas.microsoft.com/office/drawing/2014/main" id="{351CC0DD-73D7-1A1D-9484-8D08C3D836CC}"/>
              </a:ext>
            </a:extLst>
          </p:cNvPr>
          <p:cNvGrpSpPr/>
          <p:nvPr/>
        </p:nvGrpSpPr>
        <p:grpSpPr>
          <a:xfrm>
            <a:off x="5107877" y="3356326"/>
            <a:ext cx="6840681" cy="3259118"/>
            <a:chOff x="535741" y="1642656"/>
            <a:chExt cx="6840681" cy="3259117"/>
          </a:xfrm>
        </p:grpSpPr>
        <p:grpSp>
          <p:nvGrpSpPr>
            <p:cNvPr id="20" name="Group 19">
              <a:extLst>
                <a:ext uri="{FF2B5EF4-FFF2-40B4-BE49-F238E27FC236}">
                  <a16:creationId xmlns="" xmlns:a16="http://schemas.microsoft.com/office/drawing/2014/main" id="{49B79E3E-1B6C-3908-5897-70EC53218CBC}"/>
                </a:ext>
              </a:extLst>
            </p:cNvPr>
            <p:cNvGrpSpPr/>
            <p:nvPr/>
          </p:nvGrpSpPr>
          <p:grpSpPr>
            <a:xfrm>
              <a:off x="535741" y="2511864"/>
              <a:ext cx="6840681" cy="2389909"/>
              <a:chOff x="5351318" y="4311147"/>
              <a:chExt cx="6840681" cy="2389909"/>
            </a:xfrm>
            <a:solidFill>
              <a:srgbClr val="FFFFCC"/>
            </a:solidFill>
          </p:grpSpPr>
          <p:sp>
            <p:nvSpPr>
              <p:cNvPr id="22" name="Rectangle: Rounded Corners 21">
                <a:extLst>
                  <a:ext uri="{FF2B5EF4-FFF2-40B4-BE49-F238E27FC236}">
                    <a16:creationId xmlns="" xmlns:a16="http://schemas.microsoft.com/office/drawing/2014/main" id="{B7277571-43AD-4077-AEE1-BD25D303CB7D}"/>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 xmlns:a16="http://schemas.microsoft.com/office/drawing/2014/main" id="{E87672CA-B463-8584-00F2-BFB10159E1B2}"/>
                  </a:ext>
                </a:extLst>
              </p:cNvPr>
              <p:cNvGrpSpPr/>
              <p:nvPr/>
            </p:nvGrpSpPr>
            <p:grpSpPr>
              <a:xfrm>
                <a:off x="7848306" y="4505769"/>
                <a:ext cx="1916933" cy="698087"/>
                <a:chOff x="7938042" y="4498699"/>
                <a:chExt cx="2135833" cy="786591"/>
              </a:xfrm>
              <a:grpFill/>
            </p:grpSpPr>
            <p:pic>
              <p:nvPicPr>
                <p:cNvPr id="32" name="Picture 31" descr="Icon&#10;&#10;Description automatically generated">
                  <a:extLst>
                    <a:ext uri="{FF2B5EF4-FFF2-40B4-BE49-F238E27FC236}">
                      <a16:creationId xmlns="" xmlns:a16="http://schemas.microsoft.com/office/drawing/2014/main" id="{79B7962A-137A-3DB0-3FF6-E0293FC155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3" name="Picture 32" descr="Icon&#10;&#10;Description automatically generated">
                  <a:extLst>
                    <a:ext uri="{FF2B5EF4-FFF2-40B4-BE49-F238E27FC236}">
                      <a16:creationId xmlns="" xmlns:a16="http://schemas.microsoft.com/office/drawing/2014/main" id="{341FC031-5319-DD0A-9C5B-E584E466F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4" name="Picture 33" descr="Icon&#10;&#10;Description automatically generated">
                  <a:extLst>
                    <a:ext uri="{FF2B5EF4-FFF2-40B4-BE49-F238E27FC236}">
                      <a16:creationId xmlns="" xmlns:a16="http://schemas.microsoft.com/office/drawing/2014/main" id="{960B22B4-7F3E-9F6E-05DA-1263D5208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4" name="Group 23">
                <a:extLst>
                  <a:ext uri="{FF2B5EF4-FFF2-40B4-BE49-F238E27FC236}">
                    <a16:creationId xmlns="" xmlns:a16="http://schemas.microsoft.com/office/drawing/2014/main" id="{7A6578D4-79F2-3030-DE6A-63D847D2E073}"/>
                  </a:ext>
                </a:extLst>
              </p:cNvPr>
              <p:cNvGrpSpPr/>
              <p:nvPr/>
            </p:nvGrpSpPr>
            <p:grpSpPr>
              <a:xfrm>
                <a:off x="7843282" y="5133562"/>
                <a:ext cx="1935526" cy="692431"/>
                <a:chOff x="7872868" y="4435004"/>
                <a:chExt cx="2216677" cy="790399"/>
              </a:xfrm>
              <a:grpFill/>
            </p:grpSpPr>
            <p:pic>
              <p:nvPicPr>
                <p:cNvPr id="29" name="Picture 28" descr="Icon&#10;&#10;Description automatically generated">
                  <a:extLst>
                    <a:ext uri="{FF2B5EF4-FFF2-40B4-BE49-F238E27FC236}">
                      <a16:creationId xmlns="" xmlns:a16="http://schemas.microsoft.com/office/drawing/2014/main" id="{2B050ABC-9B02-75F1-B906-05A29F6842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0" name="Picture 29" descr="Icon&#10;&#10;Description automatically generated">
                  <a:extLst>
                    <a:ext uri="{FF2B5EF4-FFF2-40B4-BE49-F238E27FC236}">
                      <a16:creationId xmlns="" xmlns:a16="http://schemas.microsoft.com/office/drawing/2014/main" id="{38BDE38E-8149-4C8F-F710-A5C1970A72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1" name="Picture 30" descr="Icon&#10;&#10;Description automatically generated">
                  <a:extLst>
                    <a:ext uri="{FF2B5EF4-FFF2-40B4-BE49-F238E27FC236}">
                      <a16:creationId xmlns="" xmlns:a16="http://schemas.microsoft.com/office/drawing/2014/main" id="{F556207B-5EBB-B62B-26FE-4BE49F12E1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5" name="Group 24">
                <a:extLst>
                  <a:ext uri="{FF2B5EF4-FFF2-40B4-BE49-F238E27FC236}">
                    <a16:creationId xmlns="" xmlns:a16="http://schemas.microsoft.com/office/drawing/2014/main" id="{03A5D291-9AAB-5CB6-1531-92FCADD9F380}"/>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 xmlns:a16="http://schemas.microsoft.com/office/drawing/2014/main" id="{03A0CD4E-81A8-CBB9-D43C-406AD80804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7" name="Picture 26" descr="Icon&#10;&#10;Description automatically generated">
                  <a:extLst>
                    <a:ext uri="{FF2B5EF4-FFF2-40B4-BE49-F238E27FC236}">
                      <a16:creationId xmlns="" xmlns:a16="http://schemas.microsoft.com/office/drawing/2014/main" id="{AB3ED92A-4F44-4C27-F748-5E2DB58F5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8" name="Picture 27" descr="Icon&#10;&#10;Description automatically generated">
                  <a:extLst>
                    <a:ext uri="{FF2B5EF4-FFF2-40B4-BE49-F238E27FC236}">
                      <a16:creationId xmlns="" xmlns:a16="http://schemas.microsoft.com/office/drawing/2014/main" id="{4991F932-FA65-E2EF-34DF-7AFFFA1BB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1" name="Rectangle: Rounded Corners 20">
              <a:extLst>
                <a:ext uri="{FF2B5EF4-FFF2-40B4-BE49-F238E27FC236}">
                  <a16:creationId xmlns="" xmlns:a16="http://schemas.microsoft.com/office/drawing/2014/main" id="{5F4F5E81-53E6-A945-45AF-9EB71803CEAA}"/>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5" name="Rectangle: Rounded Corners 34">
            <a:extLst>
              <a:ext uri="{FF2B5EF4-FFF2-40B4-BE49-F238E27FC236}">
                <a16:creationId xmlns="" xmlns:a16="http://schemas.microsoft.com/office/drawing/2014/main" id="{2EB3A218-C8C8-7692-F924-4DA4CA882FE6}"/>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6" name="Graphic 35">
            <a:extLst>
              <a:ext uri="{FF2B5EF4-FFF2-40B4-BE49-F238E27FC236}">
                <a16:creationId xmlns="" xmlns:a16="http://schemas.microsoft.com/office/drawing/2014/main" id="{2538375B-31CB-5324-2CBF-BFE6C04532C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6"/>
                                        </p:tgtEl>
                                        <p:attrNameLst>
                                          <p:attrName>r</p:attrName>
                                        </p:attrNameLst>
                                      </p:cBhvr>
                                    </p:animRot>
                                    <p:animRot by="-240000">
                                      <p:cBhvr>
                                        <p:cTn id="10" dur="200" fill="hold">
                                          <p:stCondLst>
                                            <p:cond delay="200"/>
                                          </p:stCondLst>
                                        </p:cTn>
                                        <p:tgtEl>
                                          <p:spTgt spid="36"/>
                                        </p:tgtEl>
                                        <p:attrNameLst>
                                          <p:attrName>r</p:attrName>
                                        </p:attrNameLst>
                                      </p:cBhvr>
                                    </p:animRot>
                                    <p:animRot by="240000">
                                      <p:cBhvr>
                                        <p:cTn id="11" dur="200" fill="hold">
                                          <p:stCondLst>
                                            <p:cond delay="400"/>
                                          </p:stCondLst>
                                        </p:cTn>
                                        <p:tgtEl>
                                          <p:spTgt spid="36"/>
                                        </p:tgtEl>
                                        <p:attrNameLst>
                                          <p:attrName>r</p:attrName>
                                        </p:attrNameLst>
                                      </p:cBhvr>
                                    </p:animRot>
                                    <p:animRot by="-240000">
                                      <p:cBhvr>
                                        <p:cTn id="12" dur="200" fill="hold">
                                          <p:stCondLst>
                                            <p:cond delay="600"/>
                                          </p:stCondLst>
                                        </p:cTn>
                                        <p:tgtEl>
                                          <p:spTgt spid="36"/>
                                        </p:tgtEl>
                                        <p:attrNameLst>
                                          <p:attrName>r</p:attrName>
                                        </p:attrNameLst>
                                      </p:cBhvr>
                                    </p:animRot>
                                    <p:animRot by="120000">
                                      <p:cBhvr>
                                        <p:cTn id="13" dur="200" fill="hold">
                                          <p:stCondLst>
                                            <p:cond delay="800"/>
                                          </p:stCondLst>
                                        </p:cTn>
                                        <p:tgtEl>
                                          <p:spTgt spid="36"/>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35"/>
                                        </p:tgtEl>
                                        <p:attrNameLst>
                                          <p:attrName>r</p:attrName>
                                        </p:attrNameLst>
                                      </p:cBhvr>
                                    </p:animRot>
                                    <p:animRot by="-240000">
                                      <p:cBhvr>
                                        <p:cTn id="16" dur="200" fill="hold">
                                          <p:stCondLst>
                                            <p:cond delay="200"/>
                                          </p:stCondLst>
                                        </p:cTn>
                                        <p:tgtEl>
                                          <p:spTgt spid="35"/>
                                        </p:tgtEl>
                                        <p:attrNameLst>
                                          <p:attrName>r</p:attrName>
                                        </p:attrNameLst>
                                      </p:cBhvr>
                                    </p:animRot>
                                    <p:animRot by="240000">
                                      <p:cBhvr>
                                        <p:cTn id="17" dur="200" fill="hold">
                                          <p:stCondLst>
                                            <p:cond delay="400"/>
                                          </p:stCondLst>
                                        </p:cTn>
                                        <p:tgtEl>
                                          <p:spTgt spid="35"/>
                                        </p:tgtEl>
                                        <p:attrNameLst>
                                          <p:attrName>r</p:attrName>
                                        </p:attrNameLst>
                                      </p:cBhvr>
                                    </p:animRot>
                                    <p:animRot by="-240000">
                                      <p:cBhvr>
                                        <p:cTn id="18" dur="200" fill="hold">
                                          <p:stCondLst>
                                            <p:cond delay="600"/>
                                          </p:stCondLst>
                                        </p:cTn>
                                        <p:tgtEl>
                                          <p:spTgt spid="35"/>
                                        </p:tgtEl>
                                        <p:attrNameLst>
                                          <p:attrName>r</p:attrName>
                                        </p:attrNameLst>
                                      </p:cBhvr>
                                    </p:animRot>
                                    <p:animRot by="120000">
                                      <p:cBhvr>
                                        <p:cTn id="19" dur="200" fill="hold">
                                          <p:stCondLst>
                                            <p:cond delay="800"/>
                                          </p:stCondLst>
                                        </p:cTn>
                                        <p:tgtEl>
                                          <p:spTgt spid="3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pic>
        <p:nvPicPr>
          <p:cNvPr id="12" name="Picture 11" descr="A picture containing text, plant&#10;&#10;Description automatically generated">
            <a:extLst>
              <a:ext uri="{FF2B5EF4-FFF2-40B4-BE49-F238E27FC236}">
                <a16:creationId xmlns="" xmlns:a16="http://schemas.microsoft.com/office/drawing/2014/main" id="{F8F79F01-7BF3-46E9-88BC-5D64663FCB1D}"/>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 xmlns:a16="http://schemas.microsoft.com/office/drawing/2014/main" id="{DBE3BD58-3EE9-48A8-83AD-BA5510C45911}"/>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 xmlns:a16="http://schemas.microsoft.com/office/drawing/2014/main" id="{C83202A9-0B8C-43ED-913C-D01654F1F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 xmlns:a16="http://schemas.microsoft.com/office/drawing/2014/main" id="{9A784CB9-085A-4A6B-B116-AF72588964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 xmlns:a16="http://schemas.microsoft.com/office/drawing/2014/main" id="{2A49904E-9414-453D-AC2E-C085FB7086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 xmlns:a16="http://schemas.microsoft.com/office/drawing/2014/main" id="{21B44873-C1A7-486A-9053-B99ACFF687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 xmlns:a16="http://schemas.microsoft.com/office/drawing/2014/main" id="{43F18B4A-A00D-4AC3-A00D-2DCE16C35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 xmlns:a16="http://schemas.microsoft.com/office/drawing/2014/main" id="{CBE9EB2F-1F6C-4371-AFFD-1FC0811B05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pic>
        <p:nvPicPr>
          <p:cNvPr id="2" name="图片 4">
            <a:extLst>
              <a:ext uri="{FF2B5EF4-FFF2-40B4-BE49-F238E27FC236}">
                <a16:creationId xmlns="" xmlns:a16="http://schemas.microsoft.com/office/drawing/2014/main" id="{C979D650-A5FF-7D46-82B2-83E22172F0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grpSp>
        <p:nvGrpSpPr>
          <p:cNvPr id="10" name="Group 9">
            <a:extLst>
              <a:ext uri="{FF2B5EF4-FFF2-40B4-BE49-F238E27FC236}">
                <a16:creationId xmlns="" xmlns:a16="http://schemas.microsoft.com/office/drawing/2014/main" id="{75D3BD23-D9F3-FFD9-24E0-781B6381C497}"/>
              </a:ext>
            </a:extLst>
          </p:cNvPr>
          <p:cNvGrpSpPr/>
          <p:nvPr/>
        </p:nvGrpSpPr>
        <p:grpSpPr>
          <a:xfrm>
            <a:off x="2855234" y="1900291"/>
            <a:ext cx="6840681" cy="3194191"/>
            <a:chOff x="535741" y="1707583"/>
            <a:chExt cx="6840681" cy="3194190"/>
          </a:xfrm>
        </p:grpSpPr>
        <p:grpSp>
          <p:nvGrpSpPr>
            <p:cNvPr id="14" name="Group 13">
              <a:extLst>
                <a:ext uri="{FF2B5EF4-FFF2-40B4-BE49-F238E27FC236}">
                  <a16:creationId xmlns="" xmlns:a16="http://schemas.microsoft.com/office/drawing/2014/main" id="{BED07517-3540-9114-D0D2-521D284505CA}"/>
                </a:ext>
              </a:extLst>
            </p:cNvPr>
            <p:cNvGrpSpPr/>
            <p:nvPr/>
          </p:nvGrpSpPr>
          <p:grpSpPr>
            <a:xfrm>
              <a:off x="535741" y="2511864"/>
              <a:ext cx="6840681" cy="2389909"/>
              <a:chOff x="5351318" y="4311147"/>
              <a:chExt cx="6840681" cy="2389909"/>
            </a:xfrm>
            <a:solidFill>
              <a:srgbClr val="FFFFCC"/>
            </a:solidFill>
          </p:grpSpPr>
          <p:sp>
            <p:nvSpPr>
              <p:cNvPr id="16" name="Rectangle: Rounded Corners 15">
                <a:extLst>
                  <a:ext uri="{FF2B5EF4-FFF2-40B4-BE49-F238E27FC236}">
                    <a16:creationId xmlns="" xmlns:a16="http://schemas.microsoft.com/office/drawing/2014/main" id="{D0B0FACD-138D-3BDB-7ABF-F8CE13CC8469}"/>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 xmlns:a16="http://schemas.microsoft.com/office/drawing/2014/main" id="{5B91E379-305B-1474-567E-53E04C45603E}"/>
                  </a:ext>
                </a:extLst>
              </p:cNvPr>
              <p:cNvGrpSpPr/>
              <p:nvPr/>
            </p:nvGrpSpPr>
            <p:grpSpPr>
              <a:xfrm>
                <a:off x="7848306" y="4505769"/>
                <a:ext cx="1916933" cy="698087"/>
                <a:chOff x="7938042" y="4498699"/>
                <a:chExt cx="2135833" cy="786591"/>
              </a:xfrm>
              <a:grpFill/>
            </p:grpSpPr>
            <p:pic>
              <p:nvPicPr>
                <p:cNvPr id="33" name="Picture 32" descr="Icon&#10;&#10;Description automatically generated">
                  <a:extLst>
                    <a:ext uri="{FF2B5EF4-FFF2-40B4-BE49-F238E27FC236}">
                      <a16:creationId xmlns="" xmlns:a16="http://schemas.microsoft.com/office/drawing/2014/main" id="{5E408D58-1D26-472E-8172-C5000EF2E9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4" name="Picture 33" descr="Icon&#10;&#10;Description automatically generated">
                  <a:extLst>
                    <a:ext uri="{FF2B5EF4-FFF2-40B4-BE49-F238E27FC236}">
                      <a16:creationId xmlns="" xmlns:a16="http://schemas.microsoft.com/office/drawing/2014/main" id="{A2CFB28D-D3DC-BA2C-4FAD-8B58F18CFC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5" name="Picture 34" descr="Icon&#10;&#10;Description automatically generated">
                  <a:extLst>
                    <a:ext uri="{FF2B5EF4-FFF2-40B4-BE49-F238E27FC236}">
                      <a16:creationId xmlns="" xmlns:a16="http://schemas.microsoft.com/office/drawing/2014/main" id="{F5CD7E45-5665-FFF0-5A85-40E40AA522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 xmlns:a16="http://schemas.microsoft.com/office/drawing/2014/main" id="{FE9DF7B7-2010-7428-9B30-47B9AAC32187}"/>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 xmlns:a16="http://schemas.microsoft.com/office/drawing/2014/main" id="{A75494F2-C9F5-2C81-3B4B-532E577E2F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B9B4D1E1-B516-C8B9-DCD7-2906C5360D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8" name="Picture 27" descr="Icon&#10;&#10;Description automatically generated">
                  <a:extLst>
                    <a:ext uri="{FF2B5EF4-FFF2-40B4-BE49-F238E27FC236}">
                      <a16:creationId xmlns="" xmlns:a16="http://schemas.microsoft.com/office/drawing/2014/main" id="{1F4554C9-564B-FB15-60EB-61FC376A85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 xmlns:a16="http://schemas.microsoft.com/office/drawing/2014/main" id="{B02334F8-098A-D724-C8EC-BECABF7F1C5C}"/>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 xmlns:a16="http://schemas.microsoft.com/office/drawing/2014/main" id="{728E7880-5EF5-9355-9FF4-E357F271CF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 xmlns:a16="http://schemas.microsoft.com/office/drawing/2014/main" id="{0DE01869-0C00-09C6-AD8F-54DC9D43E7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EC6952A0-9D74-6A84-EBAC-1F63C9C4B2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 xmlns:a16="http://schemas.microsoft.com/office/drawing/2014/main" id="{64C627EB-51C5-58CD-D8C5-734CF93A9BE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par>
                                <p:cTn id="10" presetID="2" presetClass="entr" presetSubtype="1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CÙNG TÌM HIỂU</a:t>
            </a:r>
          </a:p>
        </p:txBody>
      </p:sp>
      <p:grpSp>
        <p:nvGrpSpPr>
          <p:cNvPr id="19" name="Group 18">
            <a:extLst>
              <a:ext uri="{FF2B5EF4-FFF2-40B4-BE49-F238E27FC236}">
                <a16:creationId xmlns=""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a:extLst>
                <a:ext uri="{FF2B5EF4-FFF2-40B4-BE49-F238E27FC236}">
                  <a16:creationId xmlns="" xmlns:a16="http://schemas.microsoft.com/office/drawing/2014/main" id="{FB218F34-6240-4C52-9D20-FC2332E638F5}"/>
                </a:ext>
              </a:extLst>
            </p:cNvPr>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a:extLst>
                <a:ext uri="{FF2B5EF4-FFF2-40B4-BE49-F238E27FC236}">
                  <a16:creationId xmlns="" xmlns:a16="http://schemas.microsoft.com/office/drawing/2014/main" id="{7ECE356A-4F87-4270-9485-30E64B40D031}"/>
                </a:ext>
              </a:extLst>
            </p:cNvPr>
            <p:cNvSpPr txBox="1"/>
            <p:nvPr/>
          </p:nvSpPr>
          <p:spPr>
            <a:xfrm>
              <a:off x="1281303" y="1811987"/>
              <a:ext cx="39955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2" name="TextBox 31">
              <a:extLst>
                <a:ext uri="{FF2B5EF4-FFF2-40B4-BE49-F238E27FC236}">
                  <a16:creationId xmlns="" xmlns:a16="http://schemas.microsoft.com/office/drawing/2014/main" id="{063479E7-891A-4FF9-9FE1-DB34C0979FF3}"/>
                </a:ext>
              </a:extLst>
            </p:cNvPr>
            <p:cNvSpPr txBox="1"/>
            <p:nvPr/>
          </p:nvSpPr>
          <p:spPr>
            <a:xfrm>
              <a:off x="1267361" y="1812124"/>
              <a:ext cx="388882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 xmlns:a16="http://schemas.microsoft.com/office/drawing/2014/main" id="{F587440F-C04F-4E28-9FF3-4C498C77887A}"/>
              </a:ext>
            </a:extLst>
          </p:cNvPr>
          <p:cNvGrpSpPr/>
          <p:nvPr/>
        </p:nvGrpSpPr>
        <p:grpSpPr>
          <a:xfrm>
            <a:off x="6653665" y="4269984"/>
            <a:ext cx="5538334" cy="2455147"/>
            <a:chOff x="245658" y="1570066"/>
            <a:chExt cx="5106408" cy="1858934"/>
          </a:xfrm>
        </p:grpSpPr>
        <p:sp>
          <p:nvSpPr>
            <p:cNvPr id="36" name="Rectangle: Rounded Corners 35">
              <a:extLst>
                <a:ext uri="{FF2B5EF4-FFF2-40B4-BE49-F238E27FC236}">
                  <a16:creationId xmlns=""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7" name="TextBox 36">
              <a:extLst>
                <a:ext uri="{FF2B5EF4-FFF2-40B4-BE49-F238E27FC236}">
                  <a16:creationId xmlns="" xmlns:a16="http://schemas.microsoft.com/office/drawing/2014/main" id="{6637B3AD-4D33-4305-B55F-923B4430359F}"/>
                </a:ext>
              </a:extLst>
            </p:cNvPr>
            <p:cNvSpPr txBox="1"/>
            <p:nvPr/>
          </p:nvSpPr>
          <p:spPr>
            <a:xfrm>
              <a:off x="1041384" y="1759228"/>
              <a:ext cx="4310682" cy="13749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Ngưỡng cửa đã nhắc bạn nhỏ nhớ tới những ai, giúp bạn nhỏ cảm nhận điều gì về những người đó?</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a:extLst>
            <a:ext uri="{FF2B5EF4-FFF2-40B4-BE49-F238E27FC236}">
              <a16:creationId xmlns="" xmlns:a16="http://schemas.microsoft.com/office/drawing/2014/main" id="{FAAD8A64-289D-E539-C072-8209F8615E68}"/>
            </a:ext>
          </a:extLst>
        </p:cNvPr>
        <p:cNvGrpSpPr/>
        <p:nvPr/>
      </p:nvGrpSpPr>
      <p:grpSpPr>
        <a:xfrm>
          <a:off x="0" y="0"/>
          <a:ext cx="0" cy="0"/>
          <a:chOff x="0" y="0"/>
          <a:chExt cx="0" cy="0"/>
        </a:xfrm>
      </p:grpSpPr>
      <p:pic>
        <p:nvPicPr>
          <p:cNvPr id="9" name="Picture 8" descr="Icon&#10;&#10;Description automatically generated">
            <a:extLst>
              <a:ext uri="{FF2B5EF4-FFF2-40B4-BE49-F238E27FC236}">
                <a16:creationId xmlns="" xmlns:a16="http://schemas.microsoft.com/office/drawing/2014/main" id="{FF18760C-CA8C-E615-3085-903B97455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descr="Shape&#10;&#10;Description automatically generated with medium confidence">
            <a:extLst>
              <a:ext uri="{FF2B5EF4-FFF2-40B4-BE49-F238E27FC236}">
                <a16:creationId xmlns="" xmlns:a16="http://schemas.microsoft.com/office/drawing/2014/main" id="{B5793B81-CBAB-F12D-D507-4B2D0C54B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 xmlns:a16="http://schemas.microsoft.com/office/drawing/2014/main" id="{BBC1FA8A-8ADE-D0ED-DFCB-C29E58976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 xmlns:a16="http://schemas.microsoft.com/office/drawing/2014/main" id="{34CBDA5A-48BF-1E40-750E-2CF5C0D585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 xmlns:a16="http://schemas.microsoft.com/office/drawing/2014/main" id="{11D6A6E0-0984-5C87-5DDF-BE60A29A16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 xmlns:a16="http://schemas.microsoft.com/office/drawing/2014/main" id="{A861ED90-E7B0-46FA-8347-33B8651D56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 xmlns:a16="http://schemas.microsoft.com/office/drawing/2014/main" id="{FEE3A124-62AD-A199-716E-BDA5FA8B0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 xmlns:a16="http://schemas.microsoft.com/office/drawing/2014/main" id="{843E7C91-D397-7BAA-455E-A2B678DD35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 xmlns:a16="http://schemas.microsoft.com/office/drawing/2014/main" id="{061EBF19-4822-328F-8186-C6DF30BD10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 xmlns:a16="http://schemas.microsoft.com/office/drawing/2014/main" id="{D0C6B5B7-BC9B-D9AB-2FAE-761B410C9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pic>
        <p:nvPicPr>
          <p:cNvPr id="3" name="Picture 2" descr="A green and yellow text&#10;&#10;AI-generated content may be incorrect.">
            <a:extLst>
              <a:ext uri="{FF2B5EF4-FFF2-40B4-BE49-F238E27FC236}">
                <a16:creationId xmlns="" xmlns:a16="http://schemas.microsoft.com/office/drawing/2014/main" id="{2F9E0089-8FB7-60F8-C3E2-EE9EA4610A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8204" y="1127051"/>
            <a:ext cx="4322853" cy="3646967"/>
          </a:xfrm>
          <a:prstGeom prst="rect">
            <a:avLst/>
          </a:prstGeom>
        </p:spPr>
      </p:pic>
    </p:spTree>
    <p:extLst>
      <p:ext uri="{BB962C8B-B14F-4D97-AF65-F5344CB8AC3E}">
        <p14:creationId xmlns:p14="http://schemas.microsoft.com/office/powerpoint/2010/main" val="2710083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a:t>
            </a:r>
            <a:r>
              <a:rPr lang="en-GB" sz="2800" dirty="0">
                <a:solidFill>
                  <a:prstClr val="black"/>
                </a:solidFill>
                <a:latin typeface="Cambria" panose="02040503050406030204" pitchFamily="18" charset="0"/>
                <a:ea typeface="Cambria" panose="02040503050406030204" pitchFamily="18" charset="0"/>
              </a:rPr>
              <a:t>ư</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pic>
        <p:nvPicPr>
          <p:cNvPr id="4" name="Picture 3">
            <a:hlinkClick r:id="rId7" action="ppaction://hlinksldjump"/>
            <a:extLst>
              <a:ext uri="{FF2B5EF4-FFF2-40B4-BE49-F238E27FC236}">
                <a16:creationId xmlns="" xmlns:a16="http://schemas.microsoft.com/office/drawing/2014/main" id="{D4919C3E-FE56-DD7A-FB64-734DFFDF076C}"/>
              </a:ext>
            </a:extLst>
          </p:cNvPr>
          <p:cNvPicPr>
            <a:picLocks noChangeAspect="1"/>
          </p:cNvPicPr>
          <p:nvPr/>
        </p:nvPicPr>
        <p:blipFill>
          <a:blip r:embed="rId8"/>
          <a:stretch>
            <a:fillRect/>
          </a:stretch>
        </p:blipFill>
        <p:spPr>
          <a:xfrm>
            <a:off x="6213627" y="1289776"/>
            <a:ext cx="1615580" cy="1810669"/>
          </a:xfrm>
          <a:prstGeom prst="rect">
            <a:avLst/>
          </a:prstGeom>
        </p:spPr>
      </p:pic>
      <p:pic>
        <p:nvPicPr>
          <p:cNvPr id="5" name="Picture 4">
            <a:hlinkClick r:id="rId9" action="ppaction://hlinksldjump"/>
            <a:extLst>
              <a:ext uri="{FF2B5EF4-FFF2-40B4-BE49-F238E27FC236}">
                <a16:creationId xmlns="" xmlns:a16="http://schemas.microsoft.com/office/drawing/2014/main" id="{0E1770D8-3CB3-D37A-070E-10CC3FEE3018}"/>
              </a:ext>
            </a:extLst>
          </p:cNvPr>
          <p:cNvPicPr>
            <a:picLocks noChangeAspect="1"/>
          </p:cNvPicPr>
          <p:nvPr/>
        </p:nvPicPr>
        <p:blipFill>
          <a:blip r:embed="rId10"/>
          <a:stretch>
            <a:fillRect/>
          </a:stretch>
        </p:blipFill>
        <p:spPr>
          <a:xfrm>
            <a:off x="8520112" y="1676543"/>
            <a:ext cx="1761897" cy="1786283"/>
          </a:xfrm>
          <a:prstGeom prst="rect">
            <a:avLst/>
          </a:prstGeom>
        </p:spPr>
      </p:pic>
      <p:pic>
        <p:nvPicPr>
          <p:cNvPr id="6" name="Picture 5">
            <a:hlinkClick r:id="rId11" action="ppaction://hlinksldjump"/>
            <a:extLst>
              <a:ext uri="{FF2B5EF4-FFF2-40B4-BE49-F238E27FC236}">
                <a16:creationId xmlns="" xmlns:a16="http://schemas.microsoft.com/office/drawing/2014/main" id="{ECF01AC7-5ADE-AB61-0773-9DB8FCCF3E99}"/>
              </a:ext>
            </a:extLst>
          </p:cNvPr>
          <p:cNvPicPr>
            <a:picLocks noChangeAspect="1"/>
          </p:cNvPicPr>
          <p:nvPr/>
        </p:nvPicPr>
        <p:blipFill>
          <a:blip r:embed="rId12"/>
          <a:stretch>
            <a:fillRect/>
          </a:stretch>
        </p:blipFill>
        <p:spPr>
          <a:xfrm>
            <a:off x="6457604" y="3177669"/>
            <a:ext cx="1810669" cy="1670449"/>
          </a:xfrm>
          <a:prstGeom prst="rect">
            <a:avLst/>
          </a:prstGeom>
        </p:spPr>
      </p:pic>
      <p:pic>
        <p:nvPicPr>
          <p:cNvPr id="7" name="Picture 6">
            <a:hlinkClick r:id="rId13" action="ppaction://hlinksldjump"/>
            <a:extLst>
              <a:ext uri="{FF2B5EF4-FFF2-40B4-BE49-F238E27FC236}">
                <a16:creationId xmlns="" xmlns:a16="http://schemas.microsoft.com/office/drawing/2014/main" id="{D9989D68-465A-60E5-7B63-DF449A2430DB}"/>
              </a:ext>
            </a:extLst>
          </p:cNvPr>
          <p:cNvPicPr>
            <a:picLocks noChangeAspect="1"/>
          </p:cNvPicPr>
          <p:nvPr/>
        </p:nvPicPr>
        <p:blipFill>
          <a:blip r:embed="rId14"/>
          <a:stretch>
            <a:fillRect/>
          </a:stretch>
        </p:blipFill>
        <p:spPr>
          <a:xfrm>
            <a:off x="8535353" y="3217512"/>
            <a:ext cx="1731414" cy="1700931"/>
          </a:xfrm>
          <a:prstGeom prst="rect">
            <a:avLst/>
          </a:prstGeom>
        </p:spPr>
      </p:pic>
      <p:sp>
        <p:nvSpPr>
          <p:cNvPr id="9" name="Arrow: Right 8">
            <a:hlinkClick r:id="rId15" action="ppaction://hlinksldjump"/>
            <a:extLst>
              <a:ext uri="{FF2B5EF4-FFF2-40B4-BE49-F238E27FC236}">
                <a16:creationId xmlns="" xmlns:a16="http://schemas.microsoft.com/office/drawing/2014/main" id="{05B050F8-BB24-7151-0BE4-F8C29CC0AAD2}"/>
              </a:ext>
            </a:extLst>
          </p:cNvPr>
          <p:cNvSpPr/>
          <p:nvPr/>
        </p:nvSpPr>
        <p:spPr>
          <a:xfrm>
            <a:off x="191386" y="244549"/>
            <a:ext cx="1254642" cy="42530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pic>
        <p:nvPicPr>
          <p:cNvPr id="3" name="tải xuống (1)">
            <a:hlinkClick r:id="" action="ppaction://media"/>
            <a:extLst>
              <a:ext uri="{FF2B5EF4-FFF2-40B4-BE49-F238E27FC236}">
                <a16:creationId xmlns="" xmlns:a16="http://schemas.microsoft.com/office/drawing/2014/main" id="{91A551C7-730C-06AF-46DF-808A67F3C92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68070" y="962660"/>
            <a:ext cx="406400" cy="406400"/>
          </a:xfrm>
          <a:prstGeom prst="rect">
            <a:avLst/>
          </a:prstGeom>
        </p:spPr>
      </p:pic>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6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6"/>
                                        </p:tgtEl>
                                        <p:attrNameLst>
                                          <p:attrName>ppt_w</p:attrName>
                                        </p:attrNameLst>
                                      </p:cBhvr>
                                      <p:tavLst>
                                        <p:tav tm="0">
                                          <p:val>
                                            <p:strVal val="ppt_w"/>
                                          </p:val>
                                        </p:tav>
                                        <p:tav tm="100000">
                                          <p:val>
                                            <p:fltVal val="0"/>
                                          </p:val>
                                        </p:tav>
                                      </p:tavLst>
                                    </p:anim>
                                    <p:anim calcmode="lin" valueType="num">
                                      <p:cBhvr>
                                        <p:cTn id="16" dur="500"/>
                                        <p:tgtEl>
                                          <p:spTgt spid="6"/>
                                        </p:tgtEl>
                                        <p:attrNameLst>
                                          <p:attrName>ppt_h</p:attrName>
                                        </p:attrNameLst>
                                      </p:cBhvr>
                                      <p:tavLst>
                                        <p:tav tm="0">
                                          <p:val>
                                            <p:strVal val="ppt_h"/>
                                          </p:val>
                                        </p:tav>
                                        <p:tav tm="100000">
                                          <p:val>
                                            <p:fltVal val="0"/>
                                          </p:val>
                                        </p:tav>
                                      </p:tavLst>
                                    </p:anim>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7"/>
                                        </p:tgtEl>
                                        <p:attrNameLst>
                                          <p:attrName>ppt_w</p:attrName>
                                        </p:attrNameLst>
                                      </p:cBhvr>
                                      <p:tavLst>
                                        <p:tav tm="0">
                                          <p:val>
                                            <p:strVal val="ppt_w"/>
                                          </p:val>
                                        </p:tav>
                                        <p:tav tm="100000">
                                          <p:val>
                                            <p:fltVal val="0"/>
                                          </p:val>
                                        </p:tav>
                                      </p:tavLst>
                                    </p:anim>
                                    <p:anim calcmode="lin" valueType="num">
                                      <p:cBhvr>
                                        <p:cTn id="40" dur="500"/>
                                        <p:tgtEl>
                                          <p:spTgt spid="7"/>
                                        </p:tgtEl>
                                        <p:attrNameLst>
                                          <p:attrName>ppt_h</p:attrName>
                                        </p:attrNameLst>
                                      </p:cBhvr>
                                      <p:tavLst>
                                        <p:tav tm="0">
                                          <p:val>
                                            <p:strVal val="ppt_h"/>
                                          </p:val>
                                        </p:tav>
                                        <p:tav tm="100000">
                                          <p:val>
                                            <p:fltVal val="0"/>
                                          </p:val>
                                        </p:tav>
                                      </p:tavLst>
                                    </p:anim>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 xmlns:a16="http://schemas.microsoft.com/office/drawing/2014/main" id="{01983FDB-884A-4647-85C9-54B74873D10F}"/>
              </a:ext>
            </a:extLst>
          </p:cNvPr>
          <p:cNvSpPr txBox="1"/>
          <p:nvPr/>
        </p:nvSpPr>
        <p:spPr>
          <a:xfrm>
            <a:off x="1422839" y="2304863"/>
            <a:ext cx="6883880" cy="1938992"/>
          </a:xfrm>
          <a:prstGeom prst="rect">
            <a:avLst/>
          </a:prstGeom>
          <a:noFill/>
        </p:spPr>
        <p:txBody>
          <a:bodyPr wrap="square" rtlCol="0">
            <a:spAutoFit/>
          </a:bodyPr>
          <a:lstStyle/>
          <a:p>
            <a:pPr algn="ct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“Nơi ấy” trong bài thơ chỉ ngưỡng cửa</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nơi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gợi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bao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kỉ</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niệm</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nhỏ</a:t>
            </a:r>
            <a:endPar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2" name="Left Arrow 4">
            <a:hlinkClick r:id="rId6" action="ppaction://hlinksldjump"/>
            <a:extLst>
              <a:ext uri="{FF2B5EF4-FFF2-40B4-BE49-F238E27FC236}">
                <a16:creationId xmlns=""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3" name="Rectangle: Rounded Corners 32">
              <a:extLst>
                <a:ext uri="{FF2B5EF4-FFF2-40B4-BE49-F238E27FC236}">
                  <a16:creationId xmlns=""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4" name="Rectangle: Rounded Corners 3">
            <a:extLst>
              <a:ext uri="{FF2B5EF4-FFF2-40B4-BE49-F238E27FC236}">
                <a16:creationId xmlns=""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pic>
        <p:nvPicPr>
          <p:cNvPr id="3" name="Picture 2">
            <a:extLst>
              <a:ext uri="{FF2B5EF4-FFF2-40B4-BE49-F238E27FC236}">
                <a16:creationId xmlns="" xmlns:a16="http://schemas.microsoft.com/office/drawing/2014/main" id="{92180D0B-0359-4CDA-AEE2-2F1ABF4B7395}"/>
              </a:ext>
            </a:extLst>
          </p:cNvPr>
          <p:cNvPicPr>
            <a:picLocks noChangeAspect="1"/>
          </p:cNvPicPr>
          <p:nvPr/>
        </p:nvPicPr>
        <p:blipFill>
          <a:blip r:embed="rId7"/>
          <a:stretch>
            <a:fillRect/>
          </a:stretch>
        </p:blipFill>
        <p:spPr>
          <a:xfrm>
            <a:off x="2437726" y="2220997"/>
            <a:ext cx="7227407" cy="3334851"/>
          </a:xfrm>
          <a:prstGeom prst="rect">
            <a:avLst/>
          </a:prstGeom>
        </p:spPr>
      </p:pic>
      <p:sp>
        <p:nvSpPr>
          <p:cNvPr id="8" name="TextBox 7">
            <a:extLst>
              <a:ext uri="{FF2B5EF4-FFF2-40B4-BE49-F238E27FC236}">
                <a16:creationId xmlns=""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endPar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5" name="TextBox 14">
            <a:extLst>
              <a:ext uri="{FF2B5EF4-FFF2-40B4-BE49-F238E27FC236}">
                <a16:creationId xmlns=""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bè</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tới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chơi</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6" name="TextBox 15">
            <a:extLst>
              <a:ext uri="{FF2B5EF4-FFF2-40B4-BE49-F238E27FC236}">
                <a16:creationId xmlns=""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Ngày</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đầu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tiên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 name="Left Arrow 4">
            <a:hlinkClick r:id="rId8" action="ppaction://hlinksldjump"/>
            <a:extLst>
              <a:ext uri="{FF2B5EF4-FFF2-40B4-BE49-F238E27FC236}">
                <a16:creationId xmlns="" xmlns:a16="http://schemas.microsoft.com/office/drawing/2014/main" id="{61CD9B39-3090-4466-ABB7-72E7CF660E08}"/>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a:extLst>
              <a:ext uri="{FF2B5EF4-FFF2-40B4-BE49-F238E27FC236}">
                <a16:creationId xmlns="" xmlns:a16="http://schemas.microsoft.com/office/drawing/2014/main" id="{095CD01A-2592-4CED-BC64-EF7F465092F0}"/>
              </a:ext>
            </a:extLst>
          </p:cNvPr>
          <p:cNvSpPr txBox="1"/>
          <p:nvPr/>
        </p:nvSpPr>
        <p:spPr>
          <a:xfrm>
            <a:off x="2696902" y="628188"/>
            <a:ext cx="8562508" cy="3046988"/>
          </a:xfrm>
          <a:prstGeom prst="rect">
            <a:avLst/>
          </a:prstGeom>
          <a:noFill/>
        </p:spPr>
        <p:txBody>
          <a:bodyPr wrap="square" rtlCol="0">
            <a:spAutoFit/>
          </a:bodyPr>
          <a:lstStyle/>
          <a:p>
            <a:pPr lvl="0"/>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hình ảnh “con đường xa tắp” muốn nói đến điều gì?</a:t>
            </a:r>
            <a:endPar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r>
              <a:rPr lang="vi-VN" sz="3200" dirty="0">
                <a:latin typeface="Cambria" panose="02040503050406030204" pitchFamily="18" charset="0"/>
                <a:ea typeface="Cambria" panose="02040503050406030204" pitchFamily="18" charset="0"/>
                <a:cs typeface="Arial-Rounded" panose="020B0500000000000000" pitchFamily="34" charset="0"/>
              </a:rPr>
              <a:t>a. Hành trình học tập còn dài lâu</a:t>
            </a:r>
          </a:p>
          <a:p>
            <a:r>
              <a:rPr lang="vi-VN" sz="3200" dirty="0">
                <a:latin typeface="Cambria" panose="02040503050406030204" pitchFamily="18" charset="0"/>
                <a:ea typeface="Cambria" panose="02040503050406030204" pitchFamily="18" charset="0"/>
                <a:cs typeface="Arial-Rounded" panose="020B0500000000000000" pitchFamily="34" charset="0"/>
              </a:rPr>
              <a:t>b. Nhiều điều mới mẻ chờ đón em ở phía trước</a:t>
            </a:r>
          </a:p>
          <a:p>
            <a:r>
              <a:rPr lang="vi-VN" sz="3200" dirty="0">
                <a:latin typeface="Cambria" panose="02040503050406030204" pitchFamily="18" charset="0"/>
                <a:ea typeface="Cambria" panose="02040503050406030204" pitchFamily="18" charset="0"/>
                <a:cs typeface="Arial-Rounded" panose="020B0500000000000000" pitchFamily="34" charset="0"/>
              </a:rPr>
              <a:t>c. Đường đến tương lai còn xa</a:t>
            </a:r>
          </a:p>
          <a:p>
            <a:r>
              <a:rPr lang="vi-VN" sz="3200" dirty="0">
                <a:latin typeface="Cambria" panose="02040503050406030204" pitchFamily="18" charset="0"/>
                <a:ea typeface="Cambria" panose="02040503050406030204" pitchFamily="18"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 xmlns:a16="http://schemas.microsoft.com/office/drawing/2014/main" id="{D67AA054-BEB6-4B06-999E-D31F1A105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 xmlns:a16="http://schemas.microsoft.com/office/drawing/2014/main" id="{8C055F6F-FC27-4FB7-8907-287407D18D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pic>
        <p:nvPicPr>
          <p:cNvPr id="22" name="Picture 21" descr="A picture containing text&#10;&#10;Description automatically generated">
            <a:extLst>
              <a:ext uri="{FF2B5EF4-FFF2-40B4-BE49-F238E27FC236}">
                <a16:creationId xmlns="" xmlns:a16="http://schemas.microsoft.com/office/drawing/2014/main" id="{3DB22F82-2181-4C09-A006-F6CB077198D4}"/>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8" name="Oval 7">
            <a:extLst>
              <a:ext uri="{FF2B5EF4-FFF2-40B4-BE49-F238E27FC236}">
                <a16:creationId xmlns="" xmlns:a16="http://schemas.microsoft.com/office/drawing/2014/main" id="{990FB372-2CC2-4EA0-7B41-475CC842B697}"/>
              </a:ext>
            </a:extLst>
          </p:cNvPr>
          <p:cNvSpPr/>
          <p:nvPr/>
        </p:nvSpPr>
        <p:spPr>
          <a:xfrm>
            <a:off x="2562447" y="2105247"/>
            <a:ext cx="606055" cy="5316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4">
            <a:hlinkClick r:id="rId8" action="ppaction://hlinksldjump"/>
            <a:extLst>
              <a:ext uri="{FF2B5EF4-FFF2-40B4-BE49-F238E27FC236}">
                <a16:creationId xmlns="" xmlns:a16="http://schemas.microsoft.com/office/drawing/2014/main" id="{10F74174-CBE6-8184-5A27-98184EFB4C80}"/>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 xmlns:a16="http://schemas.microsoft.com/office/drawing/2014/main" id="{56E34CC2-90AA-42B7-BABE-A240F251DD49}"/>
              </a:ext>
            </a:extLst>
          </p:cNvPr>
          <p:cNvSpPr>
            <a:spLocks noGrp="1"/>
          </p:cNvSpPr>
          <p:nvPr>
            <p:ph idx="1"/>
          </p:nvPr>
        </p:nvSpPr>
        <p:spPr>
          <a:xfrm>
            <a:off x="884387" y="3089361"/>
            <a:ext cx="8970380" cy="2352921"/>
          </a:xfrm>
        </p:spPr>
        <p:txBody>
          <a:bodyPr>
            <a:noAutofit/>
          </a:bodyPr>
          <a:lstStyle/>
          <a:p>
            <a:pPr marL="0" indent="0" algn="just">
              <a:buNone/>
            </a:pPr>
            <a:r>
              <a:rPr lang="vi-VN" sz="3600" dirty="0">
                <a:ln w="0"/>
                <a:latin typeface="Cambria" panose="02040503050406030204" pitchFamily="18" charset="0"/>
                <a:ea typeface="Cambria" panose="02040503050406030204" pitchFamily="18" charset="0"/>
                <a:cs typeface="Arial-Rounded" panose="020B0500000000000000" pitchFamily="34" charset="0"/>
              </a:rPr>
              <a:t>Ngưỡng cửa đã nhắc bạn nhỏ nhớ tới:</a:t>
            </a:r>
          </a:p>
          <a:p>
            <a:pPr marL="0" indent="0" algn="just">
              <a:buNone/>
            </a:pPr>
            <a:r>
              <a:rPr lang="vi-VN" sz="3600" b="1"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Bà, bố và mẹ: </a:t>
            </a:r>
            <a:r>
              <a:rPr lang="vi-VN" sz="36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Giúp bạn ấy cảm nhận được tình yêu thương, sự chăm sóc mà gia đình dành cho mình</a:t>
            </a:r>
          </a:p>
          <a:p>
            <a:pPr marL="0" indent="0" algn="just">
              <a:buNone/>
            </a:pPr>
            <a:r>
              <a:rPr lang="vi-VN" sz="3600" b="1"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Bạn bè: </a:t>
            </a:r>
            <a:r>
              <a:rPr lang="vi-VN" sz="36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Giúp bạn ấy cảm nhận được niềm vui khi có các bạn</a:t>
            </a:r>
          </a:p>
        </p:txBody>
      </p:sp>
      <p:pic>
        <p:nvPicPr>
          <p:cNvPr id="12" name="Picture 11" descr="A picture containing text&#10;&#10;Description automatically generated">
            <a:extLst>
              <a:ext uri="{FF2B5EF4-FFF2-40B4-BE49-F238E27FC236}">
                <a16:creationId xmlns=""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2" name="Left Arrow 4">
            <a:hlinkClick r:id="rId7" action="ppaction://hlinksldjump"/>
            <a:extLst>
              <a:ext uri="{FF2B5EF4-FFF2-40B4-BE49-F238E27FC236}">
                <a16:creationId xmlns="" xmlns:a16="http://schemas.microsoft.com/office/drawing/2014/main" id="{4A2B98B3-01BA-246F-A420-4371A03B6AF9}"/>
              </a:ext>
            </a:extLst>
          </p:cNvPr>
          <p:cNvSpPr/>
          <p:nvPr/>
        </p:nvSpPr>
        <p:spPr>
          <a:xfrm>
            <a:off x="10276080" y="6155880"/>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Học</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thuộc</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3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khổ</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thơ</a:t>
            </a:r>
            <a:r>
              <a:rPr lang="en-US" sz="4800" noProof="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noProof="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 xmlns:a16="http://schemas.microsoft.com/office/drawing/2014/main" id="{01983FDB-884A-4647-85C9-54B74873D10F}"/>
              </a:ext>
            </a:extLst>
          </p:cNvPr>
          <p:cNvSpPr txBox="1"/>
          <p:nvPr/>
        </p:nvSpPr>
        <p:spPr>
          <a:xfrm>
            <a:off x="1690577" y="1771238"/>
            <a:ext cx="4629201" cy="4524315"/>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ấy ai cũng quen</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Ngay từ thời tấm bé</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Khi tay bà, tay mẹ</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Còn dắt vòng đi men.</a:t>
            </a:r>
          </a:p>
          <a:p>
            <a:pPr lvl="0" algn="just"/>
            <a:endPar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bố mẹ ngày đêm</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Lúc nào qua cũng vội</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Nơi bạn bè chạy tới</a:t>
            </a:r>
          </a:p>
          <a:p>
            <a:pPr lvl="0" algn="just"/>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13" name="TextBox 12">
            <a:extLst>
              <a:ext uri="{FF2B5EF4-FFF2-40B4-BE49-F238E27FC236}">
                <a16:creationId xmlns="" xmlns:a16="http://schemas.microsoft.com/office/drawing/2014/main" id="{17897F23-9659-44C5-A68A-70A67BD99A95}"/>
              </a:ext>
            </a:extLst>
          </p:cNvPr>
          <p:cNvSpPr txBox="1"/>
          <p:nvPr/>
        </p:nvSpPr>
        <p:spPr>
          <a:xfrm>
            <a:off x="6610042" y="1731562"/>
            <a:ext cx="4483228" cy="2062103"/>
          </a:xfrm>
          <a:prstGeom prst="rect">
            <a:avLst/>
          </a:prstGeom>
          <a:noFill/>
        </p:spPr>
        <p:txBody>
          <a:bodyPr wrap="square" rtlCol="0">
            <a:spAutoFit/>
          </a:bodyPr>
          <a:lstStyle/>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Nơi ấy đã đưa tôi</a:t>
            </a:r>
          </a:p>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Buổi đầu tiên đến lớp</a:t>
            </a:r>
          </a:p>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Nay con đường xa tắp</a:t>
            </a:r>
          </a:p>
          <a:p>
            <a:pPr lvl="0" algn="just"/>
            <a:r>
              <a:rPr lang="vi-VN" sz="3200">
                <a:solidFill>
                  <a:srgbClr val="002060"/>
                </a:solidFill>
                <a:latin typeface="Cambria" panose="02040503050406030204" pitchFamily="18" charset="0"/>
                <a:ea typeface="Cambria" panose="02040503050406030204" pitchFamily="18" charset="0"/>
                <a:cs typeface="Arial-Rounded" panose="020B0500000000000000" pitchFamily="34" charset="0"/>
              </a:rPr>
              <a:t>Vẫn đang chờ tôi đi.</a:t>
            </a:r>
            <a:endPar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 xmlns:a16="http://schemas.microsoft.com/office/drawing/2014/main" id="{00F67FCA-8C07-16E1-9D8B-DC5848D17614}"/>
              </a:ext>
            </a:extLst>
          </p:cNvPr>
          <p:cNvPicPr>
            <a:picLocks noChangeAspect="1"/>
          </p:cNvPicPr>
          <p:nvPr/>
        </p:nvPicPr>
        <p:blipFill>
          <a:blip r:embed="rId4"/>
          <a:stretch>
            <a:fillRect/>
          </a:stretch>
        </p:blipFill>
        <p:spPr>
          <a:xfrm>
            <a:off x="1794050" y="1333577"/>
            <a:ext cx="1164290" cy="1176900"/>
          </a:xfrm>
          <a:prstGeom prst="rect">
            <a:avLst/>
          </a:prstGeom>
        </p:spPr>
      </p:pic>
      <p:pic>
        <p:nvPicPr>
          <p:cNvPr id="4" name="Picture 3">
            <a:extLst>
              <a:ext uri="{FF2B5EF4-FFF2-40B4-BE49-F238E27FC236}">
                <a16:creationId xmlns="" xmlns:a16="http://schemas.microsoft.com/office/drawing/2014/main" id="{A4500EFF-381A-E4C7-64DA-97D5582817F3}"/>
              </a:ext>
            </a:extLst>
          </p:cNvPr>
          <p:cNvPicPr>
            <a:picLocks noChangeAspect="1"/>
          </p:cNvPicPr>
          <p:nvPr/>
        </p:nvPicPr>
        <p:blipFill>
          <a:blip r:embed="rId4"/>
          <a:stretch>
            <a:fillRect/>
          </a:stretch>
        </p:blipFill>
        <p:spPr>
          <a:xfrm>
            <a:off x="4069418" y="2179675"/>
            <a:ext cx="1164290" cy="798633"/>
          </a:xfrm>
          <a:prstGeom prst="rect">
            <a:avLst/>
          </a:prstGeom>
        </p:spPr>
      </p:pic>
      <p:pic>
        <p:nvPicPr>
          <p:cNvPr id="8" name="Picture 7">
            <a:extLst>
              <a:ext uri="{FF2B5EF4-FFF2-40B4-BE49-F238E27FC236}">
                <a16:creationId xmlns="" xmlns:a16="http://schemas.microsoft.com/office/drawing/2014/main" id="{FB049E68-FF2E-9DC5-E1CD-D5319CD1DDDE}"/>
              </a:ext>
            </a:extLst>
          </p:cNvPr>
          <p:cNvPicPr>
            <a:picLocks noChangeAspect="1"/>
          </p:cNvPicPr>
          <p:nvPr/>
        </p:nvPicPr>
        <p:blipFill>
          <a:blip r:embed="rId4"/>
          <a:stretch>
            <a:fillRect/>
          </a:stretch>
        </p:blipFill>
        <p:spPr>
          <a:xfrm>
            <a:off x="2509284" y="2721935"/>
            <a:ext cx="1246497" cy="692307"/>
          </a:xfrm>
          <a:prstGeom prst="rect">
            <a:avLst/>
          </a:prstGeom>
        </p:spPr>
      </p:pic>
      <p:pic>
        <p:nvPicPr>
          <p:cNvPr id="9" name="Picture 8">
            <a:extLst>
              <a:ext uri="{FF2B5EF4-FFF2-40B4-BE49-F238E27FC236}">
                <a16:creationId xmlns="" xmlns:a16="http://schemas.microsoft.com/office/drawing/2014/main" id="{A57ED45B-0B8F-3D49-63F8-D210467DBEC7}"/>
              </a:ext>
            </a:extLst>
          </p:cNvPr>
          <p:cNvPicPr>
            <a:picLocks noChangeAspect="1"/>
          </p:cNvPicPr>
          <p:nvPr/>
        </p:nvPicPr>
        <p:blipFill>
          <a:blip r:embed="rId4"/>
          <a:stretch>
            <a:fillRect/>
          </a:stretch>
        </p:blipFill>
        <p:spPr>
          <a:xfrm>
            <a:off x="4065747" y="3232298"/>
            <a:ext cx="1549006" cy="829339"/>
          </a:xfrm>
          <a:prstGeom prst="rect">
            <a:avLst/>
          </a:prstGeom>
        </p:spPr>
      </p:pic>
      <p:pic>
        <p:nvPicPr>
          <p:cNvPr id="10" name="Picture 9">
            <a:extLst>
              <a:ext uri="{FF2B5EF4-FFF2-40B4-BE49-F238E27FC236}">
                <a16:creationId xmlns="" xmlns:a16="http://schemas.microsoft.com/office/drawing/2014/main" id="{0507023F-A3C7-1489-7500-068152B4F939}"/>
              </a:ext>
            </a:extLst>
          </p:cNvPr>
          <p:cNvPicPr>
            <a:picLocks noChangeAspect="1"/>
          </p:cNvPicPr>
          <p:nvPr/>
        </p:nvPicPr>
        <p:blipFill>
          <a:blip r:embed="rId4"/>
          <a:stretch>
            <a:fillRect/>
          </a:stretch>
        </p:blipFill>
        <p:spPr>
          <a:xfrm>
            <a:off x="2410739" y="4125433"/>
            <a:ext cx="1164290" cy="798633"/>
          </a:xfrm>
          <a:prstGeom prst="rect">
            <a:avLst/>
          </a:prstGeom>
        </p:spPr>
      </p:pic>
      <p:pic>
        <p:nvPicPr>
          <p:cNvPr id="11" name="Picture 10">
            <a:extLst>
              <a:ext uri="{FF2B5EF4-FFF2-40B4-BE49-F238E27FC236}">
                <a16:creationId xmlns="" xmlns:a16="http://schemas.microsoft.com/office/drawing/2014/main" id="{23473B8E-B18E-5140-C476-05FE252E8D68}"/>
              </a:ext>
            </a:extLst>
          </p:cNvPr>
          <p:cNvPicPr>
            <a:picLocks noChangeAspect="1"/>
          </p:cNvPicPr>
          <p:nvPr/>
        </p:nvPicPr>
        <p:blipFill>
          <a:blip r:embed="rId4"/>
          <a:stretch>
            <a:fillRect/>
          </a:stretch>
        </p:blipFill>
        <p:spPr>
          <a:xfrm>
            <a:off x="3927524" y="4667692"/>
            <a:ext cx="1549006" cy="680484"/>
          </a:xfrm>
          <a:prstGeom prst="rect">
            <a:avLst/>
          </a:prstGeom>
        </p:spPr>
      </p:pic>
      <p:pic>
        <p:nvPicPr>
          <p:cNvPr id="12" name="Picture 11">
            <a:extLst>
              <a:ext uri="{FF2B5EF4-FFF2-40B4-BE49-F238E27FC236}">
                <a16:creationId xmlns="" xmlns:a16="http://schemas.microsoft.com/office/drawing/2014/main" id="{819B26AD-9081-72EE-E0E2-F64AF58533B1}"/>
              </a:ext>
            </a:extLst>
          </p:cNvPr>
          <p:cNvPicPr>
            <a:picLocks noChangeAspect="1"/>
          </p:cNvPicPr>
          <p:nvPr/>
        </p:nvPicPr>
        <p:blipFill>
          <a:blip r:embed="rId4"/>
          <a:stretch>
            <a:fillRect/>
          </a:stretch>
        </p:blipFill>
        <p:spPr>
          <a:xfrm>
            <a:off x="2527697" y="5082363"/>
            <a:ext cx="1164290" cy="798633"/>
          </a:xfrm>
          <a:prstGeom prst="rect">
            <a:avLst/>
          </a:prstGeom>
        </p:spPr>
      </p:pic>
      <p:pic>
        <p:nvPicPr>
          <p:cNvPr id="14" name="Picture 13">
            <a:extLst>
              <a:ext uri="{FF2B5EF4-FFF2-40B4-BE49-F238E27FC236}">
                <a16:creationId xmlns="" xmlns:a16="http://schemas.microsoft.com/office/drawing/2014/main" id="{F15BAF96-CA92-BCD6-220F-49E738F301EC}"/>
              </a:ext>
            </a:extLst>
          </p:cNvPr>
          <p:cNvPicPr>
            <a:picLocks noChangeAspect="1"/>
          </p:cNvPicPr>
          <p:nvPr/>
        </p:nvPicPr>
        <p:blipFill>
          <a:blip r:embed="rId4"/>
          <a:stretch>
            <a:fillRect/>
          </a:stretch>
        </p:blipFill>
        <p:spPr>
          <a:xfrm>
            <a:off x="4441557" y="5603359"/>
            <a:ext cx="1640265" cy="798633"/>
          </a:xfrm>
          <a:prstGeom prst="rect">
            <a:avLst/>
          </a:prstGeom>
        </p:spPr>
      </p:pic>
      <p:pic>
        <p:nvPicPr>
          <p:cNvPr id="22" name="Picture 21">
            <a:extLst>
              <a:ext uri="{FF2B5EF4-FFF2-40B4-BE49-F238E27FC236}">
                <a16:creationId xmlns="" xmlns:a16="http://schemas.microsoft.com/office/drawing/2014/main" id="{A78ED3A8-EE0B-5FA1-8850-86B11D7F2002}"/>
              </a:ext>
            </a:extLst>
          </p:cNvPr>
          <p:cNvPicPr>
            <a:picLocks noChangeAspect="1"/>
          </p:cNvPicPr>
          <p:nvPr/>
        </p:nvPicPr>
        <p:blipFill>
          <a:blip r:embed="rId4"/>
          <a:stretch>
            <a:fillRect/>
          </a:stretch>
        </p:blipFill>
        <p:spPr>
          <a:xfrm>
            <a:off x="6599967" y="1541722"/>
            <a:ext cx="1183066" cy="798633"/>
          </a:xfrm>
          <a:prstGeom prst="rect">
            <a:avLst/>
          </a:prstGeom>
        </p:spPr>
      </p:pic>
      <p:pic>
        <p:nvPicPr>
          <p:cNvPr id="30" name="Picture 29">
            <a:extLst>
              <a:ext uri="{FF2B5EF4-FFF2-40B4-BE49-F238E27FC236}">
                <a16:creationId xmlns="" xmlns:a16="http://schemas.microsoft.com/office/drawing/2014/main" id="{10677E09-B857-0BCE-EDEB-03287C95D3FB}"/>
              </a:ext>
            </a:extLst>
          </p:cNvPr>
          <p:cNvPicPr>
            <a:picLocks noChangeAspect="1"/>
          </p:cNvPicPr>
          <p:nvPr/>
        </p:nvPicPr>
        <p:blipFill>
          <a:blip r:embed="rId4"/>
          <a:stretch>
            <a:fillRect/>
          </a:stretch>
        </p:blipFill>
        <p:spPr>
          <a:xfrm>
            <a:off x="8896600" y="2211572"/>
            <a:ext cx="1470144" cy="702941"/>
          </a:xfrm>
          <a:prstGeom prst="rect">
            <a:avLst/>
          </a:prstGeom>
        </p:spPr>
      </p:pic>
      <p:pic>
        <p:nvPicPr>
          <p:cNvPr id="31" name="Picture 30">
            <a:extLst>
              <a:ext uri="{FF2B5EF4-FFF2-40B4-BE49-F238E27FC236}">
                <a16:creationId xmlns="" xmlns:a16="http://schemas.microsoft.com/office/drawing/2014/main" id="{6B6A8E31-016E-F43F-1961-5F9B45D47B79}"/>
              </a:ext>
            </a:extLst>
          </p:cNvPr>
          <p:cNvPicPr>
            <a:picLocks noChangeAspect="1"/>
          </p:cNvPicPr>
          <p:nvPr/>
        </p:nvPicPr>
        <p:blipFill>
          <a:blip r:embed="rId4"/>
          <a:stretch>
            <a:fillRect/>
          </a:stretch>
        </p:blipFill>
        <p:spPr>
          <a:xfrm>
            <a:off x="7301715" y="2679405"/>
            <a:ext cx="1969875" cy="702941"/>
          </a:xfrm>
          <a:prstGeom prst="rect">
            <a:avLst/>
          </a:prstGeom>
        </p:spPr>
      </p:pic>
      <p:pic>
        <p:nvPicPr>
          <p:cNvPr id="32" name="Picture 31">
            <a:extLst>
              <a:ext uri="{FF2B5EF4-FFF2-40B4-BE49-F238E27FC236}">
                <a16:creationId xmlns="" xmlns:a16="http://schemas.microsoft.com/office/drawing/2014/main" id="{7B5E1AC2-9F1F-31C1-0341-107AD635905D}"/>
              </a:ext>
            </a:extLst>
          </p:cNvPr>
          <p:cNvPicPr>
            <a:picLocks noChangeAspect="1"/>
          </p:cNvPicPr>
          <p:nvPr/>
        </p:nvPicPr>
        <p:blipFill>
          <a:blip r:embed="rId4"/>
          <a:stretch>
            <a:fillRect/>
          </a:stretch>
        </p:blipFill>
        <p:spPr>
          <a:xfrm>
            <a:off x="8995144" y="3253563"/>
            <a:ext cx="1669310" cy="607249"/>
          </a:xfrm>
          <a:prstGeom prst="rect">
            <a:avLst/>
          </a:prstGeom>
        </p:spPr>
      </p:pic>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4"/>
                                        </p:tgtEl>
                                      </p:cBhvr>
                                    </p:animEffect>
                                    <p:anim calcmode="lin" valueType="num">
                                      <p:cBhvr>
                                        <p:cTn id="56" dur="1000"/>
                                        <p:tgtEl>
                                          <p:spTgt spid="14"/>
                                        </p:tgtEl>
                                        <p:attrNameLst>
                                          <p:attrName>ppt_x</p:attrName>
                                        </p:attrNameLst>
                                      </p:cBhvr>
                                      <p:tavLst>
                                        <p:tav tm="0">
                                          <p:val>
                                            <p:strVal val="ppt_x"/>
                                          </p:val>
                                        </p:tav>
                                        <p:tav tm="100000">
                                          <p:val>
                                            <p:strVal val="ppt_x"/>
                                          </p:val>
                                        </p:tav>
                                      </p:tavLst>
                                    </p:anim>
                                    <p:anim calcmode="lin" valueType="num">
                                      <p:cBhvr>
                                        <p:cTn id="57" dur="1000"/>
                                        <p:tgtEl>
                                          <p:spTgt spid="14"/>
                                        </p:tgtEl>
                                        <p:attrNameLst>
                                          <p:attrName>ppt_y</p:attrName>
                                        </p:attrNameLst>
                                      </p:cBhvr>
                                      <p:tavLst>
                                        <p:tav tm="0">
                                          <p:val>
                                            <p:strVal val="ppt_y"/>
                                          </p:val>
                                        </p:tav>
                                        <p:tav tm="100000">
                                          <p:val>
                                            <p:strVal val="ppt_y+.1"/>
                                          </p:val>
                                        </p:tav>
                                      </p:tavLst>
                                    </p:anim>
                                    <p:set>
                                      <p:cBhvr>
                                        <p:cTn id="58"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22"/>
                                        </p:tgtEl>
                                      </p:cBhvr>
                                    </p:animEffect>
                                    <p:anim calcmode="lin" valueType="num">
                                      <p:cBhvr>
                                        <p:cTn id="63" dur="1000"/>
                                        <p:tgtEl>
                                          <p:spTgt spid="22"/>
                                        </p:tgtEl>
                                        <p:attrNameLst>
                                          <p:attrName>ppt_x</p:attrName>
                                        </p:attrNameLst>
                                      </p:cBhvr>
                                      <p:tavLst>
                                        <p:tav tm="0">
                                          <p:val>
                                            <p:strVal val="ppt_x"/>
                                          </p:val>
                                        </p:tav>
                                        <p:tav tm="100000">
                                          <p:val>
                                            <p:strVal val="ppt_x"/>
                                          </p:val>
                                        </p:tav>
                                      </p:tavLst>
                                    </p:anim>
                                    <p:anim calcmode="lin" valueType="num">
                                      <p:cBhvr>
                                        <p:cTn id="64" dur="1000"/>
                                        <p:tgtEl>
                                          <p:spTgt spid="22"/>
                                        </p:tgtEl>
                                        <p:attrNameLst>
                                          <p:attrName>ppt_y</p:attrName>
                                        </p:attrNameLst>
                                      </p:cBhvr>
                                      <p:tavLst>
                                        <p:tav tm="0">
                                          <p:val>
                                            <p:strVal val="ppt_y"/>
                                          </p:val>
                                        </p:tav>
                                        <p:tav tm="100000">
                                          <p:val>
                                            <p:strVal val="ppt_y+.1"/>
                                          </p:val>
                                        </p:tav>
                                      </p:tavLst>
                                    </p:anim>
                                    <p:set>
                                      <p:cBhvr>
                                        <p:cTn id="6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30"/>
                                        </p:tgtEl>
                                      </p:cBhvr>
                                    </p:animEffect>
                                    <p:anim calcmode="lin" valueType="num">
                                      <p:cBhvr>
                                        <p:cTn id="70" dur="1000"/>
                                        <p:tgtEl>
                                          <p:spTgt spid="30"/>
                                        </p:tgtEl>
                                        <p:attrNameLst>
                                          <p:attrName>ppt_x</p:attrName>
                                        </p:attrNameLst>
                                      </p:cBhvr>
                                      <p:tavLst>
                                        <p:tav tm="0">
                                          <p:val>
                                            <p:strVal val="ppt_x"/>
                                          </p:val>
                                        </p:tav>
                                        <p:tav tm="100000">
                                          <p:val>
                                            <p:strVal val="ppt_x"/>
                                          </p:val>
                                        </p:tav>
                                      </p:tavLst>
                                    </p:anim>
                                    <p:anim calcmode="lin" valueType="num">
                                      <p:cBhvr>
                                        <p:cTn id="71" dur="1000"/>
                                        <p:tgtEl>
                                          <p:spTgt spid="30"/>
                                        </p:tgtEl>
                                        <p:attrNameLst>
                                          <p:attrName>ppt_y</p:attrName>
                                        </p:attrNameLst>
                                      </p:cBhvr>
                                      <p:tavLst>
                                        <p:tav tm="0">
                                          <p:val>
                                            <p:strVal val="ppt_y"/>
                                          </p:val>
                                        </p:tav>
                                        <p:tav tm="100000">
                                          <p:val>
                                            <p:strVal val="ppt_y+.1"/>
                                          </p:val>
                                        </p:tav>
                                      </p:tavLst>
                                    </p:anim>
                                    <p:set>
                                      <p:cBhvr>
                                        <p:cTn id="7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31"/>
                                        </p:tgtEl>
                                      </p:cBhvr>
                                    </p:animEffect>
                                    <p:anim calcmode="lin" valueType="num">
                                      <p:cBhvr>
                                        <p:cTn id="77" dur="1000"/>
                                        <p:tgtEl>
                                          <p:spTgt spid="31"/>
                                        </p:tgtEl>
                                        <p:attrNameLst>
                                          <p:attrName>ppt_x</p:attrName>
                                        </p:attrNameLst>
                                      </p:cBhvr>
                                      <p:tavLst>
                                        <p:tav tm="0">
                                          <p:val>
                                            <p:strVal val="ppt_x"/>
                                          </p:val>
                                        </p:tav>
                                        <p:tav tm="100000">
                                          <p:val>
                                            <p:strVal val="ppt_x"/>
                                          </p:val>
                                        </p:tav>
                                      </p:tavLst>
                                    </p:anim>
                                    <p:anim calcmode="lin" valueType="num">
                                      <p:cBhvr>
                                        <p:cTn id="78" dur="1000"/>
                                        <p:tgtEl>
                                          <p:spTgt spid="31"/>
                                        </p:tgtEl>
                                        <p:attrNameLst>
                                          <p:attrName>ppt_y</p:attrName>
                                        </p:attrNameLst>
                                      </p:cBhvr>
                                      <p:tavLst>
                                        <p:tav tm="0">
                                          <p:val>
                                            <p:strVal val="ppt_y"/>
                                          </p:val>
                                        </p:tav>
                                        <p:tav tm="100000">
                                          <p:val>
                                            <p:strVal val="ppt_y+.1"/>
                                          </p:val>
                                        </p:tav>
                                      </p:tavLst>
                                    </p:anim>
                                    <p:set>
                                      <p:cBhvr>
                                        <p:cTn id="7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himes.wav"/>
                                        </p:tgtEl>
                                      </p:cMediaNode>
                                    </p:audio>
                                  </p:subTnLst>
                                </p:cTn>
                              </p:par>
                            </p:childTnLst>
                          </p:cTn>
                        </p:par>
                      </p:childTnLst>
                    </p:cTn>
                  </p:par>
                  <p:par>
                    <p:cTn id="80" fill="hold">
                      <p:stCondLst>
                        <p:cond delay="indefinite"/>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32"/>
                                        </p:tgtEl>
                                      </p:cBhvr>
                                    </p:animEffect>
                                    <p:anim calcmode="lin" valueType="num">
                                      <p:cBhvr>
                                        <p:cTn id="84" dur="1000"/>
                                        <p:tgtEl>
                                          <p:spTgt spid="32"/>
                                        </p:tgtEl>
                                        <p:attrNameLst>
                                          <p:attrName>ppt_x</p:attrName>
                                        </p:attrNameLst>
                                      </p:cBhvr>
                                      <p:tavLst>
                                        <p:tav tm="0">
                                          <p:val>
                                            <p:strVal val="ppt_x"/>
                                          </p:val>
                                        </p:tav>
                                        <p:tav tm="100000">
                                          <p:val>
                                            <p:strVal val="ppt_x"/>
                                          </p:val>
                                        </p:tav>
                                      </p:tavLst>
                                    </p:anim>
                                    <p:anim calcmode="lin" valueType="num">
                                      <p:cBhvr>
                                        <p:cTn id="85" dur="1000"/>
                                        <p:tgtEl>
                                          <p:spTgt spid="32"/>
                                        </p:tgtEl>
                                        <p:attrNameLst>
                                          <p:attrName>ppt_y</p:attrName>
                                        </p:attrNameLst>
                                      </p:cBhvr>
                                      <p:tavLst>
                                        <p:tav tm="0">
                                          <p:val>
                                            <p:strVal val="ppt_y"/>
                                          </p:val>
                                        </p:tav>
                                        <p:tav tm="100000">
                                          <p:val>
                                            <p:strVal val="ppt_y+.1"/>
                                          </p:val>
                                        </p:tav>
                                      </p:tavLst>
                                    </p:anim>
                                    <p:set>
                                      <p:cBhvr>
                                        <p:cTn id="8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Rectangle: Rounded Corners 4">
            <a:extLst>
              <a:ext uri="{FF2B5EF4-FFF2-40B4-BE49-F238E27FC236}">
                <a16:creationId xmlns=""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7" name="Picture 6" descr="Shape&#10;&#10;Description automatically generated">
            <a:extLst>
              <a:ext uri="{FF2B5EF4-FFF2-40B4-BE49-F238E27FC236}">
                <a16:creationId xmlns=""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 xmlns:a16="http://schemas.microsoft.com/office/drawing/2014/main" id="{D96CC754-864D-46B2-AF05-E6B03E74957E}"/>
              </a:ext>
            </a:extLst>
          </p:cNvPr>
          <p:cNvSpPr>
            <a:spLocks noGrp="1"/>
          </p:cNvSpPr>
          <p:nvPr>
            <p:ph idx="1"/>
          </p:nvPr>
        </p:nvSpPr>
        <p:spPr>
          <a:xfrm>
            <a:off x="583683" y="2419086"/>
            <a:ext cx="8203408" cy="3276494"/>
          </a:xfrm>
        </p:spPr>
        <p:txBody>
          <a:bodyPr>
            <a:noAutofit/>
          </a:bodyPr>
          <a:lstStyle/>
          <a:p>
            <a:pPr marL="0" indent="0" algn="just">
              <a:buNone/>
            </a:pP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Bài thơ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nói</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n</a:t>
            </a: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gưỡng cửa ngôi nhà</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Đây</a:t>
            </a:r>
            <a:r>
              <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chính</a:t>
            </a: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Content Placeholder 2">
            <a:extLst>
              <a:ext uri="{FF2B5EF4-FFF2-40B4-BE49-F238E27FC236}">
                <a16:creationId xmlns=""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5400" dirty="0">
                <a:solidFill>
                  <a:srgbClr val="FB334B"/>
                </a:solidFill>
                <a:latin typeface="Cambria" panose="02040503050406030204" pitchFamily="18" charset="0"/>
                <a:ea typeface="Cambria" panose="02040503050406030204" pitchFamily="18" charset="0"/>
                <a:cs typeface="Arial-Rounded" panose="020B0500000000000000" pitchFamily="34" charset="0"/>
              </a:rPr>
              <a:t>Nêu cảm nghĩ của em khi đọc bài thơ?</a:t>
            </a:r>
            <a:endParaRPr lang="en-US" sz="54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a:extLst>
            <a:ext uri="{FF2B5EF4-FFF2-40B4-BE49-F238E27FC236}">
              <a16:creationId xmlns="" xmlns:a16="http://schemas.microsoft.com/office/drawing/2014/main" id="{C8EB980B-B069-CB76-2AD7-EFF269FD26EB}"/>
            </a:ext>
          </a:extLst>
        </p:cNvPr>
        <p:cNvGrpSpPr/>
        <p:nvPr/>
      </p:nvGrpSpPr>
      <p:grpSpPr>
        <a:xfrm>
          <a:off x="0" y="0"/>
          <a:ext cx="0" cy="0"/>
          <a:chOff x="0" y="0"/>
          <a:chExt cx="0" cy="0"/>
        </a:xfrm>
      </p:grpSpPr>
      <p:grpSp>
        <p:nvGrpSpPr>
          <p:cNvPr id="8" name="Group 7">
            <a:extLst>
              <a:ext uri="{FF2B5EF4-FFF2-40B4-BE49-F238E27FC236}">
                <a16:creationId xmlns="" xmlns:a16="http://schemas.microsoft.com/office/drawing/2014/main" id="{E8FB74F5-0FA2-B6B9-9382-8115C803D787}"/>
              </a:ext>
            </a:extLst>
          </p:cNvPr>
          <p:cNvGrpSpPr/>
          <p:nvPr/>
        </p:nvGrpSpPr>
        <p:grpSpPr>
          <a:xfrm>
            <a:off x="2489821" y="1041991"/>
            <a:ext cx="7510071" cy="3106426"/>
            <a:chOff x="256031" y="1133735"/>
            <a:chExt cx="9242811" cy="5377134"/>
          </a:xfrm>
        </p:grpSpPr>
        <p:sp>
          <p:nvSpPr>
            <p:cNvPr id="9" name="Rectangle: Rounded Corners 8">
              <a:extLst>
                <a:ext uri="{FF2B5EF4-FFF2-40B4-BE49-F238E27FC236}">
                  <a16:creationId xmlns="" xmlns:a16="http://schemas.microsoft.com/office/drawing/2014/main" id="{22264347-5EA3-6797-ECE1-E5FCF6BFECC9}"/>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 xmlns:a16="http://schemas.microsoft.com/office/drawing/2014/main" id="{9078A839-7F9E-4010-2694-4E2B1C5B9AC7}"/>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TextBox 6">
            <a:extLst>
              <a:ext uri="{FF2B5EF4-FFF2-40B4-BE49-F238E27FC236}">
                <a16:creationId xmlns="" xmlns:a16="http://schemas.microsoft.com/office/drawing/2014/main" id="{918953A7-C920-D243-7E43-51E08913151A}"/>
              </a:ext>
            </a:extLst>
          </p:cNvPr>
          <p:cNvSpPr txBox="1"/>
          <p:nvPr/>
        </p:nvSpPr>
        <p:spPr>
          <a:xfrm>
            <a:off x="2892056" y="1733107"/>
            <a:ext cx="7070651" cy="1754326"/>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Trao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hỏi</a:t>
            </a: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Em </a:t>
            </a:r>
            <a:r>
              <a:rPr lang="en-US" sz="3600" b="1" dirty="0" err="1">
                <a:solidFill>
                  <a:srgbClr val="FF0000"/>
                </a:solidFill>
                <a:latin typeface="Cambria" panose="02040503050406030204" pitchFamily="18" charset="0"/>
                <a:ea typeface="Cambria" panose="02040503050406030204" pitchFamily="18" charset="0"/>
              </a:rPr>
              <a:t>cảm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thế</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phải</a:t>
            </a:r>
            <a:r>
              <a:rPr lang="en-US" sz="3600" b="1" dirty="0">
                <a:solidFill>
                  <a:srgbClr val="FF0000"/>
                </a:solidFill>
                <a:latin typeface="Cambria" panose="02040503050406030204" pitchFamily="18" charset="0"/>
                <a:ea typeface="Cambria" panose="02040503050406030204" pitchFamily="18" charset="0"/>
              </a:rPr>
              <a:t> xa </a:t>
            </a:r>
            <a:r>
              <a:rPr lang="en-US" sz="3600" b="1" dirty="0" err="1">
                <a:solidFill>
                  <a:srgbClr val="FF0000"/>
                </a:solidFill>
                <a:latin typeface="Cambria" panose="02040503050406030204" pitchFamily="18" charset="0"/>
                <a:ea typeface="Cambria" panose="02040503050406030204" pitchFamily="18" charset="0"/>
              </a:rPr>
              <a:t>ngôi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ngày</a:t>
            </a:r>
            <a:r>
              <a:rPr lang="en-US" sz="3600" b="1" dirty="0">
                <a:solidFill>
                  <a:srgbClr val="FF0000"/>
                </a:solidFill>
                <a:latin typeface="Cambria" panose="02040503050406030204" pitchFamily="18" charset="0"/>
                <a:ea typeface="Cambria" panose="02040503050406030204" pitchFamily="18" charset="0"/>
              </a:rPr>
              <a:t>?</a:t>
            </a:r>
          </a:p>
        </p:txBody>
      </p:sp>
      <p:pic>
        <p:nvPicPr>
          <p:cNvPr id="16" name="Picture 15" descr="A cartoon of a child holding a wand&#10;&#10;AI-generated content may be incorrect.">
            <a:extLst>
              <a:ext uri="{FF2B5EF4-FFF2-40B4-BE49-F238E27FC236}">
                <a16:creationId xmlns="" xmlns:a16="http://schemas.microsoft.com/office/drawing/2014/main" id="{3DFA36F5-E06B-36FE-85F6-20AA1B99381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13" b="96582" l="9961" r="89974">
                        <a14:foregroundMark x1="41406" y1="7910" x2="52539" y2="8691"/>
                        <a14:foregroundMark x1="43034" y1="88184" x2="43880" y2="96582"/>
                      </a14:backgroundRemoval>
                    </a14:imgEffect>
                  </a14:imgLayer>
                </a14:imgProps>
              </a:ext>
            </a:extLst>
          </a:blip>
          <a:stretch>
            <a:fillRect/>
          </a:stretch>
        </p:blipFill>
        <p:spPr>
          <a:xfrm>
            <a:off x="7932774" y="2668772"/>
            <a:ext cx="6283842" cy="4189228"/>
          </a:xfrm>
          <a:prstGeom prst="rect">
            <a:avLst/>
          </a:prstGeom>
        </p:spPr>
      </p:pic>
    </p:spTree>
    <p:extLst>
      <p:ext uri="{BB962C8B-B14F-4D97-AF65-F5344CB8AC3E}">
        <p14:creationId xmlns:p14="http://schemas.microsoft.com/office/powerpoint/2010/main" val="24625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descr="A group of blue and pink letters&#10;&#10;AI-generated content may be incorrect.">
            <a:extLst>
              <a:ext uri="{FF2B5EF4-FFF2-40B4-BE49-F238E27FC236}">
                <a16:creationId xmlns="" xmlns:a16="http://schemas.microsoft.com/office/drawing/2014/main" id="{5F3E001E-1A25-40EF-0B26-C9F907956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56" y="1818167"/>
            <a:ext cx="8517065" cy="2587877"/>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a:extLst>
            <a:ext uri="{FF2B5EF4-FFF2-40B4-BE49-F238E27FC236}">
              <a16:creationId xmlns="" xmlns:a16="http://schemas.microsoft.com/office/drawing/2014/main" id="{DAA769F0-EB30-A3B2-4C51-230A8468CFE5}"/>
            </a:ext>
          </a:extLst>
        </p:cNvPr>
        <p:cNvGrpSpPr/>
        <p:nvPr/>
      </p:nvGrpSpPr>
      <p:grpSpPr>
        <a:xfrm>
          <a:off x="0" y="0"/>
          <a:ext cx="0" cy="0"/>
          <a:chOff x="0" y="0"/>
          <a:chExt cx="0" cy="0"/>
        </a:xfrm>
      </p:grpSpPr>
      <p:sp>
        <p:nvSpPr>
          <p:cNvPr id="4" name="Freeform 2">
            <a:extLst>
              <a:ext uri="{FF2B5EF4-FFF2-40B4-BE49-F238E27FC236}">
                <a16:creationId xmlns="" xmlns:a16="http://schemas.microsoft.com/office/drawing/2014/main" id="{621977BD-1182-ED00-048B-B05B4836D8BF}"/>
              </a:ext>
            </a:extLst>
          </p:cNvPr>
          <p:cNvSpPr/>
          <p:nvPr/>
        </p:nvSpPr>
        <p:spPr>
          <a:xfrm>
            <a:off x="7017488" y="0"/>
            <a:ext cx="5304098" cy="6858000"/>
          </a:xfrm>
          <a:custGeom>
            <a:avLst/>
            <a:gdLst/>
            <a:ahLst/>
            <a:cxnLst/>
            <a:rect l="l" t="t" r="r" b="b"/>
            <a:pathLst>
              <a:path w="6677371" h="10048315">
                <a:moveTo>
                  <a:pt x="0" y="0"/>
                </a:moveTo>
                <a:lnTo>
                  <a:pt x="6677372" y="0"/>
                </a:lnTo>
                <a:lnTo>
                  <a:pt x="6677372" y="10048315"/>
                </a:lnTo>
                <a:lnTo>
                  <a:pt x="0" y="10048315"/>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 xmlns:a16="http://schemas.microsoft.com/office/drawing/2014/main" id="{21059A7D-6629-EF05-E9A0-E226773CEC8C}"/>
              </a:ext>
            </a:extLst>
          </p:cNvPr>
          <p:cNvPicPr>
            <a:picLocks noChangeAspect="1"/>
          </p:cNvPicPr>
          <p:nvPr/>
        </p:nvPicPr>
        <p:blipFill>
          <a:blip r:embed="rId4"/>
          <a:stretch>
            <a:fillRect/>
          </a:stretch>
        </p:blipFill>
        <p:spPr>
          <a:xfrm>
            <a:off x="1138801" y="114725"/>
            <a:ext cx="3938357" cy="1012024"/>
          </a:xfrm>
          <a:prstGeom prst="rect">
            <a:avLst/>
          </a:prstGeom>
        </p:spPr>
      </p:pic>
      <p:pic>
        <p:nvPicPr>
          <p:cNvPr id="9" name="Picture 8" descr="A yellow circles with red lines&#10;&#10;AI-generated content may be incorrect.">
            <a:extLst>
              <a:ext uri="{FF2B5EF4-FFF2-40B4-BE49-F238E27FC236}">
                <a16:creationId xmlns="" xmlns:a16="http://schemas.microsoft.com/office/drawing/2014/main" id="{82C69A18-301C-B96E-6252-D9F8CE676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77" y="956155"/>
            <a:ext cx="2541175" cy="1521231"/>
          </a:xfrm>
          <a:prstGeom prst="rect">
            <a:avLst/>
          </a:prstGeom>
        </p:spPr>
      </p:pic>
      <p:pic>
        <p:nvPicPr>
          <p:cNvPr id="20" name="Picture 19">
            <a:extLst>
              <a:ext uri="{FF2B5EF4-FFF2-40B4-BE49-F238E27FC236}">
                <a16:creationId xmlns="" xmlns:a16="http://schemas.microsoft.com/office/drawing/2014/main" id="{6B6E23F9-3A1F-C34C-EA09-5C7738341CD2}"/>
              </a:ext>
            </a:extLst>
          </p:cNvPr>
          <p:cNvPicPr>
            <a:picLocks noChangeAspect="1"/>
          </p:cNvPicPr>
          <p:nvPr/>
        </p:nvPicPr>
        <p:blipFill>
          <a:blip r:embed="rId6"/>
          <a:stretch>
            <a:fillRect/>
          </a:stretch>
        </p:blipFill>
        <p:spPr>
          <a:xfrm>
            <a:off x="-574165" y="2874388"/>
            <a:ext cx="8321761" cy="3682303"/>
          </a:xfrm>
          <a:prstGeom prst="rect">
            <a:avLst/>
          </a:prstGeom>
        </p:spPr>
      </p:pic>
    </p:spTree>
    <p:extLst>
      <p:ext uri="{BB962C8B-B14F-4D97-AF65-F5344CB8AC3E}">
        <p14:creationId xmlns:p14="http://schemas.microsoft.com/office/powerpoint/2010/main" val="229520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MẮT DÕI </a:t>
                </a:r>
              </a:p>
            </p:txBody>
          </p:sp>
        </p:grpSp>
        <p:grpSp>
          <p:nvGrpSpPr>
            <p:cNvPr id="23" name="Group 22">
              <a:extLst>
                <a:ext uri="{FF2B5EF4-FFF2-40B4-BE49-F238E27FC236}">
                  <a16:creationId xmlns=""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TAI NGHE</a:t>
                </a:r>
              </a:p>
            </p:txBody>
          </p:sp>
        </p:grpSp>
        <p:grpSp>
          <p:nvGrpSpPr>
            <p:cNvPr id="24" name="Group 23">
              <a:extLst>
                <a:ext uri="{FF2B5EF4-FFF2-40B4-BE49-F238E27FC236}">
                  <a16:creationId xmlns=""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a:extLst>
              <a:ext uri="{FF2B5EF4-FFF2-40B4-BE49-F238E27FC236}">
                <a16:creationId xmlns=""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Thường lúc nào cũng vui.</a:t>
            </a:r>
          </a:p>
        </p:txBody>
      </p:sp>
      <p:sp>
        <p:nvSpPr>
          <p:cNvPr id="6" name="Rectangle: Rounded Corners 5">
            <a:extLst>
              <a:ext uri="{FF2B5EF4-FFF2-40B4-BE49-F238E27FC236}">
                <a16:creationId xmlns=""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Arial-Rounded" panose="020B0500000000000000" pitchFamily="34" charset="0"/>
              </a:rPr>
              <a:t>(Vũ Quần Phương)</a:t>
            </a:r>
          </a:p>
        </p:txBody>
      </p:sp>
      <p:sp>
        <p:nvSpPr>
          <p:cNvPr id="11" name="Rectangle: Rounded Corners 10">
            <a:extLst>
              <a:ext uri="{FF2B5EF4-FFF2-40B4-BE49-F238E27FC236}">
                <a16:creationId xmlns=""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2" name="Picture 11" descr="Icon&#10;&#10;Description automatically generated">
            <a:extLst>
              <a:ext uri="{FF2B5EF4-FFF2-40B4-BE49-F238E27FC236}">
                <a16:creationId xmlns=""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a:extLst>
            <a:ext uri="{FF2B5EF4-FFF2-40B4-BE49-F238E27FC236}">
              <a16:creationId xmlns="" xmlns:a16="http://schemas.microsoft.com/office/drawing/2014/main" id="{0DB1AE48-2D5E-5419-A06C-C394B7579E3A}"/>
            </a:ext>
          </a:extLst>
        </p:cNvPr>
        <p:cNvGrpSpPr/>
        <p:nvPr/>
      </p:nvGrpSpPr>
      <p:grpSpPr>
        <a:xfrm>
          <a:off x="0" y="0"/>
          <a:ext cx="0" cy="0"/>
          <a:chOff x="0" y="0"/>
          <a:chExt cx="0" cy="0"/>
        </a:xfrm>
      </p:grpSpPr>
      <p:grpSp>
        <p:nvGrpSpPr>
          <p:cNvPr id="2" name="Group 1">
            <a:extLst>
              <a:ext uri="{FF2B5EF4-FFF2-40B4-BE49-F238E27FC236}">
                <a16:creationId xmlns="" xmlns:a16="http://schemas.microsoft.com/office/drawing/2014/main" id="{C0C5240E-2635-1799-9180-94AF3C8753F9}"/>
              </a:ext>
            </a:extLst>
          </p:cNvPr>
          <p:cNvGrpSpPr/>
          <p:nvPr/>
        </p:nvGrpSpPr>
        <p:grpSpPr>
          <a:xfrm>
            <a:off x="424249" y="948242"/>
            <a:ext cx="11343502" cy="5533742"/>
            <a:chOff x="256031" y="1133735"/>
            <a:chExt cx="9242811" cy="5377134"/>
          </a:xfrm>
        </p:grpSpPr>
        <p:sp>
          <p:nvSpPr>
            <p:cNvPr id="17" name="Rectangle: Rounded Corners 16">
              <a:extLst>
                <a:ext uri="{FF2B5EF4-FFF2-40B4-BE49-F238E27FC236}">
                  <a16:creationId xmlns="" xmlns:a16="http://schemas.microsoft.com/office/drawing/2014/main" id="{5C21D918-3F0A-569F-02D4-7FEB77DA7FFD}"/>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 xmlns:a16="http://schemas.microsoft.com/office/drawing/2014/main" id="{9B6C2069-72A4-094D-7D3E-3E2416B5F444}"/>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Rectangle: Rounded Corners 18">
            <a:extLst>
              <a:ext uri="{FF2B5EF4-FFF2-40B4-BE49-F238E27FC236}">
                <a16:creationId xmlns="" xmlns:a16="http://schemas.microsoft.com/office/drawing/2014/main" id="{E173BAF2-7223-3C18-DE6C-993AEA846D0F}"/>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 xmlns:a16="http://schemas.microsoft.com/office/drawing/2014/main" id="{001CC21A-66EC-CFE2-EC63-A1D9165CCB2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21" name="TextBox 20">
            <a:extLst>
              <a:ext uri="{FF2B5EF4-FFF2-40B4-BE49-F238E27FC236}">
                <a16:creationId xmlns="" xmlns:a16="http://schemas.microsoft.com/office/drawing/2014/main" id="{C21DE85D-2233-0799-F91F-4A9EBFD029D2}"/>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rPr>
              <a:t>Luyện đọc từ khó</a:t>
            </a:r>
            <a:endParaRPr kumimoji="0" lang="en-US" sz="40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 xmlns:a16="http://schemas.microsoft.com/office/drawing/2014/main" id="{0842D046-4879-4B87-8EDA-427D130310DF}"/>
              </a:ext>
            </a:extLst>
          </p:cNvPr>
          <p:cNvGrpSpPr/>
          <p:nvPr/>
        </p:nvGrpSpPr>
        <p:grpSpPr>
          <a:xfrm>
            <a:off x="1022601" y="1964291"/>
            <a:ext cx="3140373" cy="907375"/>
            <a:chOff x="391886" y="1433905"/>
            <a:chExt cx="6013910" cy="1928846"/>
          </a:xfrm>
        </p:grpSpPr>
        <p:sp>
          <p:nvSpPr>
            <p:cNvPr id="23" name="Rectangle: Rounded Corners 22">
              <a:extLst>
                <a:ext uri="{FF2B5EF4-FFF2-40B4-BE49-F238E27FC236}">
                  <a16:creationId xmlns="" xmlns:a16="http://schemas.microsoft.com/office/drawing/2014/main" id="{DF71AC54-FEF7-E2E5-88DC-D29CABD1644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TextBox 23">
              <a:extLst>
                <a:ext uri="{FF2B5EF4-FFF2-40B4-BE49-F238E27FC236}">
                  <a16:creationId xmlns="" xmlns:a16="http://schemas.microsoft.com/office/drawing/2014/main" id="{C0F2043F-50E8-C7D2-BC56-E3393F051B3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đi</a:t>
              </a:r>
              <a:r>
                <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 men</a:t>
              </a:r>
            </a:p>
          </p:txBody>
        </p:sp>
      </p:grpSp>
      <p:grpSp>
        <p:nvGrpSpPr>
          <p:cNvPr id="25" name="Group 24">
            <a:extLst>
              <a:ext uri="{FF2B5EF4-FFF2-40B4-BE49-F238E27FC236}">
                <a16:creationId xmlns="" xmlns:a16="http://schemas.microsoft.com/office/drawing/2014/main" id="{9310F179-040C-6B6D-4E63-393475418243}"/>
              </a:ext>
            </a:extLst>
          </p:cNvPr>
          <p:cNvGrpSpPr/>
          <p:nvPr/>
        </p:nvGrpSpPr>
        <p:grpSpPr>
          <a:xfrm>
            <a:off x="4742298" y="1964577"/>
            <a:ext cx="3140373" cy="907375"/>
            <a:chOff x="391886" y="1433905"/>
            <a:chExt cx="6013910" cy="1928846"/>
          </a:xfrm>
        </p:grpSpPr>
        <p:sp>
          <p:nvSpPr>
            <p:cNvPr id="26" name="Rectangle: Rounded Corners 25">
              <a:extLst>
                <a:ext uri="{FF2B5EF4-FFF2-40B4-BE49-F238E27FC236}">
                  <a16:creationId xmlns="" xmlns:a16="http://schemas.microsoft.com/office/drawing/2014/main" id="{4E569919-6270-F4E5-B393-C114780E3995}"/>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TextBox 26">
              <a:extLst>
                <a:ext uri="{FF2B5EF4-FFF2-40B4-BE49-F238E27FC236}">
                  <a16:creationId xmlns="" xmlns:a16="http://schemas.microsoft.com/office/drawing/2014/main" id="{9E827621-AB1D-5C9D-BC56-3C6920790D33}"/>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xa</a:t>
              </a:r>
              <a:r>
                <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rPr>
                <a:t>tắp</a:t>
              </a:r>
              <a:endPar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8" name="Group 27">
            <a:extLst>
              <a:ext uri="{FF2B5EF4-FFF2-40B4-BE49-F238E27FC236}">
                <a16:creationId xmlns="" xmlns:a16="http://schemas.microsoft.com/office/drawing/2014/main" id="{88E5BBFE-1333-41B8-1722-299E446B73BA}"/>
              </a:ext>
            </a:extLst>
          </p:cNvPr>
          <p:cNvGrpSpPr/>
          <p:nvPr/>
        </p:nvGrpSpPr>
        <p:grpSpPr>
          <a:xfrm>
            <a:off x="8356827" y="1947576"/>
            <a:ext cx="3140373" cy="907375"/>
            <a:chOff x="391886" y="1433905"/>
            <a:chExt cx="6013910" cy="1928846"/>
          </a:xfrm>
        </p:grpSpPr>
        <p:sp>
          <p:nvSpPr>
            <p:cNvPr id="29" name="Rectangle: Rounded Corners 28">
              <a:extLst>
                <a:ext uri="{FF2B5EF4-FFF2-40B4-BE49-F238E27FC236}">
                  <a16:creationId xmlns="" xmlns:a16="http://schemas.microsoft.com/office/drawing/2014/main" id="{8A91A392-5768-2AFE-E1C0-97A6BA17923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0" name="TextBox 29">
              <a:extLst>
                <a:ext uri="{FF2B5EF4-FFF2-40B4-BE49-F238E27FC236}">
                  <a16:creationId xmlns="" xmlns:a16="http://schemas.microsoft.com/office/drawing/2014/main" id="{B4DD918B-E221-7FE6-DBA4-9AA443B40E43}"/>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Cambria" panose="02040503050406030204" pitchFamily="18" charset="0"/>
                  <a:ea typeface="Cambria" panose="02040503050406030204" pitchFamily="18" charset="0"/>
                  <a:cs typeface="Arial-Rounded" panose="020B0500000000000000" pitchFamily="34" charset="0"/>
                </a:rPr>
                <a:t>khuya</a:t>
              </a:r>
              <a:endParaRPr lang="en-US" sz="4800" b="1" dirty="0">
                <a:solidFill>
                  <a:schemeClr val="tx2">
                    <a:lumMod val="75000"/>
                  </a:schemeClr>
                </a:solidFill>
                <a:latin typeface="Cambria" panose="02040503050406030204" pitchFamily="18" charset="0"/>
                <a:ea typeface="Cambria" panose="02040503050406030204" pitchFamily="18" charset="0"/>
                <a:cs typeface="Arial-Rounded" panose="020B0500000000000000" pitchFamily="34" charset="0"/>
              </a:endParaRPr>
            </a:p>
          </p:txBody>
        </p:sp>
      </p:grpSp>
      <p:pic>
        <p:nvPicPr>
          <p:cNvPr id="31" name="Picture 30" descr="A picture containing background pattern&#10;&#10;Description automatically generated">
            <a:extLst>
              <a:ext uri="{FF2B5EF4-FFF2-40B4-BE49-F238E27FC236}">
                <a16:creationId xmlns="" xmlns:a16="http://schemas.microsoft.com/office/drawing/2014/main" id="{21ACC791-42BB-7C33-4368-2FF5B2499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45535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20"/>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down)">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1063</Words>
  <Application>Microsoft Office PowerPoint</Application>
  <PresentationFormat>Widescreen</PresentationFormat>
  <Paragraphs>173</Paragraphs>
  <Slides>31</Slides>
  <Notes>4</Notes>
  <HiddenSlides>0</HiddenSlides>
  <MMClips>4</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31</vt:i4>
      </vt:variant>
    </vt:vector>
  </HeadingPairs>
  <TitlesOfParts>
    <vt:vector size="49" baseType="lpstr">
      <vt:lpstr>#9Slide07 SVNAdeline</vt:lpstr>
      <vt:lpstr>Arial</vt:lpstr>
      <vt:lpstr>Arial-Rounded</vt:lpstr>
      <vt:lpstr>Calibri</vt:lpstr>
      <vt:lpstr>Calibri Light</vt:lpstr>
      <vt:lpstr>Cambria</vt:lpstr>
      <vt:lpstr>DFPOP1-W9</vt:lpstr>
      <vt:lpstr>HP001 4 hàng</vt:lpstr>
      <vt:lpstr>Lobster</vt:lpstr>
      <vt:lpstr>SVN-Genica Pro</vt:lpstr>
      <vt:lpstr>Times New Roman</vt:lpstr>
      <vt:lpstr>思源黑体 CN</vt:lpstr>
      <vt:lpstr>思源黑体 CN Bold</vt:lpstr>
      <vt:lpstr>等线</vt:lpstr>
      <vt:lpstr>等线 Light</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101</cp:revision>
  <dcterms:created xsi:type="dcterms:W3CDTF">2022-07-26T22:49:08Z</dcterms:created>
  <dcterms:modified xsi:type="dcterms:W3CDTF">2025-12-26T07:25:00Z</dcterms:modified>
</cp:coreProperties>
</file>