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2" r:id="rId3"/>
    <p:sldMasterId id="2147483696" r:id="rId4"/>
    <p:sldMasterId id="2147483708" r:id="rId5"/>
  </p:sldMasterIdLst>
  <p:notesMasterIdLst>
    <p:notesMasterId r:id="rId31"/>
  </p:notesMasterIdLst>
  <p:sldIdLst>
    <p:sldId id="4411" r:id="rId6"/>
    <p:sldId id="259" r:id="rId7"/>
    <p:sldId id="256" r:id="rId8"/>
    <p:sldId id="282" r:id="rId9"/>
    <p:sldId id="284" r:id="rId10"/>
    <p:sldId id="261" r:id="rId11"/>
    <p:sldId id="328" r:id="rId12"/>
    <p:sldId id="380" r:id="rId13"/>
    <p:sldId id="361" r:id="rId14"/>
    <p:sldId id="363" r:id="rId15"/>
    <p:sldId id="257" r:id="rId16"/>
    <p:sldId id="290" r:id="rId17"/>
    <p:sldId id="334" r:id="rId18"/>
    <p:sldId id="368" r:id="rId19"/>
    <p:sldId id="369" r:id="rId20"/>
    <p:sldId id="370" r:id="rId21"/>
    <p:sldId id="371" r:id="rId22"/>
    <p:sldId id="372" r:id="rId23"/>
    <p:sldId id="373" r:id="rId24"/>
    <p:sldId id="374" r:id="rId25"/>
    <p:sldId id="378" r:id="rId26"/>
    <p:sldId id="375" r:id="rId27"/>
    <p:sldId id="381" r:id="rId28"/>
    <p:sldId id="266" r:id="rId29"/>
    <p:sldId id="44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31AC6-68FB-4051-A057-3E5D3BCF3961}"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0A318-42CD-4D8A-8C0C-15E250C526D0}" type="slidenum">
              <a:rPr lang="en-US" smtClean="0"/>
              <a:t>‹#›</a:t>
            </a:fld>
            <a:endParaRPr lang="en-US"/>
          </a:p>
        </p:txBody>
      </p:sp>
    </p:spTree>
    <p:extLst>
      <p:ext uri="{BB962C8B-B14F-4D97-AF65-F5344CB8AC3E}">
        <p14:creationId xmlns:p14="http://schemas.microsoft.com/office/powerpoint/2010/main" val="348832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5965A-69FD-4328-983F-3096CF674B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105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287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7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431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03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840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968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3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3" name="Picture 2">
            <a:extLst>
              <a:ext uri="{FF2B5EF4-FFF2-40B4-BE49-F238E27FC236}">
                <a16:creationId xmlns:a16="http://schemas.microsoft.com/office/drawing/2014/main" xmlns="" id="{26B1F14A-DFA8-DB99-95CC-C07A3AFF46BA}"/>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E492043D-7F44-AB5D-DDEC-1382E5F967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44717" y="207219"/>
            <a:ext cx="1582165" cy="1582165"/>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xmlns="" id="{1FED7ED8-243A-C7E2-AAAA-D6147025F2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17821" y="5275835"/>
            <a:ext cx="1582165" cy="1582165"/>
          </a:xfrm>
          <a:prstGeom prst="rect">
            <a:avLst/>
          </a:prstGeom>
        </p:spPr>
      </p:pic>
    </p:spTree>
    <p:extLst>
      <p:ext uri="{BB962C8B-B14F-4D97-AF65-F5344CB8AC3E}">
        <p14:creationId xmlns:p14="http://schemas.microsoft.com/office/powerpoint/2010/main" val="417864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56461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41858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3C939B2A-0A5E-49CB-975B-FD19B93259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3" y="4718485"/>
            <a:ext cx="5734927" cy="2139515"/>
          </a:xfrm>
          <a:prstGeom prst="rect">
            <a:avLst/>
          </a:prstGeom>
        </p:spPr>
      </p:pic>
      <p:grpSp>
        <p:nvGrpSpPr>
          <p:cNvPr id="8" name="组合 7">
            <a:extLst>
              <a:ext uri="{FF2B5EF4-FFF2-40B4-BE49-F238E27FC236}">
                <a16:creationId xmlns:a16="http://schemas.microsoft.com/office/drawing/2014/main" xmlns="" id="{68A10E5B-C215-49BD-BB85-756FD04239A4}"/>
              </a:ext>
            </a:extLst>
          </p:cNvPr>
          <p:cNvGrpSpPr/>
          <p:nvPr userDrawn="1"/>
        </p:nvGrpSpPr>
        <p:grpSpPr>
          <a:xfrm flipH="1">
            <a:off x="2208612" y="1731419"/>
            <a:ext cx="7774776" cy="2750939"/>
            <a:chOff x="2334419" y="1503963"/>
            <a:chExt cx="7774776" cy="3264236"/>
          </a:xfrm>
        </p:grpSpPr>
        <p:sp>
          <p:nvSpPr>
            <p:cNvPr id="13" name="矩形: 圆角 12">
              <a:extLst>
                <a:ext uri="{FF2B5EF4-FFF2-40B4-BE49-F238E27FC236}">
                  <a16:creationId xmlns:a16="http://schemas.microsoft.com/office/drawing/2014/main" xmlns="" id="{0EC54C79-5759-40A9-8F40-5D7BCFE9569C}"/>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4" name="矩形: 圆角 13">
              <a:extLst>
                <a:ext uri="{FF2B5EF4-FFF2-40B4-BE49-F238E27FC236}">
                  <a16:creationId xmlns:a16="http://schemas.microsoft.com/office/drawing/2014/main" xmlns="" id="{A988EC38-FB9A-4B35-892E-FC75846F5BC8}"/>
                </a:ext>
              </a:extLst>
            </p:cNvPr>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spTree>
    <p:extLst>
      <p:ext uri="{BB962C8B-B14F-4D97-AF65-F5344CB8AC3E}">
        <p14:creationId xmlns:p14="http://schemas.microsoft.com/office/powerpoint/2010/main" val="202171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xmlns=""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xmlns=""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xmln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xmlns=""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Content Placeholder 4"/>
          <p:cNvSpPr>
            <a:spLocks noGrp="1"/>
          </p:cNvSpPr>
          <p:nvPr>
            <p:ph sz="quarter" idx="10"/>
          </p:nvPr>
        </p:nvSpPr>
        <p:spPr>
          <a:xfrm>
            <a:off x="10166350" y="652145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111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xmlns=""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xmlns=""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xmln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xmlns=""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699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xmlns=""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xmlns=""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xmln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xmlns=""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276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xmlns="" id="{3BCC8040-4AEA-4255-AC88-7401B23B4E65}"/>
              </a:ext>
            </a:extLst>
          </p:cNvPr>
          <p:cNvGrpSpPr/>
          <p:nvPr userDrawn="1"/>
        </p:nvGrpSpPr>
        <p:grpSpPr>
          <a:xfrm>
            <a:off x="2208611" y="1338064"/>
            <a:ext cx="9402361" cy="3264236"/>
            <a:chOff x="2334419" y="1503963"/>
            <a:chExt cx="7774776" cy="3264236"/>
          </a:xfrm>
        </p:grpSpPr>
        <p:sp>
          <p:nvSpPr>
            <p:cNvPr id="28" name="矩形: 圆角 27">
              <a:extLst>
                <a:ext uri="{FF2B5EF4-FFF2-40B4-BE49-F238E27FC236}">
                  <a16:creationId xmlns:a16="http://schemas.microsoft.com/office/drawing/2014/main" xmlns=""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xmlns=""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xmlns="" id="{3169790A-C66F-4EF1-B849-462E3FC144F0}"/>
              </a:ext>
            </a:extLst>
          </p:cNvPr>
          <p:cNvGrpSpPr/>
          <p:nvPr userDrawn="1"/>
        </p:nvGrpSpPr>
        <p:grpSpPr>
          <a:xfrm>
            <a:off x="3877797" y="0"/>
            <a:ext cx="5674655" cy="2028074"/>
            <a:chOff x="3243995" y="165899"/>
            <a:chExt cx="5674655" cy="2028074"/>
          </a:xfrm>
        </p:grpSpPr>
        <p:grpSp>
          <p:nvGrpSpPr>
            <p:cNvPr id="31" name="组合 30">
              <a:extLst>
                <a:ext uri="{FF2B5EF4-FFF2-40B4-BE49-F238E27FC236}">
                  <a16:creationId xmlns:a16="http://schemas.microsoft.com/office/drawing/2014/main" xmlns=""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xmlns=""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xmlns=""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xmlns=""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xmlns=""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74390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6886D0DD-FBAB-4DE9-B137-91CA0502BE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27" name="组合 26">
            <a:extLst>
              <a:ext uri="{FF2B5EF4-FFF2-40B4-BE49-F238E27FC236}">
                <a16:creationId xmlns:a16="http://schemas.microsoft.com/office/drawing/2014/main" xmlns="" id="{3BCC8040-4AEA-4255-AC88-7401B23B4E65}"/>
              </a:ext>
            </a:extLst>
          </p:cNvPr>
          <p:cNvGrpSpPr/>
          <p:nvPr userDrawn="1"/>
        </p:nvGrpSpPr>
        <p:grpSpPr>
          <a:xfrm>
            <a:off x="2208612" y="1338064"/>
            <a:ext cx="7774776" cy="3264236"/>
            <a:chOff x="2334419" y="1503963"/>
            <a:chExt cx="7774776" cy="3264236"/>
          </a:xfrm>
        </p:grpSpPr>
        <p:sp>
          <p:nvSpPr>
            <p:cNvPr id="28" name="矩形: 圆角 27">
              <a:extLst>
                <a:ext uri="{FF2B5EF4-FFF2-40B4-BE49-F238E27FC236}">
                  <a16:creationId xmlns:a16="http://schemas.microsoft.com/office/drawing/2014/main" xmlns=""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xmlns=""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xmlns="" id="{3169790A-C66F-4EF1-B849-462E3FC144F0}"/>
              </a:ext>
            </a:extLst>
          </p:cNvPr>
          <p:cNvGrpSpPr/>
          <p:nvPr userDrawn="1"/>
        </p:nvGrpSpPr>
        <p:grpSpPr>
          <a:xfrm>
            <a:off x="3258672" y="0"/>
            <a:ext cx="5674655" cy="2028074"/>
            <a:chOff x="3243995" y="165899"/>
            <a:chExt cx="5674655" cy="2028074"/>
          </a:xfrm>
        </p:grpSpPr>
        <p:grpSp>
          <p:nvGrpSpPr>
            <p:cNvPr id="31" name="组合 30">
              <a:extLst>
                <a:ext uri="{FF2B5EF4-FFF2-40B4-BE49-F238E27FC236}">
                  <a16:creationId xmlns:a16="http://schemas.microsoft.com/office/drawing/2014/main" xmlns=""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xmlns=""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xmlns=""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xmlns=""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xmlns=""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72828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0" y="4718485"/>
            <a:ext cx="5734927" cy="2139515"/>
          </a:xfrm>
          <a:prstGeom prst="rect">
            <a:avLst/>
          </a:prstGeom>
        </p:spPr>
      </p:pic>
    </p:spTree>
    <p:extLst>
      <p:ext uri="{BB962C8B-B14F-4D97-AF65-F5344CB8AC3E}">
        <p14:creationId xmlns:p14="http://schemas.microsoft.com/office/powerpoint/2010/main" val="119020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15487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95847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960000" y="1762067"/>
            <a:ext cx="4456400" cy="1487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9" name="Google Shape;309;p9"/>
          <p:cNvGrpSpPr/>
          <p:nvPr/>
        </p:nvGrpSpPr>
        <p:grpSpPr>
          <a:xfrm>
            <a:off x="-1686676" y="-2957188"/>
            <a:ext cx="5293347" cy="4750991"/>
            <a:chOff x="-1265007" y="-2217891"/>
            <a:chExt cx="3970010" cy="3563243"/>
          </a:xfrm>
        </p:grpSpPr>
        <p:sp>
          <p:nvSpPr>
            <p:cNvPr id="310" name="Google Shape;310;p9"/>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1" name="Google Shape;311;p9"/>
            <p:cNvGrpSpPr/>
            <p:nvPr/>
          </p:nvGrpSpPr>
          <p:grpSpPr>
            <a:xfrm rot="10285502" flipH="1">
              <a:off x="-116652" y="70515"/>
              <a:ext cx="1604775" cy="724527"/>
              <a:chOff x="1246399" y="4061320"/>
              <a:chExt cx="1604810" cy="724543"/>
            </a:xfrm>
          </p:grpSpPr>
          <p:sp>
            <p:nvSpPr>
              <p:cNvPr id="312" name="Google Shape;312;p9"/>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9"/>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9"/>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5" name="Google Shape;315;p9"/>
              <p:cNvGrpSpPr/>
              <p:nvPr/>
            </p:nvGrpSpPr>
            <p:grpSpPr>
              <a:xfrm>
                <a:off x="1314809" y="4061320"/>
                <a:ext cx="1536401" cy="724543"/>
                <a:chOff x="1314809" y="4061320"/>
                <a:chExt cx="1536401" cy="724543"/>
              </a:xfrm>
            </p:grpSpPr>
            <p:sp>
              <p:nvSpPr>
                <p:cNvPr id="316" name="Google Shape;316;p9"/>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9"/>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9"/>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9"/>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9"/>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9"/>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9"/>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9"/>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9"/>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9"/>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9"/>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9"/>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9"/>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9"/>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9"/>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9"/>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9"/>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Tree>
    <p:extLst>
      <p:ext uri="{BB962C8B-B14F-4D97-AF65-F5344CB8AC3E}">
        <p14:creationId xmlns:p14="http://schemas.microsoft.com/office/powerpoint/2010/main" val="355834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46396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31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6627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180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7794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6081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3372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7536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32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747199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372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026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2879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798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3271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88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843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45915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30793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30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2137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02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8997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6927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47877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37194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6233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041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34557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C6121E8-ECA5-4E8E-B276-3607FC77B6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4" name="组合 3">
            <a:extLst>
              <a:ext uri="{FF2B5EF4-FFF2-40B4-BE49-F238E27FC236}">
                <a16:creationId xmlns:a16="http://schemas.microsoft.com/office/drawing/2014/main" xmlns="" id="{36D52E30-1F6C-42FC-9A99-303C3D470444}"/>
              </a:ext>
            </a:extLst>
          </p:cNvPr>
          <p:cNvGrpSpPr/>
          <p:nvPr userDrawn="1"/>
        </p:nvGrpSpPr>
        <p:grpSpPr>
          <a:xfrm>
            <a:off x="2208612" y="1338064"/>
            <a:ext cx="7774776" cy="3264236"/>
            <a:chOff x="2334419" y="1503963"/>
            <a:chExt cx="7774776" cy="3264236"/>
          </a:xfrm>
        </p:grpSpPr>
        <p:sp>
          <p:nvSpPr>
            <p:cNvPr id="2" name="矩形: 圆角 1">
              <a:extLst>
                <a:ext uri="{FF2B5EF4-FFF2-40B4-BE49-F238E27FC236}">
                  <a16:creationId xmlns:a16="http://schemas.microsoft.com/office/drawing/2014/main" xmlns="" id="{781E0441-625C-4766-99A1-82A40221B3DB}"/>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矩形: 圆角 18">
              <a:extLst>
                <a:ext uri="{FF2B5EF4-FFF2-40B4-BE49-F238E27FC236}">
                  <a16:creationId xmlns:a16="http://schemas.microsoft.com/office/drawing/2014/main" xmlns="" id="{59CDC4B8-1A71-4421-8094-EC76A108E588}"/>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2" name="组合 11">
            <a:extLst>
              <a:ext uri="{FF2B5EF4-FFF2-40B4-BE49-F238E27FC236}">
                <a16:creationId xmlns:a16="http://schemas.microsoft.com/office/drawing/2014/main" xmlns="" id="{DED02532-6B8A-4436-BD3B-A6BA406DC7DD}"/>
              </a:ext>
            </a:extLst>
          </p:cNvPr>
          <p:cNvGrpSpPr/>
          <p:nvPr userDrawn="1"/>
        </p:nvGrpSpPr>
        <p:grpSpPr>
          <a:xfrm>
            <a:off x="3258672" y="0"/>
            <a:ext cx="5674655" cy="2028074"/>
            <a:chOff x="3243995" y="165899"/>
            <a:chExt cx="5674655" cy="2028074"/>
          </a:xfrm>
        </p:grpSpPr>
        <p:grpSp>
          <p:nvGrpSpPr>
            <p:cNvPr id="34" name="组合 33">
              <a:extLst>
                <a:ext uri="{FF2B5EF4-FFF2-40B4-BE49-F238E27FC236}">
                  <a16:creationId xmlns:a16="http://schemas.microsoft.com/office/drawing/2014/main" xmlns="" id="{A0C91020-9A66-4520-9997-A8F38910CBA5}"/>
                </a:ext>
              </a:extLst>
            </p:cNvPr>
            <p:cNvGrpSpPr/>
            <p:nvPr userDrawn="1"/>
          </p:nvGrpSpPr>
          <p:grpSpPr>
            <a:xfrm>
              <a:off x="3243995" y="165899"/>
              <a:ext cx="288000" cy="2028074"/>
              <a:chOff x="3837156" y="371856"/>
              <a:chExt cx="288000" cy="2028074"/>
            </a:xfrm>
          </p:grpSpPr>
          <p:cxnSp>
            <p:nvCxnSpPr>
              <p:cNvPr id="38" name="直接连接符 37">
                <a:extLst>
                  <a:ext uri="{FF2B5EF4-FFF2-40B4-BE49-F238E27FC236}">
                    <a16:creationId xmlns:a16="http://schemas.microsoft.com/office/drawing/2014/main" xmlns="" id="{844EAD95-01C0-4C9D-9FE3-7FF1846E642D}"/>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xmlns="" id="{03BF01CD-6212-4FCB-BCB3-BD811C02EC5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xmlns="" id="{B6C45256-8602-4FDA-B1AA-9BB1F0E2ED78}"/>
                </a:ext>
              </a:extLst>
            </p:cNvPr>
            <p:cNvGrpSpPr/>
            <p:nvPr userDrawn="1"/>
          </p:nvGrpSpPr>
          <p:grpSpPr>
            <a:xfrm>
              <a:off x="8630650" y="165899"/>
              <a:ext cx="288000" cy="2016511"/>
              <a:chOff x="3837156" y="383419"/>
              <a:chExt cx="288000" cy="2016511"/>
            </a:xfrm>
          </p:grpSpPr>
          <p:cxnSp>
            <p:nvCxnSpPr>
              <p:cNvPr id="36" name="直接连接符 35">
                <a:extLst>
                  <a:ext uri="{FF2B5EF4-FFF2-40B4-BE49-F238E27FC236}">
                    <a16:creationId xmlns:a16="http://schemas.microsoft.com/office/drawing/2014/main" xmlns="" id="{62545C8C-5DA9-4C7A-9558-29EA6B8D55DF}"/>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xmlns="" id="{3CEB29D1-7B89-4D49-9FC4-A20AC42A5BBE}"/>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85692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
        <p:nvSpPr>
          <p:cNvPr id="2" name="Google Shape;18;p13">
            <a:extLst>
              <a:ext uri="{FF2B5EF4-FFF2-40B4-BE49-F238E27FC236}">
                <a16:creationId xmlns:a16="http://schemas.microsoft.com/office/drawing/2014/main" xmlns="" id="{9F32A43C-C3CB-4A32-B0E6-8E2D4D69A216}"/>
              </a:ext>
            </a:extLst>
          </p:cNvPr>
          <p:cNvSpPr txBox="1">
            <a:spLocks/>
          </p:cNvSpPr>
          <p:nvPr userDrawn="1"/>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r" defTabSz="914400" rtl="0" eaLnBrk="1" latinLnBrk="0" hangingPunct="1">
              <a:spcBef>
                <a:spcPts val="0"/>
              </a:spcBef>
              <a:buNone/>
              <a:defRPr sz="1800" kern="1200">
                <a:solidFill>
                  <a:srgbClr val="888888"/>
                </a:solidFill>
                <a:latin typeface="+mn-lt"/>
                <a:ea typeface="+mn-ea"/>
                <a:cs typeface="+mn-cs"/>
              </a:defRPr>
            </a:lvl1pPr>
            <a:lvl2pPr marL="0" lvl="1" indent="0" algn="r" defTabSz="914400" rtl="0" eaLnBrk="1" latinLnBrk="0" hangingPunct="1">
              <a:spcBef>
                <a:spcPts val="0"/>
              </a:spcBef>
              <a:buNone/>
              <a:defRPr sz="1800" kern="1200">
                <a:solidFill>
                  <a:srgbClr val="888888"/>
                </a:solidFill>
                <a:latin typeface="+mn-lt"/>
                <a:ea typeface="+mn-ea"/>
                <a:cs typeface="+mn-cs"/>
              </a:defRPr>
            </a:lvl2pPr>
            <a:lvl3pPr marL="0" lvl="2" indent="0" algn="r" defTabSz="914400" rtl="0" eaLnBrk="1" latinLnBrk="0" hangingPunct="1">
              <a:spcBef>
                <a:spcPts val="0"/>
              </a:spcBef>
              <a:buNone/>
              <a:defRPr sz="1800" kern="1200">
                <a:solidFill>
                  <a:srgbClr val="888888"/>
                </a:solidFill>
                <a:latin typeface="+mn-lt"/>
                <a:ea typeface="+mn-ea"/>
                <a:cs typeface="+mn-cs"/>
              </a:defRPr>
            </a:lvl3pPr>
            <a:lvl4pPr marL="0" lvl="3" indent="0" algn="r" defTabSz="914400" rtl="0" eaLnBrk="1" latinLnBrk="0" hangingPunct="1">
              <a:spcBef>
                <a:spcPts val="0"/>
              </a:spcBef>
              <a:buNone/>
              <a:defRPr sz="1800" kern="1200">
                <a:solidFill>
                  <a:srgbClr val="888888"/>
                </a:solidFill>
                <a:latin typeface="+mn-lt"/>
                <a:ea typeface="+mn-ea"/>
                <a:cs typeface="+mn-cs"/>
              </a:defRPr>
            </a:lvl4pPr>
            <a:lvl5pPr marL="0" lvl="4" indent="0" algn="r" defTabSz="914400" rtl="0" eaLnBrk="1" latinLnBrk="0" hangingPunct="1">
              <a:spcBef>
                <a:spcPts val="0"/>
              </a:spcBef>
              <a:buNone/>
              <a:defRPr sz="1800" kern="1200">
                <a:solidFill>
                  <a:srgbClr val="888888"/>
                </a:solidFill>
                <a:latin typeface="+mn-lt"/>
                <a:ea typeface="+mn-ea"/>
                <a:cs typeface="+mn-cs"/>
              </a:defRPr>
            </a:lvl5pPr>
            <a:lvl6pPr marL="0" lvl="5" indent="0" algn="r" defTabSz="914400" rtl="0" eaLnBrk="1" latinLnBrk="0" hangingPunct="1">
              <a:spcBef>
                <a:spcPts val="0"/>
              </a:spcBef>
              <a:buNone/>
              <a:defRPr sz="1800" kern="1200">
                <a:solidFill>
                  <a:srgbClr val="888888"/>
                </a:solidFill>
                <a:latin typeface="+mn-lt"/>
                <a:ea typeface="+mn-ea"/>
                <a:cs typeface="+mn-cs"/>
              </a:defRPr>
            </a:lvl6pPr>
            <a:lvl7pPr marL="0" lvl="6" indent="0" algn="r" defTabSz="914400" rtl="0" eaLnBrk="1" latinLnBrk="0" hangingPunct="1">
              <a:spcBef>
                <a:spcPts val="0"/>
              </a:spcBef>
              <a:buNone/>
              <a:defRPr sz="1800" kern="1200">
                <a:solidFill>
                  <a:srgbClr val="888888"/>
                </a:solidFill>
                <a:latin typeface="+mn-lt"/>
                <a:ea typeface="+mn-ea"/>
                <a:cs typeface="+mn-cs"/>
              </a:defRPr>
            </a:lvl7pPr>
            <a:lvl8pPr marL="0" lvl="7" indent="0" algn="r" defTabSz="914400" rtl="0" eaLnBrk="1" latinLnBrk="0" hangingPunct="1">
              <a:spcBef>
                <a:spcPts val="0"/>
              </a:spcBef>
              <a:buNone/>
              <a:defRPr sz="1800" kern="1200">
                <a:solidFill>
                  <a:srgbClr val="888888"/>
                </a:solidFill>
                <a:latin typeface="+mn-lt"/>
                <a:ea typeface="+mn-ea"/>
                <a:cs typeface="+mn-cs"/>
              </a:defRPr>
            </a:lvl8pPr>
            <a:lvl9pPr marL="0" lvl="8" indent="0" algn="r" defTabSz="914400" rtl="0" eaLnBrk="1" latinLnBrk="0" hangingPunct="1">
              <a:spcBef>
                <a:spcPts val="0"/>
              </a:spcBef>
              <a:buNone/>
              <a:defRPr sz="1800" kern="1200">
                <a:solidFill>
                  <a:srgbClr val="888888"/>
                </a:solidFill>
                <a:latin typeface="+mn-lt"/>
                <a:ea typeface="+mn-ea"/>
                <a:cs typeface="+mn-cs"/>
              </a:defRPr>
            </a:lvl9pPr>
          </a:lstStyle>
          <a:p>
            <a:fld id="{00000000-1234-1234-1234-123412341234}" type="slidenum">
              <a:rPr lang="vi-VN" smtClean="0"/>
              <a:pPr/>
              <a:t>‹#›</a:t>
            </a:fld>
            <a:endParaRPr lang="vi-VN"/>
          </a:p>
        </p:txBody>
      </p:sp>
      <p:sp>
        <p:nvSpPr>
          <p:cNvPr id="3" name="Google Shape;19;p13">
            <a:extLst>
              <a:ext uri="{FF2B5EF4-FFF2-40B4-BE49-F238E27FC236}">
                <a16:creationId xmlns:a16="http://schemas.microsoft.com/office/drawing/2014/main" xmlns="" id="{CD1A1E05-F300-E931-985E-D602E6FFB26A}"/>
              </a:ext>
            </a:extLst>
          </p:cNvPr>
          <p:cNvSpPr/>
          <p:nvPr userDrawn="1"/>
        </p:nvSpPr>
        <p:spPr>
          <a:xfrm>
            <a:off x="-12700" y="8890"/>
            <a:ext cx="12215495" cy="6839585"/>
          </a:xfrm>
          <a:prstGeom prst="rect">
            <a:avLst/>
          </a:prstGeom>
          <a:blipFill rotWithShape="1">
            <a:blip r:embed="rId10">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4" name="Picture 3">
            <a:extLst>
              <a:ext uri="{FF2B5EF4-FFF2-40B4-BE49-F238E27FC236}">
                <a16:creationId xmlns:a16="http://schemas.microsoft.com/office/drawing/2014/main" xmlns="" id="{34A22193-0543-F7D8-9FFC-4A9EC12A24DD}"/>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9C4D1BA4-BE84-A1E0-C911-D12B13A06BC1}"/>
              </a:ext>
            </a:extLst>
          </p:cNvPr>
          <p:cNvSpPr/>
          <p:nvPr userDrawn="1"/>
        </p:nvSpPr>
        <p:spPr>
          <a:xfrm>
            <a:off x="304800" y="241738"/>
            <a:ext cx="11603421" cy="62746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174353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D8CD6F41-AB36-02E4-5147-72FE20053AD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44717" y="207219"/>
            <a:ext cx="1582165" cy="158216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65C219E0-473F-B7B7-5180-D8D0CBA1D14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517821" y="5275835"/>
            <a:ext cx="1582165" cy="1582165"/>
          </a:xfrm>
          <a:prstGeom prst="rect">
            <a:avLst/>
          </a:prstGeom>
        </p:spPr>
      </p:pic>
    </p:spTree>
    <p:extLst>
      <p:ext uri="{BB962C8B-B14F-4D97-AF65-F5344CB8AC3E}">
        <p14:creationId xmlns:p14="http://schemas.microsoft.com/office/powerpoint/2010/main" val="401220264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spTree>
    <p:extLst>
      <p:ext uri="{BB962C8B-B14F-4D97-AF65-F5344CB8AC3E}">
        <p14:creationId xmlns:p14="http://schemas.microsoft.com/office/powerpoint/2010/main" val="1070019554"/>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xmlns="" id="{D748BC78-7C8A-E82C-0EB1-9D3384EB8FE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4717" y="207219"/>
            <a:ext cx="1582165" cy="1582165"/>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xmlns="" id="{14A791D8-B752-90AE-C836-6C8F0361F45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17821" y="5275835"/>
            <a:ext cx="1582165" cy="1582165"/>
          </a:xfrm>
          <a:prstGeom prst="rect">
            <a:avLst/>
          </a:prstGeom>
        </p:spPr>
      </p:pic>
    </p:spTree>
    <p:extLst>
      <p:ext uri="{BB962C8B-B14F-4D97-AF65-F5344CB8AC3E}">
        <p14:creationId xmlns:p14="http://schemas.microsoft.com/office/powerpoint/2010/main" val="19608742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7938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1.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52.png"/><Relationship Id="rId4" Type="http://schemas.openxmlformats.org/officeDocument/2006/relationships/image" Target="../media/image28.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4.xml"/><Relationship Id="rId7" Type="http://schemas.openxmlformats.org/officeDocument/2006/relationships/notesSlide" Target="../notesSlides/notesSlide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tags" Target="../tags/tag6.xml"/><Relationship Id="rId10" Type="http://schemas.openxmlformats.org/officeDocument/2006/relationships/image" Target="../media/image3.png"/><Relationship Id="rId4" Type="http://schemas.openxmlformats.org/officeDocument/2006/relationships/tags" Target="../tags/tag5.xm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8.gif"/><Relationship Id="rId5" Type="http://schemas.openxmlformats.org/officeDocument/2006/relationships/image" Target="../media/image56.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1.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svg"/><Relationship Id="rId7" Type="http://schemas.openxmlformats.org/officeDocument/2006/relationships/image" Target="../media/image62.png"/><Relationship Id="rId12" Type="http://schemas.openxmlformats.org/officeDocument/2006/relationships/image" Target="../media/image64.png"/><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61.png"/><Relationship Id="rId11" Type="http://schemas.openxmlformats.org/officeDocument/2006/relationships/image" Target="../media/image32.svg"/><Relationship Id="rId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75.sv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24.svg"/><Relationship Id="rId15" Type="http://schemas.openxmlformats.org/officeDocument/2006/relationships/image" Target="../media/image32.sv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2.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266223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xmlns="" id="{705E93F8-2C09-4DA9-8A00-8D643C94D777}"/>
              </a:ext>
            </a:extLst>
          </p:cNvPr>
          <p:cNvSpPr/>
          <p:nvPr/>
        </p:nvSpPr>
        <p:spPr>
          <a:xfrm>
            <a:off x="219075" y="467833"/>
            <a:ext cx="11718037" cy="61030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xmlns="" id="{81DE4D79-1447-5BCA-758F-22BAC85787EC}"/>
              </a:ext>
            </a:extLst>
          </p:cNvPr>
          <p:cNvSpPr txBox="1"/>
          <p:nvPr/>
        </p:nvSpPr>
        <p:spPr>
          <a:xfrm>
            <a:off x="1634245" y="2009081"/>
            <a:ext cx="9027269" cy="1169551"/>
          </a:xfrm>
          <a:prstGeom prst="rect">
            <a:avLst/>
          </a:prstGeom>
          <a:noFill/>
        </p:spPr>
        <p:txBody>
          <a:bodyPr wrap="square">
            <a:spAutoFit/>
          </a:bodyPr>
          <a:lstStyle/>
          <a:p>
            <a:pPr marL="0" marR="0" algn="just">
              <a:spcBef>
                <a:spcPts val="0"/>
              </a:spcBef>
              <a:spcAft>
                <a:spcPts val="0"/>
              </a:spcAft>
            </a:pP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Nếu</a:t>
            </a:r>
            <a:r>
              <a:rPr lang="en-US" sz="3500" dirty="0">
                <a:effectLst/>
                <a:latin typeface="Cambria" panose="02040503050406030204" pitchFamily="18" charset="0"/>
                <a:ea typeface="Times New Roman" panose="02020603050405020304" pitchFamily="18" charset="0"/>
              </a:rPr>
              <a:t> ở </a:t>
            </a:r>
            <a:r>
              <a:rPr lang="en-US" sz="3500" dirty="0" err="1">
                <a:effectLst/>
                <a:latin typeface="Cambria" panose="02040503050406030204" pitchFamily="18" charset="0"/>
                <a:ea typeface="Times New Roman" panose="02020603050405020304" pitchFamily="18" charset="0"/>
              </a:rPr>
              <a:t>nhà</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có</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sách</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gì</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các</a:t>
            </a:r>
            <a:r>
              <a:rPr lang="en-US" sz="3500" dirty="0">
                <a:effectLst/>
                <a:latin typeface="Cambria" panose="02040503050406030204" pitchFamily="18" charset="0"/>
                <a:ea typeface="Times New Roman" panose="02020603050405020304" pitchFamily="18" charset="0"/>
              </a:rPr>
              <a:t> </a:t>
            </a:r>
            <a:r>
              <a:rPr lang="en-US" sz="3500" dirty="0" err="1">
                <a:latin typeface="Cambria" panose="02040503050406030204" pitchFamily="18" charset="0"/>
                <a:ea typeface="Times New Roman" panose="02020603050405020304" pitchFamily="18" charset="0"/>
              </a:rPr>
              <a:t>em</a:t>
            </a:r>
            <a:r>
              <a:rPr lang="en-US" sz="3500" dirty="0">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muốn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bạn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khác</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cùng</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đọc</a:t>
            </a:r>
            <a:r>
              <a:rPr lang="en-US" sz="3500" dirty="0">
                <a:effectLst/>
                <a:latin typeface="Cambria" panose="02040503050406030204" pitchFamily="18" charset="0"/>
                <a:ea typeface="Times New Roman" panose="02020603050405020304" pitchFamily="18" charset="0"/>
              </a:rPr>
              <a:t>,</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hãy</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mang</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đến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đây</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a:t>
            </a:r>
          </a:p>
        </p:txBody>
      </p:sp>
      <p:sp>
        <p:nvSpPr>
          <p:cNvPr id="3" name="TextBox 2">
            <a:extLst>
              <a:ext uri="{FF2B5EF4-FFF2-40B4-BE49-F238E27FC236}">
                <a16:creationId xmlns:a16="http://schemas.microsoft.com/office/drawing/2014/main" xmlns="" id="{93D85E41-F380-33FA-D3AB-FC9CCA371472}"/>
              </a:ext>
            </a:extLst>
          </p:cNvPr>
          <p:cNvSpPr txBox="1"/>
          <p:nvPr/>
        </p:nvSpPr>
        <p:spPr>
          <a:xfrm>
            <a:off x="1523176" y="3628418"/>
            <a:ext cx="9249405" cy="1708160"/>
          </a:xfrm>
          <a:prstGeom prst="rect">
            <a:avLst/>
          </a:prstGeom>
          <a:noFill/>
        </p:spPr>
        <p:txBody>
          <a:bodyPr wrap="square">
            <a:spAutoFit/>
          </a:bodyPr>
          <a:lstStyle/>
          <a:p>
            <a:pPr algn="just"/>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Quang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cảnh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thư</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viện</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lúc</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này</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hệt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như</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một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toa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tàu</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điện</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đông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đúc</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với</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những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hành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khách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đứng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ngồi</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để</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đọc</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quang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cảnh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trông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thật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ngộ</a:t>
            </a:r>
            <a:r>
              <a:rPr lang="en-US" sz="3500" b="1" dirty="0">
                <a:solidFill>
                  <a:srgbClr val="C00000"/>
                </a:solidFill>
                <a:latin typeface="Cambria" panose="02040503050406030204" pitchFamily="18" charset="0"/>
                <a:ea typeface="Times New Roman" panose="02020603050405020304" pitchFamily="18" charset="0"/>
              </a:rPr>
              <a:t>/</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endParaRPr lang="en-US" sz="3500" dirty="0"/>
          </a:p>
        </p:txBody>
      </p:sp>
      <p:pic>
        <p:nvPicPr>
          <p:cNvPr id="5" name="Picture 4">
            <a:extLst>
              <a:ext uri="{FF2B5EF4-FFF2-40B4-BE49-F238E27FC236}">
                <a16:creationId xmlns:a16="http://schemas.microsoft.com/office/drawing/2014/main" xmlns="" id="{B0F96265-68EC-89EB-B072-808C77B3DBCB}"/>
              </a:ext>
            </a:extLst>
          </p:cNvPr>
          <p:cNvPicPr>
            <a:picLocks noChangeAspect="1"/>
          </p:cNvPicPr>
          <p:nvPr/>
        </p:nvPicPr>
        <p:blipFill>
          <a:blip r:embed="rId2"/>
          <a:stretch>
            <a:fillRect/>
          </a:stretch>
        </p:blipFill>
        <p:spPr>
          <a:xfrm>
            <a:off x="3221007" y="518205"/>
            <a:ext cx="5474682" cy="1158340"/>
          </a:xfrm>
          <a:prstGeom prst="rect">
            <a:avLst/>
          </a:prstGeom>
        </p:spPr>
      </p:pic>
    </p:spTree>
    <p:extLst>
      <p:ext uri="{BB962C8B-B14F-4D97-AF65-F5344CB8AC3E}">
        <p14:creationId xmlns:p14="http://schemas.microsoft.com/office/powerpoint/2010/main" val="183162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77119" y="199450"/>
            <a:ext cx="12449682" cy="6036097"/>
          </a:xfrm>
          <a:prstGeom prst="rect">
            <a:avLst/>
          </a:prstGeom>
          <a:noFill/>
          <a:ln>
            <a:noFill/>
          </a:ln>
        </p:spPr>
      </p:pic>
      <p:pic>
        <p:nvPicPr>
          <p:cNvPr id="95" name="Google Shape;95;p2"/>
          <p:cNvPicPr preferRelativeResize="0"/>
          <p:nvPr/>
        </p:nvPicPr>
        <p:blipFill rotWithShape="1">
          <a:blip r:embed="rId4">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xmlns="" id="{1B5A6CC6-26F3-48D1-97B1-3FF3AEC83C0E}"/>
              </a:ext>
            </a:extLst>
          </p:cNvPr>
          <p:cNvSpPr txBox="1"/>
          <p:nvPr/>
        </p:nvSpPr>
        <p:spPr>
          <a:xfrm>
            <a:off x="398751" y="2458521"/>
            <a:ext cx="7827865" cy="1940957"/>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000000"/>
                </a:solidFill>
                <a:latin typeface="Cambria" panose="02040503050406030204" pitchFamily="18" charset="0"/>
                <a:ea typeface="Cambria" panose="02040503050406030204" pitchFamily="18" charset="0"/>
                <a:cs typeface="Arial"/>
                <a:sym typeface="Arial"/>
              </a:rPr>
              <a:t>Tàu điện: </a:t>
            </a:r>
            <a:r>
              <a:rPr lang="vi-VN" sz="3600" kern="0" dirty="0">
                <a:solidFill>
                  <a:srgbClr val="000000"/>
                </a:solidFill>
                <a:latin typeface="Cambria" panose="02040503050406030204" pitchFamily="18" charset="0"/>
                <a:ea typeface="Cambria" panose="02040503050406030204" pitchFamily="18" charset="0"/>
                <a:cs typeface="Arial"/>
                <a:sym typeface="Arial"/>
              </a:rPr>
              <a:t>Một phương tiện giao thông công cộng, chạy bằng điện, chia thành nhiều toa.</a:t>
            </a:r>
          </a:p>
        </p:txBody>
      </p:sp>
      <p:grpSp>
        <p:nvGrpSpPr>
          <p:cNvPr id="7" name="Group 6">
            <a:extLst>
              <a:ext uri="{FF2B5EF4-FFF2-40B4-BE49-F238E27FC236}">
                <a16:creationId xmlns:a16="http://schemas.microsoft.com/office/drawing/2014/main" xmlns="" id="{B6F0D7BC-6BEF-4803-A06E-2ACBAE28C770}"/>
              </a:ext>
            </a:extLst>
          </p:cNvPr>
          <p:cNvGrpSpPr/>
          <p:nvPr/>
        </p:nvGrpSpPr>
        <p:grpSpPr>
          <a:xfrm>
            <a:off x="2448347" y="846493"/>
            <a:ext cx="3304916" cy="747902"/>
            <a:chOff x="7876269" y="104148"/>
            <a:chExt cx="3751868" cy="997202"/>
          </a:xfrm>
        </p:grpSpPr>
        <p:sp>
          <p:nvSpPr>
            <p:cNvPr id="8" name="Rectangle: Rounded Corners 43">
              <a:extLst>
                <a:ext uri="{FF2B5EF4-FFF2-40B4-BE49-F238E27FC236}">
                  <a16:creationId xmlns:a16="http://schemas.microsoft.com/office/drawing/2014/main" xmlns=""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xmlns="" id="{666251BF-2C78-4D6E-A384-33A7AE71185C}"/>
                </a:ext>
              </a:extLst>
            </p:cNvPr>
            <p:cNvSpPr/>
            <p:nvPr/>
          </p:nvSpPr>
          <p:spPr>
            <a:xfrm>
              <a:off x="7919937" y="157503"/>
              <a:ext cx="363812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0000"/>
                </a:solidFill>
                <a:effectLst/>
                <a:uLnTx/>
                <a:uFillTx/>
                <a:latin typeface="Cambria" panose="02040503050406030204" pitchFamily="18" charset="0"/>
                <a:ea typeface="inpin heiti" charset="-122"/>
                <a:cs typeface="Calibri" panose="020F0502020204030204" pitchFamily="34" charset="0"/>
                <a:sym typeface="Arial"/>
              </a:endParaRPr>
            </a:p>
          </p:txBody>
        </p:sp>
      </p:grpSp>
      <p:pic>
        <p:nvPicPr>
          <p:cNvPr id="12" name="Picture 11" descr="Graphical user interface&#10;&#10;Description automatically generated">
            <a:extLst>
              <a:ext uri="{FF2B5EF4-FFF2-40B4-BE49-F238E27FC236}">
                <a16:creationId xmlns:a16="http://schemas.microsoft.com/office/drawing/2014/main" xmlns="" id="{E9DE80EC-D189-4241-99B0-A6856F3B5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83483" y="3217498"/>
            <a:ext cx="6858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70833E-6 -2.96296E-6 L -1.56836 0.00162 " pathEditMode="relative" rAng="0" ptsTypes="AA">
                                      <p:cBhvr>
                                        <p:cTn id="28" dur="2000" fill="hold"/>
                                        <p:tgtEl>
                                          <p:spTgt spid="12"/>
                                        </p:tgtEl>
                                        <p:attrNameLst>
                                          <p:attrName>ppt_x</p:attrName>
                                          <p:attrName>ppt_y</p:attrName>
                                        </p:attrNameLst>
                                      </p:cBhvr>
                                      <p:rCtr x="-78424"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xmlns=""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xmlns=""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xmlns=""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8" name="Rectangle 17">
            <a:extLst>
              <a:ext uri="{FF2B5EF4-FFF2-40B4-BE49-F238E27FC236}">
                <a16:creationId xmlns:a16="http://schemas.microsoft.com/office/drawing/2014/main" xmlns="" id="{EF5FBE6A-B19C-40E3-A86E-82C943607979}"/>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BA482822-56DE-40CD-9691-7395920D698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xmlns="" id="{75982870-9842-4DA5-AACC-0F8986DA9E48}"/>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xmlns="" id="{67E2F7D9-C5CC-486D-9290-38E8920CD0A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xmlns="" id="{EA6D36BA-2E10-4614-9A91-D9F6DA383FE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xmlns="" id="{7F5213E3-6EF8-4133-9348-AF70EBC83EF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xmlns="" id="{1C6C795F-280C-4B69-82A2-D640AAB5E326}"/>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xmlns="" id="{E3A306FE-15A7-4B1A-8CEE-007001089F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xmlns="" id="{01EA3E15-23F4-4488-8C76-5FF838940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0511384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xmlns=""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xmlns=""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xmlns=""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xmlns=""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xmlns=""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xmlns=""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xmlns=""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xmlns=""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xmlns=""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xmlns=""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xmlns=""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xmlns=""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xmlns=""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xmlns=""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xmlns=""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xmlns=""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xmlns=""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xmlns=""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xmlns=""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xmlns=""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xmlns=""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xmlns=""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xmlns=""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xmlns=""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xmlns=""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1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xmlns=""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xmlns=""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xmlns=""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xmlns=""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xmlns=""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xmlns=""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xmlns=""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xmlns=""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xmlns=""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xmlns=""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xmlns="" id="{33510CEC-FFC1-456C-BEAE-078EB093D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43" name="Group 42">
            <a:extLst>
              <a:ext uri="{FF2B5EF4-FFF2-40B4-BE49-F238E27FC236}">
                <a16:creationId xmlns:a16="http://schemas.microsoft.com/office/drawing/2014/main" xmlns="" id="{C7598BCA-A13B-4602-B66A-0DD9AB12FBA4}"/>
              </a:ext>
            </a:extLst>
          </p:cNvPr>
          <p:cNvGrpSpPr/>
          <p:nvPr/>
        </p:nvGrpSpPr>
        <p:grpSpPr>
          <a:xfrm>
            <a:off x="-215774" y="2347510"/>
            <a:ext cx="5315675" cy="4504460"/>
            <a:chOff x="-215774" y="2347510"/>
            <a:chExt cx="5315675" cy="4504460"/>
          </a:xfrm>
        </p:grpSpPr>
        <p:pic>
          <p:nvPicPr>
            <p:cNvPr id="44" name="图片 3" descr="图片包含 餐桌&#10;&#10;描述已自动生成">
              <a:extLst>
                <a:ext uri="{FF2B5EF4-FFF2-40B4-BE49-F238E27FC236}">
                  <a16:creationId xmlns:a16="http://schemas.microsoft.com/office/drawing/2014/main" xmlns="" id="{9492C68C-9327-45B5-A38F-9D011AE3DA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xmlns=""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xmlns=""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xmlns=""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xmlns=""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文本框 18">
            <a:extLst>
              <a:ext uri="{FF2B5EF4-FFF2-40B4-BE49-F238E27FC236}">
                <a16:creationId xmlns:a16="http://schemas.microsoft.com/office/drawing/2014/main" xmlns="" id="{09192A68-B472-4371-9244-48F81A7C8710}"/>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3" name="Picture 2">
            <a:extLst>
              <a:ext uri="{FF2B5EF4-FFF2-40B4-BE49-F238E27FC236}">
                <a16:creationId xmlns:a16="http://schemas.microsoft.com/office/drawing/2014/main" xmlns="" id="{E5EC022A-9B6A-2825-E8CD-9DD6459BC246}"/>
              </a:ext>
            </a:extLst>
          </p:cNvPr>
          <p:cNvPicPr>
            <a:picLocks noChangeAspect="1"/>
          </p:cNvPicPr>
          <p:nvPr/>
        </p:nvPicPr>
        <p:blipFill>
          <a:blip r:embed="rId10"/>
          <a:stretch>
            <a:fillRect/>
          </a:stretch>
        </p:blipFill>
        <p:spPr>
          <a:xfrm>
            <a:off x="4263655" y="1755545"/>
            <a:ext cx="5067484" cy="3356922"/>
          </a:xfrm>
          <a:prstGeom prst="rect">
            <a:avLst/>
          </a:prstGeom>
        </p:spPr>
      </p:pic>
    </p:spTree>
    <p:extLst>
      <p:ext uri="{BB962C8B-B14F-4D97-AF65-F5344CB8AC3E}">
        <p14:creationId xmlns:p14="http://schemas.microsoft.com/office/powerpoint/2010/main" val="22839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8" name="Rectangle 7">
            <a:extLst>
              <a:ext uri="{FF2B5EF4-FFF2-40B4-BE49-F238E27FC236}">
                <a16:creationId xmlns:a16="http://schemas.microsoft.com/office/drawing/2014/main" xmlns="" id="{44FA9C00-BDF5-4389-A8A4-8F8FFCD4F6A2}"/>
              </a:ext>
            </a:extLst>
          </p:cNvPr>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Cùng</a:t>
            </a:r>
            <a:r>
              <a:rPr lang="en-US" altLang="zh-C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tìm</a:t>
            </a:r>
            <a:r>
              <a:rPr lang="en-US" altLang="zh-C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36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96247AFC-43F0-4596-8E47-667F2BE4306C}"/>
              </a:ext>
            </a:extLst>
          </p:cNvPr>
          <p:cNvPicPr>
            <a:picLocks noChangeAspect="1"/>
          </p:cNvPicPr>
          <p:nvPr/>
        </p:nvPicPr>
        <p:blipFill>
          <a:blip r:embed="rId8"/>
          <a:stretch>
            <a:fillRect/>
          </a:stretch>
        </p:blipFill>
        <p:spPr>
          <a:xfrm rot="16200000">
            <a:off x="606694" y="247791"/>
            <a:ext cx="646331" cy="646331"/>
          </a:xfrm>
          <a:prstGeom prst="rect">
            <a:avLst/>
          </a:prstGeom>
        </p:spPr>
      </p:pic>
      <p:grpSp>
        <p:nvGrpSpPr>
          <p:cNvPr id="11" name="PA_库_组合 5">
            <a:extLst>
              <a:ext uri="{FF2B5EF4-FFF2-40B4-BE49-F238E27FC236}">
                <a16:creationId xmlns:a16="http://schemas.microsoft.com/office/drawing/2014/main" xmlns="" id="{011AC515-EEDE-4282-B5C6-CACDAF752007}"/>
              </a:ext>
            </a:extLst>
          </p:cNvPr>
          <p:cNvGrpSpPr/>
          <p:nvPr>
            <p:custDataLst>
              <p:tags r:id="rId1"/>
            </p:custDataLst>
          </p:nvPr>
        </p:nvGrpSpPr>
        <p:grpSpPr>
          <a:xfrm>
            <a:off x="646331" y="1091790"/>
            <a:ext cx="587835" cy="733599"/>
            <a:chOff x="1836100" y="2332000"/>
            <a:chExt cx="1572829" cy="895643"/>
          </a:xfrm>
        </p:grpSpPr>
        <p:sp>
          <p:nvSpPr>
            <p:cNvPr id="12" name="任意多边形 10">
              <a:extLst>
                <a:ext uri="{FF2B5EF4-FFF2-40B4-BE49-F238E27FC236}">
                  <a16:creationId xmlns:a16="http://schemas.microsoft.com/office/drawing/2014/main" xmlns="" id="{E468E695-6936-4538-8C15-76F28D49F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3" name="任意多边形 11">
              <a:extLst>
                <a:ext uri="{FF2B5EF4-FFF2-40B4-BE49-F238E27FC236}">
                  <a16:creationId xmlns:a16="http://schemas.microsoft.com/office/drawing/2014/main" xmlns="" id="{A4A7E6C8-C8EB-4F1A-B66E-2AB39590A1F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文本框 12">
              <a:extLst>
                <a:ext uri="{FF2B5EF4-FFF2-40B4-BE49-F238E27FC236}">
                  <a16:creationId xmlns:a16="http://schemas.microsoft.com/office/drawing/2014/main" xmlns="" id="{6CA50014-9941-4E9C-A8D3-FE34A57333A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15" name="Rectangle 14">
            <a:extLst>
              <a:ext uri="{FF2B5EF4-FFF2-40B4-BE49-F238E27FC236}">
                <a16:creationId xmlns:a16="http://schemas.microsoft.com/office/drawing/2014/main" xmlns="" id="{2507E01D-C620-41F6-BBB0-2FFE9FF83648}"/>
              </a:ext>
            </a:extLst>
          </p:cNvPr>
          <p:cNvSpPr/>
          <p:nvPr/>
        </p:nvSpPr>
        <p:spPr>
          <a:xfrm>
            <a:off x="1378524" y="1092929"/>
            <a:ext cx="8193755" cy="1077218"/>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Đến trường sau kì nghỉ, các bạn học sinh đã phát hiện ra điều gì tuyệt vời?</a:t>
            </a:r>
          </a:p>
        </p:txBody>
      </p:sp>
      <p:grpSp>
        <p:nvGrpSpPr>
          <p:cNvPr id="16" name="PA_库_组合 5">
            <a:extLst>
              <a:ext uri="{FF2B5EF4-FFF2-40B4-BE49-F238E27FC236}">
                <a16:creationId xmlns:a16="http://schemas.microsoft.com/office/drawing/2014/main" xmlns="" id="{FB8B9A99-444B-42B2-93E8-9873597F2E00}"/>
              </a:ext>
            </a:extLst>
          </p:cNvPr>
          <p:cNvGrpSpPr/>
          <p:nvPr>
            <p:custDataLst>
              <p:tags r:id="rId2"/>
            </p:custDataLst>
          </p:nvPr>
        </p:nvGrpSpPr>
        <p:grpSpPr>
          <a:xfrm>
            <a:off x="646331" y="2109081"/>
            <a:ext cx="587835" cy="733599"/>
            <a:chOff x="1836100" y="2332000"/>
            <a:chExt cx="1572829" cy="895643"/>
          </a:xfrm>
        </p:grpSpPr>
        <p:sp>
          <p:nvSpPr>
            <p:cNvPr id="17" name="任意多边形 10">
              <a:extLst>
                <a:ext uri="{FF2B5EF4-FFF2-40B4-BE49-F238E27FC236}">
                  <a16:creationId xmlns:a16="http://schemas.microsoft.com/office/drawing/2014/main" xmlns="" id="{005F5FB3-C9B3-481C-AD4F-4AC1C120FDD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任意多边形 11">
              <a:extLst>
                <a:ext uri="{FF2B5EF4-FFF2-40B4-BE49-F238E27FC236}">
                  <a16:creationId xmlns:a16="http://schemas.microsoft.com/office/drawing/2014/main" xmlns="" id="{B1FB1E97-FF2A-430B-AD4B-5CA1C3668C7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文本框 12">
              <a:extLst>
                <a:ext uri="{FF2B5EF4-FFF2-40B4-BE49-F238E27FC236}">
                  <a16:creationId xmlns:a16="http://schemas.microsoft.com/office/drawing/2014/main" xmlns="" id="{460E73E1-B437-432A-9A4C-18C23921D65B}"/>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20" name="Rectangle 19">
            <a:extLst>
              <a:ext uri="{FF2B5EF4-FFF2-40B4-BE49-F238E27FC236}">
                <a16:creationId xmlns:a16="http://schemas.microsoft.com/office/drawing/2014/main" xmlns="" id="{15FD4FF4-7F4F-4799-9482-27B5396B3239}"/>
              </a:ext>
            </a:extLst>
          </p:cNvPr>
          <p:cNvSpPr/>
          <p:nvPr/>
        </p:nvSpPr>
        <p:spPr>
          <a:xfrm>
            <a:off x="1378524" y="2211409"/>
            <a:ext cx="9762841" cy="1077218"/>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Thầy hiệu trưởng đã dặn các bạn học sinh làm những việc gì?</a:t>
            </a:r>
          </a:p>
        </p:txBody>
      </p:sp>
      <p:grpSp>
        <p:nvGrpSpPr>
          <p:cNvPr id="21" name="PA_库_组合 5">
            <a:extLst>
              <a:ext uri="{FF2B5EF4-FFF2-40B4-BE49-F238E27FC236}">
                <a16:creationId xmlns:a16="http://schemas.microsoft.com/office/drawing/2014/main" xmlns="" id="{1856D279-1111-45BF-9484-2FE64BACCE65}"/>
              </a:ext>
            </a:extLst>
          </p:cNvPr>
          <p:cNvGrpSpPr/>
          <p:nvPr>
            <p:custDataLst>
              <p:tags r:id="rId3"/>
            </p:custDataLst>
          </p:nvPr>
        </p:nvGrpSpPr>
        <p:grpSpPr>
          <a:xfrm>
            <a:off x="665190" y="3239046"/>
            <a:ext cx="587835" cy="733599"/>
            <a:chOff x="1836100" y="2332000"/>
            <a:chExt cx="1572829" cy="895643"/>
          </a:xfrm>
        </p:grpSpPr>
        <p:sp>
          <p:nvSpPr>
            <p:cNvPr id="22" name="任意多边形 10">
              <a:extLst>
                <a:ext uri="{FF2B5EF4-FFF2-40B4-BE49-F238E27FC236}">
                  <a16:creationId xmlns:a16="http://schemas.microsoft.com/office/drawing/2014/main" xmlns="" id="{A4D7E917-6749-465A-A9E2-4A07A64C83A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16:creationId xmlns:a16="http://schemas.microsoft.com/office/drawing/2014/main" xmlns="" id="{6FB4BCB1-F876-40C6-BCFE-AB71E443B7E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4" name="文本框 12">
              <a:extLst>
                <a:ext uri="{FF2B5EF4-FFF2-40B4-BE49-F238E27FC236}">
                  <a16:creationId xmlns:a16="http://schemas.microsoft.com/office/drawing/2014/main" xmlns="" id="{DF1D4ABD-5370-4B69-B663-7656DC16B7AA}"/>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25" name="Rectangle 24">
            <a:extLst>
              <a:ext uri="{FF2B5EF4-FFF2-40B4-BE49-F238E27FC236}">
                <a16:creationId xmlns:a16="http://schemas.microsoft.com/office/drawing/2014/main" xmlns="" id="{3907104E-0573-4D52-8D95-FEBDE4539722}"/>
              </a:ext>
            </a:extLst>
          </p:cNvPr>
          <p:cNvSpPr/>
          <p:nvPr/>
        </p:nvSpPr>
        <p:spPr>
          <a:xfrm>
            <a:off x="1397383" y="3341374"/>
            <a:ext cx="10207394" cy="1077218"/>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bạn nhỏ thấy quang cảnh thư viện trông giống như một toa tàu điện đông đúc?</a:t>
            </a:r>
            <a:endParaRPr lang="en-US"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26" name="PA_库_组合 5">
            <a:extLst>
              <a:ext uri="{FF2B5EF4-FFF2-40B4-BE49-F238E27FC236}">
                <a16:creationId xmlns:a16="http://schemas.microsoft.com/office/drawing/2014/main" xmlns="" id="{AA4B739D-A29F-4A11-94F1-6C8E916C9A01}"/>
              </a:ext>
            </a:extLst>
          </p:cNvPr>
          <p:cNvGrpSpPr/>
          <p:nvPr>
            <p:custDataLst>
              <p:tags r:id="rId4"/>
            </p:custDataLst>
          </p:nvPr>
        </p:nvGrpSpPr>
        <p:grpSpPr>
          <a:xfrm>
            <a:off x="665190" y="4320524"/>
            <a:ext cx="587835" cy="733599"/>
            <a:chOff x="1836100" y="2332000"/>
            <a:chExt cx="1572829" cy="895643"/>
          </a:xfrm>
        </p:grpSpPr>
        <p:sp>
          <p:nvSpPr>
            <p:cNvPr id="27" name="任意多边形 10">
              <a:extLst>
                <a:ext uri="{FF2B5EF4-FFF2-40B4-BE49-F238E27FC236}">
                  <a16:creationId xmlns:a16="http://schemas.microsoft.com/office/drawing/2014/main" xmlns="" id="{DA7A7F43-2C16-4AD8-8529-37886E6653C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16:creationId xmlns:a16="http://schemas.microsoft.com/office/drawing/2014/main" xmlns="" id="{2B0554EB-86F0-4348-BECE-25CB26FBFB9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9" name="文本框 12">
              <a:extLst>
                <a:ext uri="{FF2B5EF4-FFF2-40B4-BE49-F238E27FC236}">
                  <a16:creationId xmlns:a16="http://schemas.microsoft.com/office/drawing/2014/main" xmlns="" id="{C3BF7103-DAB5-4AE9-B9B0-8B854E50E5C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30" name="Rectangle 29">
            <a:extLst>
              <a:ext uri="{FF2B5EF4-FFF2-40B4-BE49-F238E27FC236}">
                <a16:creationId xmlns:a16="http://schemas.microsoft.com/office/drawing/2014/main" xmlns="" id="{7E7504DB-5752-4065-A329-186039DC6D41}"/>
              </a:ext>
            </a:extLst>
          </p:cNvPr>
          <p:cNvSpPr/>
          <p:nvPr/>
        </p:nvSpPr>
        <p:spPr>
          <a:xfrm>
            <a:off x="1355056" y="4463736"/>
            <a:ext cx="10327853" cy="584775"/>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Các bạn học sinh cảm thấy thế nào khi có thư viện mới?</a:t>
            </a:r>
          </a:p>
        </p:txBody>
      </p:sp>
      <p:grpSp>
        <p:nvGrpSpPr>
          <p:cNvPr id="31" name="Group 30">
            <a:extLst>
              <a:ext uri="{FF2B5EF4-FFF2-40B4-BE49-F238E27FC236}">
                <a16:creationId xmlns:a16="http://schemas.microsoft.com/office/drawing/2014/main" xmlns="" id="{AEFE307E-96C3-4819-AE20-18CEC1695F5A}"/>
              </a:ext>
            </a:extLst>
          </p:cNvPr>
          <p:cNvGrpSpPr/>
          <p:nvPr/>
        </p:nvGrpSpPr>
        <p:grpSpPr>
          <a:xfrm>
            <a:off x="9240409" y="-448419"/>
            <a:ext cx="2844126" cy="2557500"/>
            <a:chOff x="7656473" y="831396"/>
            <a:chExt cx="3689350" cy="3269584"/>
          </a:xfrm>
        </p:grpSpPr>
        <p:pic>
          <p:nvPicPr>
            <p:cNvPr id="32" name="图片 2" descr="2">
              <a:extLst>
                <a:ext uri="{FF2B5EF4-FFF2-40B4-BE49-F238E27FC236}">
                  <a16:creationId xmlns:a16="http://schemas.microsoft.com/office/drawing/2014/main" xmlns="" id="{E2626A1D-41E4-467F-9FCD-A08EFC363E6A}"/>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33" name="Rounded Rectangle 53">
              <a:extLst>
                <a:ext uri="{FF2B5EF4-FFF2-40B4-BE49-F238E27FC236}">
                  <a16:creationId xmlns:a16="http://schemas.microsoft.com/office/drawing/2014/main" xmlns="" id="{3AB1BCA4-8C85-4BB9-BB85-8BBFF2636B9C}"/>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4" name="PA_库_组合 5">
            <a:extLst>
              <a:ext uri="{FF2B5EF4-FFF2-40B4-BE49-F238E27FC236}">
                <a16:creationId xmlns:a16="http://schemas.microsoft.com/office/drawing/2014/main" xmlns="" id="{A7EE9758-3E30-45C9-80AE-8D66101070A4}"/>
              </a:ext>
            </a:extLst>
          </p:cNvPr>
          <p:cNvGrpSpPr/>
          <p:nvPr>
            <p:custDataLst>
              <p:tags r:id="rId5"/>
            </p:custDataLst>
          </p:nvPr>
        </p:nvGrpSpPr>
        <p:grpSpPr>
          <a:xfrm>
            <a:off x="684049" y="5347972"/>
            <a:ext cx="587835" cy="733599"/>
            <a:chOff x="1836100" y="2332000"/>
            <a:chExt cx="1572829" cy="895643"/>
          </a:xfrm>
        </p:grpSpPr>
        <p:sp>
          <p:nvSpPr>
            <p:cNvPr id="39" name="任意多边形 10">
              <a:extLst>
                <a:ext uri="{FF2B5EF4-FFF2-40B4-BE49-F238E27FC236}">
                  <a16:creationId xmlns:a16="http://schemas.microsoft.com/office/drawing/2014/main" xmlns="" id="{E7A4EA85-62A7-4CF0-9797-350EBA984AD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0" name="任意多边形 11">
              <a:extLst>
                <a:ext uri="{FF2B5EF4-FFF2-40B4-BE49-F238E27FC236}">
                  <a16:creationId xmlns:a16="http://schemas.microsoft.com/office/drawing/2014/main" xmlns="" id="{7CCE24BA-C147-49D1-A95B-6EBD655726E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1" name="文本框 12">
              <a:extLst>
                <a:ext uri="{FF2B5EF4-FFF2-40B4-BE49-F238E27FC236}">
                  <a16:creationId xmlns:a16="http://schemas.microsoft.com/office/drawing/2014/main" xmlns="" id="{65285E6B-7BB0-4796-941A-6E9380CBE62E}"/>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grpSp>
      <p:sp>
        <p:nvSpPr>
          <p:cNvPr id="42" name="Rectangle 41">
            <a:extLst>
              <a:ext uri="{FF2B5EF4-FFF2-40B4-BE49-F238E27FC236}">
                <a16:creationId xmlns:a16="http://schemas.microsoft.com/office/drawing/2014/main" xmlns="" id="{A7AA1B34-9E88-4836-B097-C17CE16FC819}"/>
              </a:ext>
            </a:extLst>
          </p:cNvPr>
          <p:cNvSpPr/>
          <p:nvPr/>
        </p:nvSpPr>
        <p:spPr>
          <a:xfrm>
            <a:off x="1356012" y="5422383"/>
            <a:ext cx="10327853" cy="584775"/>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Nói về thư viện mà em mơ ước.</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xmlns="" id="{82CA50EE-EF6E-9AF6-D4D5-532D2C9FA5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4717" y="207219"/>
            <a:ext cx="1582165" cy="158216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B4F0479A-5310-F73C-048C-ABB5F594F5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17821" y="5275835"/>
            <a:ext cx="1582165" cy="1582165"/>
          </a:xfrm>
          <a:prstGeom prst="rect">
            <a:avLst/>
          </a:prstGeom>
        </p:spPr>
      </p:pic>
    </p:spTree>
    <p:extLst>
      <p:ext uri="{BB962C8B-B14F-4D97-AF65-F5344CB8AC3E}">
        <p14:creationId xmlns:p14="http://schemas.microsoft.com/office/powerpoint/2010/main" val="2819679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anim calcmode="lin" valueType="num">
                                      <p:cBhvr>
                                        <p:cTn id="11" dur="750" fill="hold"/>
                                        <p:tgtEl>
                                          <p:spTgt spid="15"/>
                                        </p:tgtEl>
                                        <p:attrNameLst>
                                          <p:attrName>ppt_x</p:attrName>
                                        </p:attrNameLst>
                                      </p:cBhvr>
                                      <p:tavLst>
                                        <p:tav tm="0">
                                          <p:val>
                                            <p:strVal val="#ppt_x"/>
                                          </p:val>
                                        </p:tav>
                                        <p:tav tm="100000">
                                          <p:val>
                                            <p:strVal val="#ppt_x"/>
                                          </p:val>
                                        </p:tav>
                                      </p:tavLst>
                                    </p:anim>
                                    <p:anim calcmode="lin" valueType="num">
                                      <p:cBhvr>
                                        <p:cTn id="1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750"/>
                                        <p:tgtEl>
                                          <p:spTgt spid="1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anim calcmode="lin" valueType="num">
                                      <p:cBhvr>
                                        <p:cTn id="21" dur="750" fill="hold"/>
                                        <p:tgtEl>
                                          <p:spTgt spid="20"/>
                                        </p:tgtEl>
                                        <p:attrNameLst>
                                          <p:attrName>ppt_x</p:attrName>
                                        </p:attrNameLst>
                                      </p:cBhvr>
                                      <p:tavLst>
                                        <p:tav tm="0">
                                          <p:val>
                                            <p:strVal val="#ppt_x"/>
                                          </p:val>
                                        </p:tav>
                                        <p:tav tm="100000">
                                          <p:val>
                                            <p:strVal val="#ppt_x"/>
                                          </p:val>
                                        </p:tav>
                                      </p:tavLst>
                                    </p:anim>
                                    <p:anim calcmode="lin" valueType="num">
                                      <p:cBhvr>
                                        <p:cTn id="22"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750"/>
                                        <p:tgtEl>
                                          <p:spTgt spid="25"/>
                                        </p:tgtEl>
                                      </p:cBhvr>
                                    </p:animEffect>
                                    <p:anim calcmode="lin" valueType="num">
                                      <p:cBhvr>
                                        <p:cTn id="31" dur="750" fill="hold"/>
                                        <p:tgtEl>
                                          <p:spTgt spid="25"/>
                                        </p:tgtEl>
                                        <p:attrNameLst>
                                          <p:attrName>ppt_x</p:attrName>
                                        </p:attrNameLst>
                                      </p:cBhvr>
                                      <p:tavLst>
                                        <p:tav tm="0">
                                          <p:val>
                                            <p:strVal val="#ppt_x"/>
                                          </p:val>
                                        </p:tav>
                                        <p:tav tm="100000">
                                          <p:val>
                                            <p:strVal val="#ppt_x"/>
                                          </p:val>
                                        </p:tav>
                                      </p:tavLst>
                                    </p:anim>
                                    <p:anim calcmode="lin" valueType="num">
                                      <p:cBhvr>
                                        <p:cTn id="3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75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750"/>
                                        <p:tgtEl>
                                          <p:spTgt spid="30"/>
                                        </p:tgtEl>
                                      </p:cBhvr>
                                    </p:animEffect>
                                    <p:anim calcmode="lin" valueType="num">
                                      <p:cBhvr>
                                        <p:cTn id="41" dur="750" fill="hold"/>
                                        <p:tgtEl>
                                          <p:spTgt spid="30"/>
                                        </p:tgtEl>
                                        <p:attrNameLst>
                                          <p:attrName>ppt_x</p:attrName>
                                        </p:attrNameLst>
                                      </p:cBhvr>
                                      <p:tavLst>
                                        <p:tav tm="0">
                                          <p:val>
                                            <p:strVal val="#ppt_x"/>
                                          </p:val>
                                        </p:tav>
                                        <p:tav tm="100000">
                                          <p:val>
                                            <p:strVal val="#ppt_x"/>
                                          </p:val>
                                        </p:tav>
                                      </p:tavLst>
                                    </p:anim>
                                    <p:anim calcmode="lin" valueType="num">
                                      <p:cBhvr>
                                        <p:cTn id="4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750"/>
                                        <p:tgtEl>
                                          <p:spTgt spid="3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750"/>
                                        <p:tgtEl>
                                          <p:spTgt spid="42"/>
                                        </p:tgtEl>
                                      </p:cBhvr>
                                    </p:animEffect>
                                    <p:anim calcmode="lin" valueType="num">
                                      <p:cBhvr>
                                        <p:cTn id="51" dur="750" fill="hold"/>
                                        <p:tgtEl>
                                          <p:spTgt spid="42"/>
                                        </p:tgtEl>
                                        <p:attrNameLst>
                                          <p:attrName>ppt_x</p:attrName>
                                        </p:attrNameLst>
                                      </p:cBhvr>
                                      <p:tavLst>
                                        <p:tav tm="0">
                                          <p:val>
                                            <p:strVal val="#ppt_x"/>
                                          </p:val>
                                        </p:tav>
                                        <p:tav tm="100000">
                                          <p:val>
                                            <p:strVal val="#ppt_x"/>
                                          </p:val>
                                        </p:tav>
                                      </p:tavLst>
                                    </p:anim>
                                    <p:anim calcmode="lin" valueType="num">
                                      <p:cBhvr>
                                        <p:cTn id="52" dur="7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5" grpId="0"/>
      <p:bldP spid="30"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xmlns=""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6" name="Rounded Rectangular Callout 54">
            <a:extLst>
              <a:ext uri="{FF2B5EF4-FFF2-40B4-BE49-F238E27FC236}">
                <a16:creationId xmlns:a16="http://schemas.microsoft.com/office/drawing/2014/main" xmlns="" id="{354E8263-D188-4C20-AACD-40BF62148254}"/>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Các</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em</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đọc</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lại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đoạn</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văn</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đầu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tiên</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để</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tìm</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câu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trả</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lời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37" name="Group 36">
            <a:extLst>
              <a:ext uri="{FF2B5EF4-FFF2-40B4-BE49-F238E27FC236}">
                <a16:creationId xmlns:a16="http://schemas.microsoft.com/office/drawing/2014/main" xmlns="" id="{AFBE3AF2-193F-4327-A09E-2D8759267D2E}"/>
              </a:ext>
            </a:extLst>
          </p:cNvPr>
          <p:cNvGrpSpPr/>
          <p:nvPr/>
        </p:nvGrpSpPr>
        <p:grpSpPr>
          <a:xfrm>
            <a:off x="596304" y="632947"/>
            <a:ext cx="7949254" cy="3653846"/>
            <a:chOff x="929679" y="-624353"/>
            <a:chExt cx="7949254" cy="3653846"/>
          </a:xfrm>
        </p:grpSpPr>
        <p:pic>
          <p:nvPicPr>
            <p:cNvPr id="38" name="Picture 37">
              <a:extLst>
                <a:ext uri="{FF2B5EF4-FFF2-40B4-BE49-F238E27FC236}">
                  <a16:creationId xmlns:a16="http://schemas.microsoft.com/office/drawing/2014/main" xmlns=""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xmlns="" id="{E0BC384C-8D13-46FB-A76D-6D545A1F4D1E}"/>
                </a:ext>
              </a:extLst>
            </p:cNvPr>
            <p:cNvSpPr/>
            <p:nvPr/>
          </p:nvSpPr>
          <p:spPr>
            <a:xfrm>
              <a:off x="2104983" y="417740"/>
              <a:ext cx="5843238" cy="1569660"/>
            </a:xfrm>
            <a:prstGeom prst="rect">
              <a:avLst/>
            </a:prstGeom>
          </p:spPr>
          <p:txBody>
            <a:bodyPr wrap="square">
              <a:spAutoFit/>
            </a:bodyPr>
            <a:lstStyle/>
            <a:p>
              <a:pPr algn="ctr"/>
              <a:r>
                <a:rPr lang="en-US" sz="3200" b="1" dirty="0">
                  <a:latin typeface="Cambria" panose="02040503050406030204" pitchFamily="18" charset="0"/>
                  <a:ea typeface="Cambria" panose="02040503050406030204" pitchFamily="18" charset="0"/>
                  <a:cs typeface="Arial-Rounded" panose="020B0500000000000000" pitchFamily="34" charset="0"/>
                </a:rPr>
                <a:t>1. </a:t>
              </a:r>
              <a:r>
                <a:rPr lang="vi-VN" sz="3200" b="1" dirty="0">
                  <a:latin typeface="Cambria" panose="02040503050406030204" pitchFamily="18" charset="0"/>
                  <a:ea typeface="Cambria" panose="02040503050406030204" pitchFamily="18" charset="0"/>
                  <a:cs typeface="Arial-Rounded" panose="020B0500000000000000" pitchFamily="34" charset="0"/>
                </a:rPr>
                <a:t>Đến trường sau kì nghỉ, các bạn học sinh đã phát hiện ra điều gì tuyệt vời?</a:t>
              </a:r>
            </a:p>
          </p:txBody>
        </p:sp>
      </p:grpSp>
      <p:sp>
        <p:nvSpPr>
          <p:cNvPr id="44" name="Rectangle 43">
            <a:extLst>
              <a:ext uri="{FF2B5EF4-FFF2-40B4-BE49-F238E27FC236}">
                <a16:creationId xmlns:a16="http://schemas.microsoft.com/office/drawing/2014/main" xmlns="" id="{32A136F0-CF76-464A-8CB4-28A18C9E67B2}"/>
              </a:ext>
            </a:extLst>
          </p:cNvPr>
          <p:cNvSpPr/>
          <p:nvPr/>
        </p:nvSpPr>
        <p:spPr>
          <a:xfrm>
            <a:off x="988644" y="4223168"/>
            <a:ext cx="7295819" cy="1661993"/>
          </a:xfrm>
          <a:prstGeom prst="rect">
            <a:avLst/>
          </a:prstGeom>
        </p:spPr>
        <p:txBody>
          <a:bodyPr wrap="square">
            <a:spAutoFit/>
          </a:bodyPr>
          <a:lstStyle/>
          <a:p>
            <a:pPr algn="just"/>
            <a:r>
              <a:rPr lang="vi-VN" sz="3400" b="1" dirty="0">
                <a:latin typeface="Cambria" panose="02040503050406030204" pitchFamily="18" charset="0"/>
                <a:ea typeface="Cambria" panose="02040503050406030204" pitchFamily="18" charset="0"/>
                <a:cs typeface="Arial-Rounded" panose="020B0500000000000000" pitchFamily="34" charset="0"/>
              </a:rPr>
              <a:t>Sau kì nghỉ, các bạn học sinh phát hiện ra một căn phòng mới đối diện dãy lớp học đã biến thành thư viện.</a:t>
            </a:r>
          </a:p>
        </p:txBody>
      </p:sp>
    </p:spTree>
    <p:extLst>
      <p:ext uri="{BB962C8B-B14F-4D97-AF65-F5344CB8AC3E}">
        <p14:creationId xmlns:p14="http://schemas.microsoft.com/office/powerpoint/2010/main" val="32940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2" name="Group 1">
            <a:extLst>
              <a:ext uri="{FF2B5EF4-FFF2-40B4-BE49-F238E27FC236}">
                <a16:creationId xmlns:a16="http://schemas.microsoft.com/office/drawing/2014/main" xmlns="" id="{8B04C4C1-6F91-4F11-EC7D-CC0B68B7AC13}"/>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xmlns="" id="{B6B86D3E-40E8-D0FD-B882-C7F744217D0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xmlns="" id="{ABC8241D-AD9F-2B2A-6E62-8D9F84A875B1}"/>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2</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Th</a:t>
              </a:r>
              <a:r>
                <a:rPr lang="vi-VN" sz="3600" b="1" i="0" dirty="0">
                  <a:solidFill>
                    <a:srgbClr val="222222"/>
                  </a:solidFill>
                  <a:effectLst/>
                  <a:latin typeface="Cambria" panose="02040503050406030204" pitchFamily="18" charset="0"/>
                </a:rPr>
                <a:t>ầy hiệu trưởng đã dặn các bạn học sinh làm những việc gì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xmlns="" id="{BD926CF5-F942-D08C-A5AF-39285380BC09}"/>
              </a:ext>
            </a:extLst>
          </p:cNvPr>
          <p:cNvGrpSpPr/>
          <p:nvPr/>
        </p:nvGrpSpPr>
        <p:grpSpPr>
          <a:xfrm>
            <a:off x="1159957" y="1842025"/>
            <a:ext cx="3360329" cy="2377437"/>
            <a:chOff x="1159957" y="1842025"/>
            <a:chExt cx="3360329" cy="2377437"/>
          </a:xfrm>
        </p:grpSpPr>
        <p:pic>
          <p:nvPicPr>
            <p:cNvPr id="7" name="图片 2">
              <a:extLst>
                <a:ext uri="{FF2B5EF4-FFF2-40B4-BE49-F238E27FC236}">
                  <a16:creationId xmlns:a16="http://schemas.microsoft.com/office/drawing/2014/main" xmlns="" id="{BF48FFDF-F401-2392-E113-9B2DA60FBA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8" name="TextBox 7">
              <a:extLst>
                <a:ext uri="{FF2B5EF4-FFF2-40B4-BE49-F238E27FC236}">
                  <a16:creationId xmlns:a16="http://schemas.microsoft.com/office/drawing/2014/main" xmlns="" id="{8A6E143C-EAA1-5742-2FF1-62C5CE930BE3}"/>
                </a:ext>
              </a:extLst>
            </p:cNvPr>
            <p:cNvSpPr txBox="1"/>
            <p:nvPr/>
          </p:nvSpPr>
          <p:spPr>
            <a:xfrm>
              <a:off x="1678201" y="2314889"/>
              <a:ext cx="2323839" cy="107721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70C0"/>
                  </a:solidFill>
                  <a:latin typeface="Cambria" panose="02040503050406030204" pitchFamily="18" charset="0"/>
                </a:rPr>
                <a:t>Đọc</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sách</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theo</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lớp</a:t>
              </a:r>
              <a:endParaRPr kumimoji="0" lang="en-US" sz="4000" b="1" i="0" strike="noStrike" kern="0" cap="none" spc="0" normalizeH="0" baseline="0" noProof="0" dirty="0">
                <a:ln>
                  <a:noFill/>
                </a:ln>
                <a:solidFill>
                  <a:srgbClr val="0070C0"/>
                </a:solidFill>
                <a:effectLst/>
                <a:uLnTx/>
                <a:uFillTx/>
                <a:latin typeface="Cambria" panose="02040503050406030204" pitchFamily="18" charset="0"/>
              </a:endParaRPr>
            </a:p>
          </p:txBody>
        </p:sp>
      </p:grpSp>
      <p:grpSp>
        <p:nvGrpSpPr>
          <p:cNvPr id="9" name="Group 8">
            <a:extLst>
              <a:ext uri="{FF2B5EF4-FFF2-40B4-BE49-F238E27FC236}">
                <a16:creationId xmlns:a16="http://schemas.microsoft.com/office/drawing/2014/main" xmlns="" id="{B35CDF3A-3A29-D16A-99EA-365A1C17A4F7}"/>
              </a:ext>
            </a:extLst>
          </p:cNvPr>
          <p:cNvGrpSpPr/>
          <p:nvPr/>
        </p:nvGrpSpPr>
        <p:grpSpPr>
          <a:xfrm>
            <a:off x="4488946" y="1820611"/>
            <a:ext cx="3360329" cy="2377437"/>
            <a:chOff x="4488946" y="1754153"/>
            <a:chExt cx="3360329" cy="2377437"/>
          </a:xfrm>
        </p:grpSpPr>
        <p:pic>
          <p:nvPicPr>
            <p:cNvPr id="10" name="图片 2">
              <a:extLst>
                <a:ext uri="{FF2B5EF4-FFF2-40B4-BE49-F238E27FC236}">
                  <a16:creationId xmlns:a16="http://schemas.microsoft.com/office/drawing/2014/main" xmlns="" id="{64C52064-7779-185A-3719-F1FC55519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8946" y="1754153"/>
              <a:ext cx="3360329" cy="2377437"/>
            </a:xfrm>
            <a:prstGeom prst="rect">
              <a:avLst/>
            </a:prstGeom>
          </p:spPr>
        </p:pic>
        <p:sp>
          <p:nvSpPr>
            <p:cNvPr id="11" name="TextBox 10">
              <a:extLst>
                <a:ext uri="{FF2B5EF4-FFF2-40B4-BE49-F238E27FC236}">
                  <a16:creationId xmlns:a16="http://schemas.microsoft.com/office/drawing/2014/main" xmlns="" id="{63DFBEB1-1893-947F-75B6-690B2E544145}"/>
                </a:ext>
              </a:extLst>
            </p:cNvPr>
            <p:cNvSpPr txBox="1"/>
            <p:nvPr/>
          </p:nvSpPr>
          <p:spPr>
            <a:xfrm>
              <a:off x="4848659" y="2435040"/>
              <a:ext cx="2513710"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err="1">
                  <a:solidFill>
                    <a:srgbClr val="258A8E"/>
                  </a:solidFill>
                  <a:latin typeface="Cambria" panose="02040503050406030204" pitchFamily="18" charset="0"/>
                </a:rPr>
                <a:t>Thoải</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mái</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vào</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thư</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viện</a:t>
              </a:r>
              <a:endParaRPr kumimoji="0" lang="en-US" sz="2800" b="1" i="0" strike="noStrike" kern="0" cap="none" spc="0" normalizeH="0" baseline="0" noProof="0" dirty="0">
                <a:ln>
                  <a:noFill/>
                </a:ln>
                <a:solidFill>
                  <a:srgbClr val="258A8E"/>
                </a:solidFill>
                <a:effectLst/>
                <a:uLnTx/>
                <a:uFillTx/>
                <a:latin typeface="Cambria" panose="02040503050406030204" pitchFamily="18" charset="0"/>
              </a:endParaRPr>
            </a:p>
          </p:txBody>
        </p:sp>
      </p:grpSp>
      <p:grpSp>
        <p:nvGrpSpPr>
          <p:cNvPr id="12" name="Group 11">
            <a:extLst>
              <a:ext uri="{FF2B5EF4-FFF2-40B4-BE49-F238E27FC236}">
                <a16:creationId xmlns:a16="http://schemas.microsoft.com/office/drawing/2014/main" xmlns="" id="{3A825DCC-5500-8E10-8830-CD81B5F8EEB3}"/>
              </a:ext>
            </a:extLst>
          </p:cNvPr>
          <p:cNvGrpSpPr/>
          <p:nvPr/>
        </p:nvGrpSpPr>
        <p:grpSpPr>
          <a:xfrm>
            <a:off x="7849275" y="1888643"/>
            <a:ext cx="3360329" cy="2377437"/>
            <a:chOff x="7837278" y="1916603"/>
            <a:chExt cx="3360329" cy="2377437"/>
          </a:xfrm>
        </p:grpSpPr>
        <p:pic>
          <p:nvPicPr>
            <p:cNvPr id="13" name="图片 2">
              <a:extLst>
                <a:ext uri="{FF2B5EF4-FFF2-40B4-BE49-F238E27FC236}">
                  <a16:creationId xmlns:a16="http://schemas.microsoft.com/office/drawing/2014/main" xmlns="" id="{FAAF8ED9-77E3-A799-11C2-F3CC988F5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278" y="1916603"/>
              <a:ext cx="3360329" cy="2377437"/>
            </a:xfrm>
            <a:prstGeom prst="rect">
              <a:avLst/>
            </a:prstGeom>
          </p:spPr>
        </p:pic>
        <p:sp>
          <p:nvSpPr>
            <p:cNvPr id="14" name="TextBox 13">
              <a:extLst>
                <a:ext uri="{FF2B5EF4-FFF2-40B4-BE49-F238E27FC236}">
                  <a16:creationId xmlns:a16="http://schemas.microsoft.com/office/drawing/2014/main" xmlns="" id="{34C670DE-F10D-FE77-923B-D97DF6E002BF}"/>
                </a:ext>
              </a:extLst>
            </p:cNvPr>
            <p:cNvSpPr txBox="1"/>
            <p:nvPr/>
          </p:nvSpPr>
          <p:spPr>
            <a:xfrm>
              <a:off x="8218716" y="2518523"/>
              <a:ext cx="2513710" cy="9233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00B050"/>
                  </a:solidFill>
                  <a:latin typeface="Cambria" panose="02040503050406030204" pitchFamily="18" charset="0"/>
                </a:rPr>
                <a:t>Mượn</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sách</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về</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đọc</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và</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trả</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lại</a:t>
              </a:r>
              <a:endParaRPr kumimoji="0" lang="en-US" sz="2700" b="1" i="0" strike="noStrike" kern="0" cap="none" spc="0" normalizeH="0" baseline="0" noProof="0" dirty="0">
                <a:ln>
                  <a:noFill/>
                </a:ln>
                <a:solidFill>
                  <a:srgbClr val="00B050"/>
                </a:solidFill>
                <a:effectLst/>
                <a:uLnTx/>
                <a:uFillTx/>
                <a:latin typeface="Cambria" panose="02040503050406030204" pitchFamily="18" charset="0"/>
              </a:endParaRPr>
            </a:p>
          </p:txBody>
        </p:sp>
      </p:grpSp>
      <p:grpSp>
        <p:nvGrpSpPr>
          <p:cNvPr id="15" name="Group 14">
            <a:extLst>
              <a:ext uri="{FF2B5EF4-FFF2-40B4-BE49-F238E27FC236}">
                <a16:creationId xmlns:a16="http://schemas.microsoft.com/office/drawing/2014/main" xmlns="" id="{CA378174-38E2-56DA-5258-13BC02757727}"/>
              </a:ext>
            </a:extLst>
          </p:cNvPr>
          <p:cNvGrpSpPr/>
          <p:nvPr/>
        </p:nvGrpSpPr>
        <p:grpSpPr>
          <a:xfrm>
            <a:off x="1159957" y="3969140"/>
            <a:ext cx="3360329" cy="2377437"/>
            <a:chOff x="1159957" y="3969140"/>
            <a:chExt cx="3360329" cy="2377437"/>
          </a:xfrm>
        </p:grpSpPr>
        <p:pic>
          <p:nvPicPr>
            <p:cNvPr id="16" name="图片 2">
              <a:extLst>
                <a:ext uri="{FF2B5EF4-FFF2-40B4-BE49-F238E27FC236}">
                  <a16:creationId xmlns:a16="http://schemas.microsoft.com/office/drawing/2014/main" xmlns="" id="{0574C2E5-1007-34DB-DCAB-4AF1C4EE86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9957" y="3969140"/>
              <a:ext cx="3360329" cy="2377437"/>
            </a:xfrm>
            <a:prstGeom prst="rect">
              <a:avLst/>
            </a:prstGeom>
          </p:spPr>
        </p:pic>
        <p:sp>
          <p:nvSpPr>
            <p:cNvPr id="17" name="TextBox 16">
              <a:extLst>
                <a:ext uri="{FF2B5EF4-FFF2-40B4-BE49-F238E27FC236}">
                  <a16:creationId xmlns:a16="http://schemas.microsoft.com/office/drawing/2014/main" xmlns="" id="{296EA00C-6FDE-4C6F-4823-8B40085000B7}"/>
                </a:ext>
              </a:extLst>
            </p:cNvPr>
            <p:cNvSpPr txBox="1"/>
            <p:nvPr/>
          </p:nvSpPr>
          <p:spPr>
            <a:xfrm>
              <a:off x="1716575" y="4410848"/>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7030A0"/>
                  </a:solidFill>
                  <a:latin typeface="Cambria" panose="02040503050406030204" pitchFamily="18" charset="0"/>
                </a:rPr>
                <a:t>Mang</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sách</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của</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mình</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đến</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thư</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viện</a:t>
              </a:r>
              <a:endParaRPr kumimoji="0" lang="en-US" sz="2700" b="1" i="0" strike="noStrike" kern="0" cap="none" spc="0" normalizeH="0" baseline="0" noProof="0" dirty="0">
                <a:ln>
                  <a:noFill/>
                </a:ln>
                <a:solidFill>
                  <a:srgbClr val="7030A0"/>
                </a:solidFill>
                <a:effectLst/>
                <a:uLnTx/>
                <a:uFillTx/>
                <a:latin typeface="Cambria" panose="02040503050406030204" pitchFamily="18" charset="0"/>
              </a:endParaRPr>
            </a:p>
          </p:txBody>
        </p:sp>
      </p:grpSp>
      <p:grpSp>
        <p:nvGrpSpPr>
          <p:cNvPr id="18" name="Group 17">
            <a:extLst>
              <a:ext uri="{FF2B5EF4-FFF2-40B4-BE49-F238E27FC236}">
                <a16:creationId xmlns:a16="http://schemas.microsoft.com/office/drawing/2014/main" xmlns="" id="{9FD9F925-928A-007B-9256-6744B7253EAE}"/>
              </a:ext>
            </a:extLst>
          </p:cNvPr>
          <p:cNvGrpSpPr/>
          <p:nvPr/>
        </p:nvGrpSpPr>
        <p:grpSpPr>
          <a:xfrm>
            <a:off x="4520286" y="3969139"/>
            <a:ext cx="3360329" cy="2377437"/>
            <a:chOff x="4520286" y="3969139"/>
            <a:chExt cx="3360329" cy="2377437"/>
          </a:xfrm>
        </p:grpSpPr>
        <p:pic>
          <p:nvPicPr>
            <p:cNvPr id="19" name="图片 2">
              <a:extLst>
                <a:ext uri="{FF2B5EF4-FFF2-40B4-BE49-F238E27FC236}">
                  <a16:creationId xmlns:a16="http://schemas.microsoft.com/office/drawing/2014/main" xmlns="" id="{D4F7904C-F3B7-B504-6D14-8E44AD765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0286" y="3969139"/>
              <a:ext cx="3360329" cy="2377437"/>
            </a:xfrm>
            <a:prstGeom prst="rect">
              <a:avLst/>
            </a:prstGeom>
          </p:spPr>
        </p:pic>
        <p:sp>
          <p:nvSpPr>
            <p:cNvPr id="20" name="TextBox 19">
              <a:extLst>
                <a:ext uri="{FF2B5EF4-FFF2-40B4-BE49-F238E27FC236}">
                  <a16:creationId xmlns:a16="http://schemas.microsoft.com/office/drawing/2014/main" xmlns="" id="{5A11774C-F903-A5C6-7A01-A09842333574}"/>
                </a:ext>
              </a:extLst>
            </p:cNvPr>
            <p:cNvSpPr txBox="1"/>
            <p:nvPr/>
          </p:nvSpPr>
          <p:spPr>
            <a:xfrm>
              <a:off x="5115280" y="4426957"/>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chemeClr val="accent4">
                      <a:lumMod val="75000"/>
                    </a:schemeClr>
                  </a:solidFill>
                  <a:latin typeface="Cambria" panose="02040503050406030204" pitchFamily="18" charset="0"/>
                </a:rPr>
                <a:t>Phải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ngồi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ghế</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khi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đọc</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sách</a:t>
              </a:r>
              <a:endParaRPr kumimoji="0" lang="en-US" sz="2700" b="1" i="0" strike="noStrike" kern="0" cap="none" spc="0" normalizeH="0" baseline="0" noProof="0" dirty="0">
                <a:ln>
                  <a:noFill/>
                </a:ln>
                <a:solidFill>
                  <a:schemeClr val="accent4">
                    <a:lumMod val="75000"/>
                  </a:schemeClr>
                </a:solidFill>
                <a:effectLst/>
                <a:uLnTx/>
                <a:uFillTx/>
                <a:latin typeface="Cambria" panose="02040503050406030204" pitchFamily="18" charset="0"/>
              </a:endParaRPr>
            </a:p>
          </p:txBody>
        </p:sp>
      </p:grpSp>
      <p:grpSp>
        <p:nvGrpSpPr>
          <p:cNvPr id="21" name="Group 20">
            <a:extLst>
              <a:ext uri="{FF2B5EF4-FFF2-40B4-BE49-F238E27FC236}">
                <a16:creationId xmlns:a16="http://schemas.microsoft.com/office/drawing/2014/main" xmlns="" id="{A46D1215-4DFB-E770-B1FC-13C8D414A45A}"/>
              </a:ext>
            </a:extLst>
          </p:cNvPr>
          <p:cNvGrpSpPr/>
          <p:nvPr/>
        </p:nvGrpSpPr>
        <p:grpSpPr>
          <a:xfrm>
            <a:off x="7880615" y="4043718"/>
            <a:ext cx="3360329" cy="2377437"/>
            <a:chOff x="7880615" y="4043718"/>
            <a:chExt cx="3360329" cy="2377437"/>
          </a:xfrm>
        </p:grpSpPr>
        <p:pic>
          <p:nvPicPr>
            <p:cNvPr id="22" name="图片 2">
              <a:extLst>
                <a:ext uri="{FF2B5EF4-FFF2-40B4-BE49-F238E27FC236}">
                  <a16:creationId xmlns:a16="http://schemas.microsoft.com/office/drawing/2014/main" xmlns="" id="{525097FD-D900-ED35-81FA-9A3CF9499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0615" y="4043718"/>
              <a:ext cx="3360329" cy="2377437"/>
            </a:xfrm>
            <a:prstGeom prst="rect">
              <a:avLst/>
            </a:prstGeom>
          </p:spPr>
        </p:pic>
        <p:sp>
          <p:nvSpPr>
            <p:cNvPr id="23" name="TextBox 22">
              <a:extLst>
                <a:ext uri="{FF2B5EF4-FFF2-40B4-BE49-F238E27FC236}">
                  <a16:creationId xmlns:a16="http://schemas.microsoft.com/office/drawing/2014/main" xmlns="" id="{958B1A0B-A269-30FE-CA83-B7D447AADA6F}"/>
                </a:ext>
              </a:extLst>
            </p:cNvPr>
            <p:cNvSpPr txBox="1"/>
            <p:nvPr/>
          </p:nvSpPr>
          <p:spPr>
            <a:xfrm>
              <a:off x="8393899" y="4488443"/>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002060"/>
                  </a:solidFill>
                  <a:latin typeface="Cambria" panose="02040503050406030204" pitchFamily="18" charset="0"/>
                </a:rPr>
                <a:t>Có</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thể</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đọc</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bất</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kì</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quyển</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sách</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nào</a:t>
              </a:r>
              <a:endParaRPr kumimoji="0" lang="en-US" sz="2700" b="1" i="0" strike="noStrike" kern="0" cap="none" spc="0" normalizeH="0" baseline="0" noProof="0" dirty="0">
                <a:ln>
                  <a:noFill/>
                </a:ln>
                <a:solidFill>
                  <a:srgbClr val="002060"/>
                </a:solidFill>
                <a:effectLst/>
                <a:uLnTx/>
                <a:uFillTx/>
                <a:latin typeface="Cambria" panose="02040503050406030204" pitchFamily="18" charset="0"/>
              </a:endParaRPr>
            </a:p>
          </p:txBody>
        </p:sp>
      </p:grpSp>
    </p:spTree>
    <p:extLst>
      <p:ext uri="{BB962C8B-B14F-4D97-AF65-F5344CB8AC3E}">
        <p14:creationId xmlns:p14="http://schemas.microsoft.com/office/powerpoint/2010/main" val="80144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2" presetClass="emph" presetSubtype="0" repeatCount="indefinite" fill="hold" nodeType="clickEffect">
                                  <p:stCondLst>
                                    <p:cond delay="0"/>
                                  </p:stCondLst>
                                  <p:childTnLst>
                                    <p:animRot by="120000">
                                      <p:cBhvr>
                                        <p:cTn id="43" dur="100" fill="hold">
                                          <p:stCondLst>
                                            <p:cond delay="0"/>
                                          </p:stCondLst>
                                        </p:cTn>
                                        <p:tgtEl>
                                          <p:spTgt spid="9"/>
                                        </p:tgtEl>
                                        <p:attrNameLst>
                                          <p:attrName>r</p:attrName>
                                        </p:attrNameLst>
                                      </p:cBhvr>
                                    </p:animRot>
                                    <p:animRot by="-240000">
                                      <p:cBhvr>
                                        <p:cTn id="44" dur="200" fill="hold">
                                          <p:stCondLst>
                                            <p:cond delay="200"/>
                                          </p:stCondLst>
                                        </p:cTn>
                                        <p:tgtEl>
                                          <p:spTgt spid="9"/>
                                        </p:tgtEl>
                                        <p:attrNameLst>
                                          <p:attrName>r</p:attrName>
                                        </p:attrNameLst>
                                      </p:cBhvr>
                                    </p:animRot>
                                    <p:animRot by="240000">
                                      <p:cBhvr>
                                        <p:cTn id="45" dur="200" fill="hold">
                                          <p:stCondLst>
                                            <p:cond delay="400"/>
                                          </p:stCondLst>
                                        </p:cTn>
                                        <p:tgtEl>
                                          <p:spTgt spid="9"/>
                                        </p:tgtEl>
                                        <p:attrNameLst>
                                          <p:attrName>r</p:attrName>
                                        </p:attrNameLst>
                                      </p:cBhvr>
                                    </p:animRot>
                                    <p:animRot by="-240000">
                                      <p:cBhvr>
                                        <p:cTn id="46" dur="200" fill="hold">
                                          <p:stCondLst>
                                            <p:cond delay="600"/>
                                          </p:stCondLst>
                                        </p:cTn>
                                        <p:tgtEl>
                                          <p:spTgt spid="9"/>
                                        </p:tgtEl>
                                        <p:attrNameLst>
                                          <p:attrName>r</p:attrName>
                                        </p:attrNameLst>
                                      </p:cBhvr>
                                    </p:animRot>
                                    <p:animRot by="120000">
                                      <p:cBhvr>
                                        <p:cTn id="47" dur="200" fill="hold">
                                          <p:stCondLst>
                                            <p:cond delay="800"/>
                                          </p:stCondLst>
                                        </p:cTn>
                                        <p:tgtEl>
                                          <p:spTgt spid="9"/>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12"/>
                                        </p:tgtEl>
                                        <p:attrNameLst>
                                          <p:attrName>r</p:attrName>
                                        </p:attrNameLst>
                                      </p:cBhvr>
                                    </p:animRot>
                                    <p:animRot by="-240000">
                                      <p:cBhvr>
                                        <p:cTn id="51" dur="200" fill="hold">
                                          <p:stCondLst>
                                            <p:cond delay="200"/>
                                          </p:stCondLst>
                                        </p:cTn>
                                        <p:tgtEl>
                                          <p:spTgt spid="12"/>
                                        </p:tgtEl>
                                        <p:attrNameLst>
                                          <p:attrName>r</p:attrName>
                                        </p:attrNameLst>
                                      </p:cBhvr>
                                    </p:animRot>
                                    <p:animRot by="240000">
                                      <p:cBhvr>
                                        <p:cTn id="52" dur="200" fill="hold">
                                          <p:stCondLst>
                                            <p:cond delay="400"/>
                                          </p:stCondLst>
                                        </p:cTn>
                                        <p:tgtEl>
                                          <p:spTgt spid="12"/>
                                        </p:tgtEl>
                                        <p:attrNameLst>
                                          <p:attrName>r</p:attrName>
                                        </p:attrNameLst>
                                      </p:cBhvr>
                                    </p:animRot>
                                    <p:animRot by="-240000">
                                      <p:cBhvr>
                                        <p:cTn id="53" dur="200" fill="hold">
                                          <p:stCondLst>
                                            <p:cond delay="600"/>
                                          </p:stCondLst>
                                        </p:cTn>
                                        <p:tgtEl>
                                          <p:spTgt spid="12"/>
                                        </p:tgtEl>
                                        <p:attrNameLst>
                                          <p:attrName>r</p:attrName>
                                        </p:attrNameLst>
                                      </p:cBhvr>
                                    </p:animRot>
                                    <p:animRot by="120000">
                                      <p:cBhvr>
                                        <p:cTn id="54" dur="200" fill="hold">
                                          <p:stCondLst>
                                            <p:cond delay="800"/>
                                          </p:stCondLst>
                                        </p:cTn>
                                        <p:tgtEl>
                                          <p:spTgt spid="12"/>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par>
                          <p:cTn id="55" fill="hold">
                            <p:stCondLst>
                              <p:cond delay="2000"/>
                            </p:stCondLst>
                            <p:childTnLst>
                              <p:par>
                                <p:cTn id="56" presetID="32" presetClass="emph" presetSubtype="0" repeatCount="indefinite" fill="hold" nodeType="afterEffect">
                                  <p:stCondLst>
                                    <p:cond delay="0"/>
                                  </p:stCondLst>
                                  <p:childTnLst>
                                    <p:animRot by="120000">
                                      <p:cBhvr>
                                        <p:cTn id="57" dur="100" fill="hold">
                                          <p:stCondLst>
                                            <p:cond delay="0"/>
                                          </p:stCondLst>
                                        </p:cTn>
                                        <p:tgtEl>
                                          <p:spTgt spid="15"/>
                                        </p:tgtEl>
                                        <p:attrNameLst>
                                          <p:attrName>r</p:attrName>
                                        </p:attrNameLst>
                                      </p:cBhvr>
                                    </p:animRot>
                                    <p:animRot by="-240000">
                                      <p:cBhvr>
                                        <p:cTn id="58" dur="200" fill="hold">
                                          <p:stCondLst>
                                            <p:cond delay="200"/>
                                          </p:stCondLst>
                                        </p:cTn>
                                        <p:tgtEl>
                                          <p:spTgt spid="15"/>
                                        </p:tgtEl>
                                        <p:attrNameLst>
                                          <p:attrName>r</p:attrName>
                                        </p:attrNameLst>
                                      </p:cBhvr>
                                    </p:animRot>
                                    <p:animRot by="240000">
                                      <p:cBhvr>
                                        <p:cTn id="59" dur="200" fill="hold">
                                          <p:stCondLst>
                                            <p:cond delay="400"/>
                                          </p:stCondLst>
                                        </p:cTn>
                                        <p:tgtEl>
                                          <p:spTgt spid="15"/>
                                        </p:tgtEl>
                                        <p:attrNameLst>
                                          <p:attrName>r</p:attrName>
                                        </p:attrNameLst>
                                      </p:cBhvr>
                                    </p:animRot>
                                    <p:animRot by="-240000">
                                      <p:cBhvr>
                                        <p:cTn id="60" dur="200" fill="hold">
                                          <p:stCondLst>
                                            <p:cond delay="600"/>
                                          </p:stCondLst>
                                        </p:cTn>
                                        <p:tgtEl>
                                          <p:spTgt spid="15"/>
                                        </p:tgtEl>
                                        <p:attrNameLst>
                                          <p:attrName>r</p:attrName>
                                        </p:attrNameLst>
                                      </p:cBhvr>
                                    </p:animRot>
                                    <p:animRot by="120000">
                                      <p:cBhvr>
                                        <p:cTn id="61" dur="200" fill="hold">
                                          <p:stCondLst>
                                            <p:cond delay="800"/>
                                          </p:stCondLst>
                                        </p:cTn>
                                        <p:tgtEl>
                                          <p:spTgt spid="15"/>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par>
                          <p:cTn id="62" fill="hold">
                            <p:stCondLst>
                              <p:cond delay="3000"/>
                            </p:stCondLst>
                            <p:childTnLst>
                              <p:par>
                                <p:cTn id="63" presetID="32" presetClass="emph" presetSubtype="0" repeatCount="indefinite" fill="hold" nodeType="afterEffect">
                                  <p:stCondLst>
                                    <p:cond delay="0"/>
                                  </p:stCondLst>
                                  <p:childTnLst>
                                    <p:animRot by="120000">
                                      <p:cBhvr>
                                        <p:cTn id="64" dur="100" fill="hold">
                                          <p:stCondLst>
                                            <p:cond delay="0"/>
                                          </p:stCondLst>
                                        </p:cTn>
                                        <p:tgtEl>
                                          <p:spTgt spid="21"/>
                                        </p:tgtEl>
                                        <p:attrNameLst>
                                          <p:attrName>r</p:attrName>
                                        </p:attrNameLst>
                                      </p:cBhvr>
                                    </p:animRot>
                                    <p:animRot by="-240000">
                                      <p:cBhvr>
                                        <p:cTn id="65" dur="200" fill="hold">
                                          <p:stCondLst>
                                            <p:cond delay="200"/>
                                          </p:stCondLst>
                                        </p:cTn>
                                        <p:tgtEl>
                                          <p:spTgt spid="21"/>
                                        </p:tgtEl>
                                        <p:attrNameLst>
                                          <p:attrName>r</p:attrName>
                                        </p:attrNameLst>
                                      </p:cBhvr>
                                    </p:animRot>
                                    <p:animRot by="240000">
                                      <p:cBhvr>
                                        <p:cTn id="66" dur="200" fill="hold">
                                          <p:stCondLst>
                                            <p:cond delay="400"/>
                                          </p:stCondLst>
                                        </p:cTn>
                                        <p:tgtEl>
                                          <p:spTgt spid="21"/>
                                        </p:tgtEl>
                                        <p:attrNameLst>
                                          <p:attrName>r</p:attrName>
                                        </p:attrNameLst>
                                      </p:cBhvr>
                                    </p:animRot>
                                    <p:animRot by="-240000">
                                      <p:cBhvr>
                                        <p:cTn id="67" dur="200" fill="hold">
                                          <p:stCondLst>
                                            <p:cond delay="600"/>
                                          </p:stCondLst>
                                        </p:cTn>
                                        <p:tgtEl>
                                          <p:spTgt spid="21"/>
                                        </p:tgtEl>
                                        <p:attrNameLst>
                                          <p:attrName>r</p:attrName>
                                        </p:attrNameLst>
                                      </p:cBhvr>
                                    </p:animRot>
                                    <p:animRot by="120000">
                                      <p:cBhvr>
                                        <p:cTn id="68" dur="200" fill="hold">
                                          <p:stCondLst>
                                            <p:cond delay="800"/>
                                          </p:stCondLst>
                                        </p:cTn>
                                        <p:tgtEl>
                                          <p:spTgt spid="21"/>
                                        </p:tgtEl>
                                        <p:attrNameLst>
                                          <p:attrName>r</p:attrName>
                                        </p:attrNameLst>
                                      </p:cBhvr>
                                    </p:animRo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par>
                    <p:cTn id="69" fill="hold">
                      <p:stCondLst>
                        <p:cond delay="indefinite"/>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1000"/>
                                        <p:tgtEl>
                                          <p:spTgt spid="6"/>
                                        </p:tgtEl>
                                      </p:cBhvr>
                                    </p:animEffect>
                                    <p:anim calcmode="lin" valueType="num">
                                      <p:cBhvr>
                                        <p:cTn id="73" dur="1000"/>
                                        <p:tgtEl>
                                          <p:spTgt spid="6"/>
                                        </p:tgtEl>
                                        <p:attrNameLst>
                                          <p:attrName>ppt_x</p:attrName>
                                        </p:attrNameLst>
                                      </p:cBhvr>
                                      <p:tavLst>
                                        <p:tav tm="0">
                                          <p:val>
                                            <p:strVal val="ppt_x"/>
                                          </p:val>
                                        </p:tav>
                                        <p:tav tm="100000">
                                          <p:val>
                                            <p:strVal val="ppt_x"/>
                                          </p:val>
                                        </p:tav>
                                      </p:tavLst>
                                    </p:anim>
                                    <p:anim calcmode="lin" valueType="num">
                                      <p:cBhvr>
                                        <p:cTn id="74" dur="1000"/>
                                        <p:tgtEl>
                                          <p:spTgt spid="6"/>
                                        </p:tgtEl>
                                        <p:attrNameLst>
                                          <p:attrName>ppt_y</p:attrName>
                                        </p:attrNameLst>
                                      </p:cBhvr>
                                      <p:tavLst>
                                        <p:tav tm="0">
                                          <p:val>
                                            <p:strVal val="ppt_y"/>
                                          </p:val>
                                        </p:tav>
                                        <p:tav tm="100000">
                                          <p:val>
                                            <p:strVal val="ppt_y+.1"/>
                                          </p:val>
                                        </p:tav>
                                      </p:tavLst>
                                    </p:anim>
                                    <p:set>
                                      <p:cBhvr>
                                        <p:cTn id="7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bomb.wav"/>
                                        </p:tgtEl>
                                      </p:cMediaNode>
                                    </p:audio>
                                  </p:subTnLst>
                                </p:cTn>
                              </p:par>
                              <p:par>
                                <p:cTn id="76" presetID="42" presetClass="exit" presetSubtype="0" fill="hold" nodeType="withEffect">
                                  <p:stCondLst>
                                    <p:cond delay="0"/>
                                  </p:stCondLst>
                                  <p:childTnLst>
                                    <p:animEffect transition="out" filter="fade">
                                      <p:cBhvr>
                                        <p:cTn id="77" dur="1000"/>
                                        <p:tgtEl>
                                          <p:spTgt spid="18"/>
                                        </p:tgtEl>
                                      </p:cBhvr>
                                    </p:animEffect>
                                    <p:anim calcmode="lin" valueType="num">
                                      <p:cBhvr>
                                        <p:cTn id="78" dur="1000"/>
                                        <p:tgtEl>
                                          <p:spTgt spid="18"/>
                                        </p:tgtEl>
                                        <p:attrNameLst>
                                          <p:attrName>ppt_x</p:attrName>
                                        </p:attrNameLst>
                                      </p:cBhvr>
                                      <p:tavLst>
                                        <p:tav tm="0">
                                          <p:val>
                                            <p:strVal val="ppt_x"/>
                                          </p:val>
                                        </p:tav>
                                        <p:tav tm="100000">
                                          <p:val>
                                            <p:strVal val="ppt_x"/>
                                          </p:val>
                                        </p:tav>
                                      </p:tavLst>
                                    </p:anim>
                                    <p:anim calcmode="lin" valueType="num">
                                      <p:cBhvr>
                                        <p:cTn id="79" dur="1000"/>
                                        <p:tgtEl>
                                          <p:spTgt spid="18"/>
                                        </p:tgtEl>
                                        <p:attrNameLst>
                                          <p:attrName>ppt_y</p:attrName>
                                        </p:attrNameLst>
                                      </p:cBhvr>
                                      <p:tavLst>
                                        <p:tav tm="0">
                                          <p:val>
                                            <p:strVal val="ppt_y"/>
                                          </p:val>
                                        </p:tav>
                                        <p:tav tm="100000">
                                          <p:val>
                                            <p:strVal val="ppt_y+.1"/>
                                          </p:val>
                                        </p:tav>
                                      </p:tavLst>
                                    </p:anim>
                                    <p:set>
                                      <p:cBhvr>
                                        <p:cTn id="80"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xmlns=""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6" name="Rounded Rectangular Callout 54">
            <a:extLst>
              <a:ext uri="{FF2B5EF4-FFF2-40B4-BE49-F238E27FC236}">
                <a16:creationId xmlns:a16="http://schemas.microsoft.com/office/drawing/2014/main" xmlns="" id="{354E8263-D188-4C20-AACD-40BF62148254}"/>
              </a:ext>
            </a:extLst>
          </p:cNvPr>
          <p:cNvSpPr/>
          <p:nvPr/>
        </p:nvSpPr>
        <p:spPr>
          <a:xfrm>
            <a:off x="8860536" y="90151"/>
            <a:ext cx="333146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Em</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đọc</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hai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câu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cuối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để</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trả</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lời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câu</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hỏi</a:t>
            </a:r>
            <a:r>
              <a:rPr lang="en-US" sz="2800" dirty="0">
                <a:solidFill>
                  <a:srgbClr val="C0000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37" name="Group 36">
            <a:extLst>
              <a:ext uri="{FF2B5EF4-FFF2-40B4-BE49-F238E27FC236}">
                <a16:creationId xmlns:a16="http://schemas.microsoft.com/office/drawing/2014/main" xmlns="" id="{AFBE3AF2-193F-4327-A09E-2D8759267D2E}"/>
              </a:ext>
            </a:extLst>
          </p:cNvPr>
          <p:cNvGrpSpPr/>
          <p:nvPr/>
        </p:nvGrpSpPr>
        <p:grpSpPr>
          <a:xfrm>
            <a:off x="564406" y="-451574"/>
            <a:ext cx="7949254" cy="3653846"/>
            <a:chOff x="929679" y="-624353"/>
            <a:chExt cx="7949254" cy="3653846"/>
          </a:xfrm>
        </p:grpSpPr>
        <p:pic>
          <p:nvPicPr>
            <p:cNvPr id="38" name="Picture 37">
              <a:extLst>
                <a:ext uri="{FF2B5EF4-FFF2-40B4-BE49-F238E27FC236}">
                  <a16:creationId xmlns:a16="http://schemas.microsoft.com/office/drawing/2014/main" xmlns=""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xmlns="" id="{E0BC384C-8D13-46FB-A76D-6D545A1F4D1E}"/>
                </a:ext>
              </a:extLst>
            </p:cNvPr>
            <p:cNvSpPr/>
            <p:nvPr/>
          </p:nvSpPr>
          <p:spPr>
            <a:xfrm>
              <a:off x="2104983" y="417740"/>
              <a:ext cx="5843238" cy="1569660"/>
            </a:xfrm>
            <a:prstGeom prst="rect">
              <a:avLst/>
            </a:prstGeom>
          </p:spPr>
          <p:txBody>
            <a:bodyPr wrap="square">
              <a:spAutoFit/>
            </a:bodyPr>
            <a:lstStyle/>
            <a:p>
              <a:pPr algn="just">
                <a:defRPr/>
              </a:pPr>
              <a:r>
                <a:rPr lang="en-US" altLang="zh-C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3. </a:t>
              </a:r>
              <a:r>
                <a:rPr lang="vi-VN" altLang="zh-C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bạn nhỏ thấy quang cảnh thư viện trông giống như một toa tàu điện đông đúc?</a:t>
              </a:r>
              <a:endParaRPr lang="en-US" altLang="zh-CN"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44" name="Rectangle 43">
            <a:extLst>
              <a:ext uri="{FF2B5EF4-FFF2-40B4-BE49-F238E27FC236}">
                <a16:creationId xmlns:a16="http://schemas.microsoft.com/office/drawing/2014/main" xmlns="" id="{32A136F0-CF76-464A-8CB4-28A18C9E67B2}"/>
              </a:ext>
            </a:extLst>
          </p:cNvPr>
          <p:cNvSpPr/>
          <p:nvPr/>
        </p:nvSpPr>
        <p:spPr>
          <a:xfrm>
            <a:off x="444556" y="2865855"/>
            <a:ext cx="7295819" cy="2708434"/>
          </a:xfrm>
          <a:prstGeom prst="rect">
            <a:avLst/>
          </a:prstGeom>
        </p:spPr>
        <p:txBody>
          <a:bodyPr wrap="square">
            <a:spAutoFit/>
          </a:bodyPr>
          <a:lstStyle/>
          <a:p>
            <a:pPr lvl="0" algn="just"/>
            <a:r>
              <a:rPr lang="vi-VN" sz="3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 Bạn nhỏ thấy quang cảnh thư viện trông giống như một toa tàu điện đông đúc vì thư viện rất đông, có những bạn ngồi đọc sách, lại có cả những bạn đứng để đọc sách.</a:t>
            </a:r>
          </a:p>
        </p:txBody>
      </p:sp>
    </p:spTree>
    <p:extLst>
      <p:ext uri="{BB962C8B-B14F-4D97-AF65-F5344CB8AC3E}">
        <p14:creationId xmlns:p14="http://schemas.microsoft.com/office/powerpoint/2010/main" val="146838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xmlns=""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6" name="Rounded Rectangular Callout 54">
            <a:extLst>
              <a:ext uri="{FF2B5EF4-FFF2-40B4-BE49-F238E27FC236}">
                <a16:creationId xmlns:a16="http://schemas.microsoft.com/office/drawing/2014/main" xmlns="" id="{354E8263-D188-4C20-AACD-40BF62148254}"/>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tiên</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nvGrpSpPr>
          <p:cNvPr id="37" name="Group 36">
            <a:extLst>
              <a:ext uri="{FF2B5EF4-FFF2-40B4-BE49-F238E27FC236}">
                <a16:creationId xmlns:a16="http://schemas.microsoft.com/office/drawing/2014/main" xmlns="" id="{AFBE3AF2-193F-4327-A09E-2D8759267D2E}"/>
              </a:ext>
            </a:extLst>
          </p:cNvPr>
          <p:cNvGrpSpPr/>
          <p:nvPr/>
        </p:nvGrpSpPr>
        <p:grpSpPr>
          <a:xfrm>
            <a:off x="500611" y="-579165"/>
            <a:ext cx="7949254" cy="3653846"/>
            <a:chOff x="929679" y="-624353"/>
            <a:chExt cx="7949254" cy="3653846"/>
          </a:xfrm>
        </p:grpSpPr>
        <p:pic>
          <p:nvPicPr>
            <p:cNvPr id="38" name="Picture 37">
              <a:extLst>
                <a:ext uri="{FF2B5EF4-FFF2-40B4-BE49-F238E27FC236}">
                  <a16:creationId xmlns:a16="http://schemas.microsoft.com/office/drawing/2014/main" xmlns=""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xmlns="" id="{E0BC384C-8D13-46FB-A76D-6D545A1F4D1E}"/>
                </a:ext>
              </a:extLst>
            </p:cNvPr>
            <p:cNvSpPr/>
            <p:nvPr/>
          </p:nvSpPr>
          <p:spPr>
            <a:xfrm>
              <a:off x="2104983" y="417740"/>
              <a:ext cx="5843238" cy="1077218"/>
            </a:xfrm>
            <a:prstGeom prst="rect">
              <a:avLst/>
            </a:prstGeom>
          </p:spPr>
          <p:txBody>
            <a:bodyPr wrap="square">
              <a:spAutoFit/>
            </a:bodyPr>
            <a:lstStyle/>
            <a:p>
              <a:pPr algn="just">
                <a:defRPr/>
              </a:pPr>
              <a:r>
                <a:rPr lang="en-US" altLang="zh-C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4. </a:t>
              </a:r>
              <a:r>
                <a:rPr lang="vi-VN" altLang="zh-C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Các bạn học sinh cảm thấy thế nào khi có thư viện mới?</a:t>
              </a:r>
            </a:p>
          </p:txBody>
        </p:sp>
      </p:grpSp>
      <p:sp>
        <p:nvSpPr>
          <p:cNvPr id="44" name="Rectangle 43">
            <a:extLst>
              <a:ext uri="{FF2B5EF4-FFF2-40B4-BE49-F238E27FC236}">
                <a16:creationId xmlns:a16="http://schemas.microsoft.com/office/drawing/2014/main" xmlns="" id="{32A136F0-CF76-464A-8CB4-28A18C9E67B2}"/>
              </a:ext>
            </a:extLst>
          </p:cNvPr>
          <p:cNvSpPr/>
          <p:nvPr/>
        </p:nvSpPr>
        <p:spPr>
          <a:xfrm>
            <a:off x="254998" y="2915364"/>
            <a:ext cx="7295819" cy="2708434"/>
          </a:xfrm>
          <a:prstGeom prst="rect">
            <a:avLst/>
          </a:prstGeom>
        </p:spPr>
        <p:txBody>
          <a:bodyPr wrap="square">
            <a:spAutoFit/>
          </a:bodyPr>
          <a:lstStyle/>
          <a:p>
            <a:pPr lvl="0" algn="just">
              <a:defRPr/>
            </a:pPr>
            <a:r>
              <a:rPr lang="vi-VN" sz="3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 Các bạn hò reo vui sướng vì phát hiện ra một điều tuyệt vời; các bạn sôi nổi chọn sách, bạn nào đến trường cũng háo hức ghé vào thư viện; ai cũng vui lắm.</a:t>
            </a:r>
            <a:endParaRPr kumimoji="0" lang="vi-VN" sz="3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088975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9D9"/>
        </a:solidFill>
        <a:effectLst/>
      </p:bgPr>
    </p:bg>
    <p:spTree>
      <p:nvGrpSpPr>
        <p:cNvPr id="1" name=""/>
        <p:cNvGrpSpPr/>
        <p:nvPr/>
      </p:nvGrpSpPr>
      <p:grpSpPr>
        <a:xfrm>
          <a:off x="0" y="0"/>
          <a:ext cx="0" cy="0"/>
          <a:chOff x="0" y="0"/>
          <a:chExt cx="0" cy="0"/>
        </a:xfrm>
      </p:grpSpPr>
      <p:sp>
        <p:nvSpPr>
          <p:cNvPr id="2" name="Freeform 2"/>
          <p:cNvSpPr/>
          <p:nvPr/>
        </p:nvSpPr>
        <p:spPr>
          <a:xfrm>
            <a:off x="-783369" y="5943916"/>
            <a:ext cx="12975369" cy="7101065"/>
          </a:xfrm>
          <a:custGeom>
            <a:avLst/>
            <a:gdLst/>
            <a:ahLst/>
            <a:cxnLst/>
            <a:rect l="l" t="t" r="r" b="b"/>
            <a:pathLst>
              <a:path w="19463053" h="10651598">
                <a:moveTo>
                  <a:pt x="0" y="0"/>
                </a:moveTo>
                <a:lnTo>
                  <a:pt x="19463053" y="0"/>
                </a:lnTo>
                <a:lnTo>
                  <a:pt x="19463053" y="10651598"/>
                </a:lnTo>
                <a:lnTo>
                  <a:pt x="0" y="106515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900991" y="-283287"/>
            <a:ext cx="3518784" cy="4331156"/>
          </a:xfrm>
          <a:custGeom>
            <a:avLst/>
            <a:gdLst/>
            <a:ahLst/>
            <a:cxnLst/>
            <a:rect l="l" t="t" r="r" b="b"/>
            <a:pathLst>
              <a:path w="5278176" h="6496734">
                <a:moveTo>
                  <a:pt x="0" y="0"/>
                </a:moveTo>
                <a:lnTo>
                  <a:pt x="5278176" y="0"/>
                </a:lnTo>
                <a:lnTo>
                  <a:pt x="5278176" y="6496735"/>
                </a:lnTo>
                <a:lnTo>
                  <a:pt x="0" y="64967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390061" y="2630103"/>
            <a:ext cx="2270323" cy="4227897"/>
          </a:xfrm>
          <a:custGeom>
            <a:avLst/>
            <a:gdLst/>
            <a:ahLst/>
            <a:cxnLst/>
            <a:rect l="l" t="t" r="r" b="b"/>
            <a:pathLst>
              <a:path w="3405484" h="6341846">
                <a:moveTo>
                  <a:pt x="0" y="0"/>
                </a:moveTo>
                <a:lnTo>
                  <a:pt x="3405484" y="0"/>
                </a:lnTo>
                <a:lnTo>
                  <a:pt x="3405484" y="6341846"/>
                </a:lnTo>
                <a:lnTo>
                  <a:pt x="0" y="63418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54639" y="873607"/>
            <a:ext cx="6534159" cy="4672914"/>
          </a:xfrm>
          <a:custGeom>
            <a:avLst/>
            <a:gdLst/>
            <a:ahLst/>
            <a:cxnLst/>
            <a:rect l="l" t="t" r="r" b="b"/>
            <a:pathLst>
              <a:path w="9801239" h="7009371">
                <a:moveTo>
                  <a:pt x="0" y="0"/>
                </a:moveTo>
                <a:lnTo>
                  <a:pt x="9801239" y="0"/>
                </a:lnTo>
                <a:lnTo>
                  <a:pt x="9801239" y="7009371"/>
                </a:lnTo>
                <a:lnTo>
                  <a:pt x="0" y="7009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788797" y="877773"/>
            <a:ext cx="2322303" cy="5805757"/>
          </a:xfrm>
          <a:custGeom>
            <a:avLst/>
            <a:gdLst/>
            <a:ahLst/>
            <a:cxnLst/>
            <a:rect l="l" t="t" r="r" b="b"/>
            <a:pathLst>
              <a:path w="3483454" h="8708636">
                <a:moveTo>
                  <a:pt x="0" y="0"/>
                </a:moveTo>
                <a:lnTo>
                  <a:pt x="3483455" y="0"/>
                </a:lnTo>
                <a:lnTo>
                  <a:pt x="3483455" y="8708635"/>
                </a:lnTo>
                <a:lnTo>
                  <a:pt x="0" y="870863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pic>
        <p:nvPicPr>
          <p:cNvPr id="10" name="Picture 9" descr="A red and green text on a black background&#10;&#10;AI-generated content may be incorrect.">
            <a:extLst>
              <a:ext uri="{FF2B5EF4-FFF2-40B4-BE49-F238E27FC236}">
                <a16:creationId xmlns:a16="http://schemas.microsoft.com/office/drawing/2014/main" xmlns="" id="{18960CBA-03D2-3052-2433-4C7E1B42DD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036" y="1084521"/>
            <a:ext cx="6339093" cy="488448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xmlns="" id="{2280ED80-A7C1-4448-EDB9-6089F741B1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4717" y="207219"/>
            <a:ext cx="1582165" cy="1582165"/>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xmlns="" id="{247AC6F1-4076-A1F3-F729-3FA0F84F27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17821" y="5275835"/>
            <a:ext cx="1582165" cy="15821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37" name="Group 36">
            <a:extLst>
              <a:ext uri="{FF2B5EF4-FFF2-40B4-BE49-F238E27FC236}">
                <a16:creationId xmlns:a16="http://schemas.microsoft.com/office/drawing/2014/main" xmlns="" id="{AFBE3AF2-193F-4327-A09E-2D8759267D2E}"/>
              </a:ext>
            </a:extLst>
          </p:cNvPr>
          <p:cNvGrpSpPr/>
          <p:nvPr/>
        </p:nvGrpSpPr>
        <p:grpSpPr>
          <a:xfrm>
            <a:off x="1478807" y="-366513"/>
            <a:ext cx="8845408" cy="2397332"/>
            <a:chOff x="929679" y="-624353"/>
            <a:chExt cx="7949254" cy="3653846"/>
          </a:xfrm>
        </p:grpSpPr>
        <p:pic>
          <p:nvPicPr>
            <p:cNvPr id="38" name="Picture 37">
              <a:extLst>
                <a:ext uri="{FF2B5EF4-FFF2-40B4-BE49-F238E27FC236}">
                  <a16:creationId xmlns:a16="http://schemas.microsoft.com/office/drawing/2014/main" xmlns=""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xmlns="" id="{E0BC384C-8D13-46FB-A76D-6D545A1F4D1E}"/>
                </a:ext>
              </a:extLst>
            </p:cNvPr>
            <p:cNvSpPr/>
            <p:nvPr/>
          </p:nvSpPr>
          <p:spPr>
            <a:xfrm>
              <a:off x="2048309" y="617795"/>
              <a:ext cx="5843238" cy="1077218"/>
            </a:xfrm>
            <a:prstGeom prst="rect">
              <a:avLst/>
            </a:prstGeom>
          </p:spPr>
          <p:txBody>
            <a:bodyPr wrap="square">
              <a:spAutoFit/>
            </a:bodyPr>
            <a:lstStyle/>
            <a:p>
              <a:pPr algn="just">
                <a:defRPr/>
              </a:pPr>
              <a:r>
                <a:rPr lang="en-US" altLang="zh-C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5. </a:t>
              </a:r>
              <a:r>
                <a:rPr lang="vi-VN" altLang="zh-C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Nói về thư viện mà em mơ ước.</a:t>
              </a:r>
            </a:p>
          </p:txBody>
        </p:sp>
      </p:grpSp>
      <p:sp>
        <p:nvSpPr>
          <p:cNvPr id="44" name="Rectangle 43">
            <a:extLst>
              <a:ext uri="{FF2B5EF4-FFF2-40B4-BE49-F238E27FC236}">
                <a16:creationId xmlns:a16="http://schemas.microsoft.com/office/drawing/2014/main" xmlns="" id="{32A136F0-CF76-464A-8CB4-28A18C9E67B2}"/>
              </a:ext>
            </a:extLst>
          </p:cNvPr>
          <p:cNvSpPr/>
          <p:nvPr/>
        </p:nvSpPr>
        <p:spPr>
          <a:xfrm>
            <a:off x="691118" y="1873373"/>
            <a:ext cx="7176976" cy="2185214"/>
          </a:xfrm>
          <a:prstGeom prst="rect">
            <a:avLst/>
          </a:prstGeom>
        </p:spPr>
        <p:txBody>
          <a:bodyPr wrap="square">
            <a:spAutoFit/>
          </a:bodyPr>
          <a:lstStyle/>
          <a:p>
            <a:pPr lvl="0" algn="just"/>
            <a:r>
              <a:rPr lang="vi-VN" sz="3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Em mơ ước thư viện của trường sẽ rộng rãi, thoáng mát, có thật nhiều sách và chỗ ngồi để đọc sách cho học sinh.</a:t>
            </a:r>
          </a:p>
        </p:txBody>
      </p:sp>
      <p:pic>
        <p:nvPicPr>
          <p:cNvPr id="3" name="Picture 2" descr="A cartoon of a child waving&#10;&#10;AI-generated content may be incorrect.">
            <a:extLst>
              <a:ext uri="{FF2B5EF4-FFF2-40B4-BE49-F238E27FC236}">
                <a16:creationId xmlns:a16="http://schemas.microsoft.com/office/drawing/2014/main" xmlns="" id="{A78A70C2-3E5D-FA28-0764-5DC2272907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7393" y="1552353"/>
            <a:ext cx="3580233" cy="5305647"/>
          </a:xfrm>
          <a:prstGeom prst="rect">
            <a:avLst/>
          </a:prstGeom>
        </p:spPr>
      </p:pic>
      <p:pic>
        <p:nvPicPr>
          <p:cNvPr id="4" name="tải xuống">
            <a:hlinkClick r:id="" action="ppaction://media"/>
            <a:extLst>
              <a:ext uri="{FF2B5EF4-FFF2-40B4-BE49-F238E27FC236}">
                <a16:creationId xmlns:a16="http://schemas.microsoft.com/office/drawing/2014/main" xmlns="" id="{ADAE00BE-50E0-FFCF-BB12-E265AE0096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21" y="1003596"/>
            <a:ext cx="406400" cy="406400"/>
          </a:xfrm>
          <a:prstGeom prst="rect">
            <a:avLst/>
          </a:prstGeom>
        </p:spPr>
      </p:pic>
    </p:spTree>
    <p:extLst>
      <p:ext uri="{BB962C8B-B14F-4D97-AF65-F5344CB8AC3E}">
        <p14:creationId xmlns:p14="http://schemas.microsoft.com/office/powerpoint/2010/main" val="3064766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mediacall" presetSubtype="0" fill="hold" nodeType="withEffect">
                                  <p:stCondLst>
                                    <p:cond delay="0"/>
                                  </p:stCondLst>
                                  <p:childTnLst>
                                    <p:cmd type="call" cmd="playFrom(0.0)">
                                      <p:cBhvr>
                                        <p:cTn id="15" dur="6290" fill="hold"/>
                                        <p:tgtEl>
                                          <p:spTgt spid="4"/>
                                        </p:tgtEl>
                                      </p:cBhvr>
                                    </p:cmd>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38"/>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1" name="Google Shape;2211;p38"/>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文本框 18">
            <a:extLst>
              <a:ext uri="{FF2B5EF4-FFF2-40B4-BE49-F238E27FC236}">
                <a16:creationId xmlns:a16="http://schemas.microsoft.com/office/drawing/2014/main" xmlns="" id="{94AAAAED-4D83-41E3-BB60-D604328DBD4C}"/>
              </a:ext>
            </a:extLst>
          </p:cNvPr>
          <p:cNvSpPr txBox="1"/>
          <p:nvPr/>
        </p:nvSpPr>
        <p:spPr>
          <a:xfrm>
            <a:off x="3169814" y="278009"/>
            <a:ext cx="58523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Nội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dung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bài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học</a:t>
            </a:r>
            <a:endParaRPr kumimoji="0" lang="zh-CN" altLang="en-US"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1931" y="2058428"/>
            <a:ext cx="10707980" cy="3008872"/>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37" name="文本框 18">
            <a:extLst>
              <a:ext uri="{FF2B5EF4-FFF2-40B4-BE49-F238E27FC236}">
                <a16:creationId xmlns:a16="http://schemas.microsoft.com/office/drawing/2014/main" xmlns="" id="{94AAAAED-4D83-41E3-BB60-D604328DBD4C}"/>
              </a:ext>
            </a:extLst>
          </p:cNvPr>
          <p:cNvSpPr txBox="1"/>
          <p:nvPr/>
        </p:nvSpPr>
        <p:spPr>
          <a:xfrm>
            <a:off x="867770" y="2426796"/>
            <a:ext cx="1051097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Bài</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nói</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về</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thư</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viện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mới</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của</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các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em</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học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sinh</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Các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bạn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nhỏ</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rất</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hào</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hứng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sôi</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nổi</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chọn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sác</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để</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Sau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khi</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có</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thư</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viện</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bạn</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nào</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cũng</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háo</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hức</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và</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vui</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altLang="zh-CN"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mừng</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79999" y="4908326"/>
            <a:ext cx="5511890" cy="2149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xmlns=""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5F362084-E858-41C4-8D92-4135CDA409F1}"/>
              </a:ext>
            </a:extLst>
          </p:cNvPr>
          <p:cNvGrpSpPr/>
          <p:nvPr/>
        </p:nvGrpSpPr>
        <p:grpSpPr>
          <a:xfrm>
            <a:off x="3423799" y="452781"/>
            <a:ext cx="4403466" cy="625703"/>
            <a:chOff x="1053394" y="206467"/>
            <a:chExt cx="3583143" cy="432581"/>
          </a:xfrm>
        </p:grpSpPr>
        <p:sp>
          <p:nvSpPr>
            <p:cNvPr id="15" name="Rectangle: Rounded Corners 43">
              <a:extLst>
                <a:ext uri="{FF2B5EF4-FFF2-40B4-BE49-F238E27FC236}">
                  <a16:creationId xmlns:a16="http://schemas.microsoft.com/office/drawing/2014/main" xmlns="" id="{5D4EC214-A32B-44C1-85C7-06F5C99DA327}"/>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F9BDDE6A-752F-442F-83C5-62A3B11DCFDE}"/>
                </a:ext>
              </a:extLst>
            </p:cNvPr>
            <p:cNvSpPr/>
            <p:nvPr/>
          </p:nvSpPr>
          <p:spPr>
            <a:xfrm>
              <a:off x="1053394" y="206467"/>
              <a:ext cx="3530107"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xmlns=""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xmlns=""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xmlns=""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xmlns=""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xmlns=""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xmlns=""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xmlns=""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xmlns=""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xmlns=""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xmlns=""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xmlns=""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xmlns=""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xmlns=""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xmlns=""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xmlns=""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xmlns=""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xmlns=""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xmlns=""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xmlns=""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xmlns=""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xmlns=""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xmlns=""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xmlns=""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73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E89D680-7495-6276-5938-F3F9389D448E}"/>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xmlns="" id="{CA4B8C25-EA72-B13C-6950-7F17EE9695B6}"/>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6" name="Picture 5">
            <a:extLst>
              <a:ext uri="{FF2B5EF4-FFF2-40B4-BE49-F238E27FC236}">
                <a16:creationId xmlns:a16="http://schemas.microsoft.com/office/drawing/2014/main" xmlns="" id="{280A367F-F400-EAB4-5463-8454947D11AF}"/>
              </a:ext>
            </a:extLst>
          </p:cNvPr>
          <p:cNvPicPr>
            <a:picLocks noChangeAspect="1"/>
          </p:cNvPicPr>
          <p:nvPr/>
        </p:nvPicPr>
        <p:blipFill rotWithShape="1">
          <a:blip r:embed="rId2"/>
          <a:srcRect t="13193" r="13792"/>
          <a:stretch/>
        </p:blipFill>
        <p:spPr>
          <a:xfrm>
            <a:off x="4784790" y="322223"/>
            <a:ext cx="2486227" cy="879132"/>
          </a:xfrm>
          <a:prstGeom prst="rect">
            <a:avLst/>
          </a:prstGeom>
        </p:spPr>
      </p:pic>
    </p:spTree>
    <p:extLst>
      <p:ext uri="{BB962C8B-B14F-4D97-AF65-F5344CB8AC3E}">
        <p14:creationId xmlns:p14="http://schemas.microsoft.com/office/powerpoint/2010/main" val="1380673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9D9"/>
        </a:solidFill>
        <a:effectLst/>
      </p:bgPr>
    </p:bg>
    <p:spTree>
      <p:nvGrpSpPr>
        <p:cNvPr id="1" name=""/>
        <p:cNvGrpSpPr/>
        <p:nvPr/>
      </p:nvGrpSpPr>
      <p:grpSpPr>
        <a:xfrm>
          <a:off x="0" y="0"/>
          <a:ext cx="0" cy="0"/>
          <a:chOff x="0" y="0"/>
          <a:chExt cx="0" cy="0"/>
        </a:xfrm>
      </p:grpSpPr>
      <p:sp>
        <p:nvSpPr>
          <p:cNvPr id="2" name="Freeform 2"/>
          <p:cNvSpPr/>
          <p:nvPr/>
        </p:nvSpPr>
        <p:spPr>
          <a:xfrm>
            <a:off x="-783369" y="5571116"/>
            <a:ext cx="12975369" cy="7101065"/>
          </a:xfrm>
          <a:custGeom>
            <a:avLst/>
            <a:gdLst/>
            <a:ahLst/>
            <a:cxnLst/>
            <a:rect l="l" t="t" r="r" b="b"/>
            <a:pathLst>
              <a:path w="19463053" h="10651598">
                <a:moveTo>
                  <a:pt x="0" y="0"/>
                </a:moveTo>
                <a:lnTo>
                  <a:pt x="19463053" y="0"/>
                </a:lnTo>
                <a:lnTo>
                  <a:pt x="19463053" y="10651598"/>
                </a:lnTo>
                <a:lnTo>
                  <a:pt x="0" y="106515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186959" y="4076793"/>
            <a:ext cx="3457576" cy="2326661"/>
          </a:xfrm>
          <a:custGeom>
            <a:avLst/>
            <a:gdLst/>
            <a:ahLst/>
            <a:cxnLst/>
            <a:rect l="l" t="t" r="r" b="b"/>
            <a:pathLst>
              <a:path w="5186364" h="3489991">
                <a:moveTo>
                  <a:pt x="5186364" y="0"/>
                </a:moveTo>
                <a:lnTo>
                  <a:pt x="0" y="0"/>
                </a:lnTo>
                <a:lnTo>
                  <a:pt x="0" y="3489990"/>
                </a:lnTo>
                <a:lnTo>
                  <a:pt x="5186364" y="3489990"/>
                </a:lnTo>
                <a:lnTo>
                  <a:pt x="518636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841919" y="3597664"/>
            <a:ext cx="4614449" cy="3276259"/>
          </a:xfrm>
          <a:custGeom>
            <a:avLst/>
            <a:gdLst/>
            <a:ahLst/>
            <a:cxnLst/>
            <a:rect l="l" t="t" r="r" b="b"/>
            <a:pathLst>
              <a:path w="6921674" h="4914389">
                <a:moveTo>
                  <a:pt x="0" y="0"/>
                </a:moveTo>
                <a:lnTo>
                  <a:pt x="6921675" y="0"/>
                </a:lnTo>
                <a:lnTo>
                  <a:pt x="6921675" y="4914389"/>
                </a:lnTo>
                <a:lnTo>
                  <a:pt x="0" y="491438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14604">
            <a:off x="-313171" y="4023826"/>
            <a:ext cx="3457576" cy="2326661"/>
          </a:xfrm>
          <a:custGeom>
            <a:avLst/>
            <a:gdLst/>
            <a:ahLst/>
            <a:cxnLst/>
            <a:rect l="l" t="t" r="r" b="b"/>
            <a:pathLst>
              <a:path w="5186364" h="3489991">
                <a:moveTo>
                  <a:pt x="0" y="0"/>
                </a:moveTo>
                <a:lnTo>
                  <a:pt x="5186364" y="0"/>
                </a:lnTo>
                <a:lnTo>
                  <a:pt x="5186364" y="3489991"/>
                </a:lnTo>
                <a:lnTo>
                  <a:pt x="0" y="34899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723868" y="3500389"/>
            <a:ext cx="4819335" cy="3373534"/>
          </a:xfrm>
          <a:custGeom>
            <a:avLst/>
            <a:gdLst/>
            <a:ahLst/>
            <a:cxnLst/>
            <a:rect l="l" t="t" r="r" b="b"/>
            <a:pathLst>
              <a:path w="7229002" h="5060301">
                <a:moveTo>
                  <a:pt x="7229002" y="0"/>
                </a:moveTo>
                <a:lnTo>
                  <a:pt x="0" y="0"/>
                </a:lnTo>
                <a:lnTo>
                  <a:pt x="0" y="5060301"/>
                </a:lnTo>
                <a:lnTo>
                  <a:pt x="7229002" y="5060301"/>
                </a:lnTo>
                <a:lnTo>
                  <a:pt x="7229002"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54235" y="1435133"/>
            <a:ext cx="2550306" cy="2256955"/>
          </a:xfrm>
          <a:custGeom>
            <a:avLst/>
            <a:gdLst/>
            <a:ahLst/>
            <a:cxnLst/>
            <a:rect l="l" t="t" r="r" b="b"/>
            <a:pathLst>
              <a:path w="3825459" h="3385432">
                <a:moveTo>
                  <a:pt x="0" y="0"/>
                </a:moveTo>
                <a:lnTo>
                  <a:pt x="3825460" y="0"/>
                </a:lnTo>
                <a:lnTo>
                  <a:pt x="3825460" y="3385432"/>
                </a:lnTo>
                <a:lnTo>
                  <a:pt x="0" y="33854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23706" y="-1114104"/>
            <a:ext cx="1637765" cy="2373693"/>
          </a:xfrm>
          <a:custGeom>
            <a:avLst/>
            <a:gdLst/>
            <a:ahLst/>
            <a:cxnLst/>
            <a:rect l="l" t="t" r="r" b="b"/>
            <a:pathLst>
              <a:path w="2456648" h="3560539">
                <a:moveTo>
                  <a:pt x="0" y="0"/>
                </a:moveTo>
                <a:lnTo>
                  <a:pt x="2456647" y="0"/>
                </a:lnTo>
                <a:lnTo>
                  <a:pt x="2456647" y="3560539"/>
                </a:lnTo>
                <a:lnTo>
                  <a:pt x="0" y="35605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10554235" y="-1114104"/>
            <a:ext cx="1637765" cy="2373693"/>
          </a:xfrm>
          <a:custGeom>
            <a:avLst/>
            <a:gdLst/>
            <a:ahLst/>
            <a:cxnLst/>
            <a:rect l="l" t="t" r="r" b="b"/>
            <a:pathLst>
              <a:path w="2456648" h="3560539">
                <a:moveTo>
                  <a:pt x="2456648" y="0"/>
                </a:moveTo>
                <a:lnTo>
                  <a:pt x="0" y="0"/>
                </a:lnTo>
                <a:lnTo>
                  <a:pt x="0" y="3560539"/>
                </a:lnTo>
                <a:lnTo>
                  <a:pt x="2456648" y="3560539"/>
                </a:lnTo>
                <a:lnTo>
                  <a:pt x="245664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2" name="Picture 11" descr="A blue and orange text&#10;&#10;AI-generated content may be incorrect.">
            <a:extLst>
              <a:ext uri="{FF2B5EF4-FFF2-40B4-BE49-F238E27FC236}">
                <a16:creationId xmlns:a16="http://schemas.microsoft.com/office/drawing/2014/main" xmlns="" id="{A8FB2E93-0299-E787-E7FE-D30930E6F6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09162" y="1481416"/>
            <a:ext cx="8254699" cy="2853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9D9"/>
        </a:solidFill>
        <a:effectLst/>
      </p:bgPr>
    </p:bg>
    <p:spTree>
      <p:nvGrpSpPr>
        <p:cNvPr id="1" name=""/>
        <p:cNvGrpSpPr/>
        <p:nvPr/>
      </p:nvGrpSpPr>
      <p:grpSpPr>
        <a:xfrm>
          <a:off x="0" y="0"/>
          <a:ext cx="0" cy="0"/>
          <a:chOff x="0" y="0"/>
          <a:chExt cx="0" cy="0"/>
        </a:xfrm>
      </p:grpSpPr>
      <p:sp>
        <p:nvSpPr>
          <p:cNvPr id="2" name="Freeform 2"/>
          <p:cNvSpPr/>
          <p:nvPr/>
        </p:nvSpPr>
        <p:spPr>
          <a:xfrm>
            <a:off x="-391684" y="5419470"/>
            <a:ext cx="12975369" cy="7101065"/>
          </a:xfrm>
          <a:custGeom>
            <a:avLst/>
            <a:gdLst/>
            <a:ahLst/>
            <a:cxnLst/>
            <a:rect l="l" t="t" r="r" b="b"/>
            <a:pathLst>
              <a:path w="19463053" h="10651598">
                <a:moveTo>
                  <a:pt x="0" y="0"/>
                </a:moveTo>
                <a:lnTo>
                  <a:pt x="19463052" y="0"/>
                </a:lnTo>
                <a:lnTo>
                  <a:pt x="19463052" y="10651598"/>
                </a:lnTo>
                <a:lnTo>
                  <a:pt x="0" y="106515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42754" y="5419470"/>
            <a:ext cx="4876800" cy="1871472"/>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892987" y="5419470"/>
            <a:ext cx="4876800" cy="1871472"/>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532309" y="358177"/>
            <a:ext cx="7127383" cy="5692997"/>
          </a:xfrm>
          <a:custGeom>
            <a:avLst/>
            <a:gdLst/>
            <a:ahLst/>
            <a:cxnLst/>
            <a:rect l="l" t="t" r="r" b="b"/>
            <a:pathLst>
              <a:path w="10691075" h="8539496">
                <a:moveTo>
                  <a:pt x="0" y="0"/>
                </a:moveTo>
                <a:lnTo>
                  <a:pt x="10691074" y="0"/>
                </a:lnTo>
                <a:lnTo>
                  <a:pt x="10691074" y="8539496"/>
                </a:lnTo>
                <a:lnTo>
                  <a:pt x="0" y="85394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900991" y="-283287"/>
            <a:ext cx="3518784" cy="4331156"/>
          </a:xfrm>
          <a:custGeom>
            <a:avLst/>
            <a:gdLst/>
            <a:ahLst/>
            <a:cxnLst/>
            <a:rect l="l" t="t" r="r" b="b"/>
            <a:pathLst>
              <a:path w="5278176" h="6496734">
                <a:moveTo>
                  <a:pt x="0" y="0"/>
                </a:moveTo>
                <a:lnTo>
                  <a:pt x="5278176" y="0"/>
                </a:lnTo>
                <a:lnTo>
                  <a:pt x="5278176" y="6496735"/>
                </a:lnTo>
                <a:lnTo>
                  <a:pt x="0" y="64967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431292" y="3846160"/>
            <a:ext cx="4076582" cy="2743200"/>
          </a:xfrm>
          <a:custGeom>
            <a:avLst/>
            <a:gdLst/>
            <a:ahLst/>
            <a:cxnLst/>
            <a:rect l="l" t="t" r="r" b="b"/>
            <a:pathLst>
              <a:path w="6114873" h="4114800">
                <a:moveTo>
                  <a:pt x="0" y="0"/>
                </a:moveTo>
                <a:lnTo>
                  <a:pt x="6114873" y="0"/>
                </a:lnTo>
                <a:lnTo>
                  <a:pt x="6114873"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8222990" y="3548212"/>
            <a:ext cx="4804456" cy="3339097"/>
          </a:xfrm>
          <a:custGeom>
            <a:avLst/>
            <a:gdLst/>
            <a:ahLst/>
            <a:cxnLst/>
            <a:rect l="l" t="t" r="r" b="b"/>
            <a:pathLst>
              <a:path w="7206684" h="5008645">
                <a:moveTo>
                  <a:pt x="0" y="0"/>
                </a:moveTo>
                <a:lnTo>
                  <a:pt x="7206683" y="0"/>
                </a:lnTo>
                <a:lnTo>
                  <a:pt x="7206683" y="5008645"/>
                </a:lnTo>
                <a:lnTo>
                  <a:pt x="0" y="5008645"/>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1228527" y="-283287"/>
            <a:ext cx="3518784" cy="4331156"/>
          </a:xfrm>
          <a:custGeom>
            <a:avLst/>
            <a:gdLst/>
            <a:ahLst/>
            <a:cxnLst/>
            <a:rect l="l" t="t" r="r" b="b"/>
            <a:pathLst>
              <a:path w="5278176" h="6496734">
                <a:moveTo>
                  <a:pt x="0" y="0"/>
                </a:moveTo>
                <a:lnTo>
                  <a:pt x="5278176" y="0"/>
                </a:lnTo>
                <a:lnTo>
                  <a:pt x="5278176" y="6496735"/>
                </a:lnTo>
                <a:lnTo>
                  <a:pt x="0" y="64967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1352491" y="3846160"/>
            <a:ext cx="4076582" cy="2743200"/>
          </a:xfrm>
          <a:custGeom>
            <a:avLst/>
            <a:gdLst/>
            <a:ahLst/>
            <a:cxnLst/>
            <a:rect l="l" t="t" r="r" b="b"/>
            <a:pathLst>
              <a:path w="6114873" h="4114800">
                <a:moveTo>
                  <a:pt x="6114874" y="0"/>
                </a:moveTo>
                <a:lnTo>
                  <a:pt x="0" y="0"/>
                </a:lnTo>
                <a:lnTo>
                  <a:pt x="0" y="4114800"/>
                </a:lnTo>
                <a:lnTo>
                  <a:pt x="6114874" y="4114800"/>
                </a:lnTo>
                <a:lnTo>
                  <a:pt x="6114874"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339243" y="1957760"/>
            <a:ext cx="2891142" cy="4900241"/>
          </a:xfrm>
          <a:custGeom>
            <a:avLst/>
            <a:gdLst/>
            <a:ahLst/>
            <a:cxnLst/>
            <a:rect l="l" t="t" r="r" b="b"/>
            <a:pathLst>
              <a:path w="4336713" h="7350361">
                <a:moveTo>
                  <a:pt x="4336714" y="0"/>
                </a:moveTo>
                <a:lnTo>
                  <a:pt x="0" y="0"/>
                </a:lnTo>
                <a:lnTo>
                  <a:pt x="0" y="7350361"/>
                </a:lnTo>
                <a:lnTo>
                  <a:pt x="4336714" y="7350361"/>
                </a:lnTo>
                <a:lnTo>
                  <a:pt x="4336714"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61012" y="-707643"/>
            <a:ext cx="1637765" cy="2373693"/>
          </a:xfrm>
          <a:custGeom>
            <a:avLst/>
            <a:gdLst/>
            <a:ahLst/>
            <a:cxnLst/>
            <a:rect l="l" t="t" r="r" b="b"/>
            <a:pathLst>
              <a:path w="2456648" h="3560539">
                <a:moveTo>
                  <a:pt x="0" y="0"/>
                </a:moveTo>
                <a:lnTo>
                  <a:pt x="2456647" y="0"/>
                </a:lnTo>
                <a:lnTo>
                  <a:pt x="2456647" y="3560539"/>
                </a:lnTo>
                <a:lnTo>
                  <a:pt x="0" y="356053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10491542" y="-707643"/>
            <a:ext cx="1637765" cy="2373693"/>
          </a:xfrm>
          <a:custGeom>
            <a:avLst/>
            <a:gdLst/>
            <a:ahLst/>
            <a:cxnLst/>
            <a:rect l="l" t="t" r="r" b="b"/>
            <a:pathLst>
              <a:path w="2456648" h="3560539">
                <a:moveTo>
                  <a:pt x="2456648" y="0"/>
                </a:moveTo>
                <a:lnTo>
                  <a:pt x="0" y="0"/>
                </a:lnTo>
                <a:lnTo>
                  <a:pt x="0" y="3560539"/>
                </a:lnTo>
                <a:lnTo>
                  <a:pt x="2456648" y="3560539"/>
                </a:lnTo>
                <a:lnTo>
                  <a:pt x="2456648"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xmlns="" id="{6598B2B6-280F-DA22-66D0-5ACDAE409B40}"/>
              </a:ext>
            </a:extLst>
          </p:cNvPr>
          <p:cNvPicPr>
            <a:picLocks noChangeAspect="1"/>
          </p:cNvPicPr>
          <p:nvPr/>
        </p:nvPicPr>
        <p:blipFill>
          <a:blip r:embed="rId16"/>
          <a:stretch>
            <a:fillRect/>
          </a:stretch>
        </p:blipFill>
        <p:spPr>
          <a:xfrm>
            <a:off x="2866831" y="2073491"/>
            <a:ext cx="7638950" cy="2682472"/>
          </a:xfrm>
          <a:prstGeom prst="rect">
            <a:avLst/>
          </a:prstGeom>
        </p:spPr>
      </p:pic>
      <p:pic>
        <p:nvPicPr>
          <p:cNvPr id="17" name="Picture 16">
            <a:extLst>
              <a:ext uri="{FF2B5EF4-FFF2-40B4-BE49-F238E27FC236}">
                <a16:creationId xmlns:a16="http://schemas.microsoft.com/office/drawing/2014/main" xmlns="" id="{BB389C56-DDD3-69EC-BA61-FDFDD8B82D3E}"/>
              </a:ext>
            </a:extLst>
          </p:cNvPr>
          <p:cNvPicPr>
            <a:picLocks noChangeAspect="1"/>
          </p:cNvPicPr>
          <p:nvPr/>
        </p:nvPicPr>
        <p:blipFill>
          <a:blip r:embed="rId17"/>
          <a:stretch>
            <a:fillRect/>
          </a:stretch>
        </p:blipFill>
        <p:spPr>
          <a:xfrm>
            <a:off x="5117465" y="1199316"/>
            <a:ext cx="2036240" cy="1207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xmlns=""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xmlns=""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xmlns=""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xmlns=""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xmlns=""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xmlns=""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xmlns=""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xmlns=""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xmlns=""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xmlns=""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xmlns="" id="{33510CEC-FFC1-456C-BEAE-078EB093D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pic>
        <p:nvPicPr>
          <p:cNvPr id="42" name="Picture 41">
            <a:extLst>
              <a:ext uri="{FF2B5EF4-FFF2-40B4-BE49-F238E27FC236}">
                <a16:creationId xmlns:a16="http://schemas.microsoft.com/office/drawing/2014/main" xmlns="" id="{28C871EE-F221-4B4E-A637-B4EE18D64F9F}"/>
              </a:ext>
            </a:extLst>
          </p:cNvPr>
          <p:cNvPicPr>
            <a:picLocks noChangeAspect="1"/>
          </p:cNvPicPr>
          <p:nvPr/>
        </p:nvPicPr>
        <p:blipFill>
          <a:blip r:embed="rId9"/>
          <a:stretch>
            <a:fillRect/>
          </a:stretch>
        </p:blipFill>
        <p:spPr>
          <a:xfrm>
            <a:off x="3852943" y="1965849"/>
            <a:ext cx="5968501" cy="2786113"/>
          </a:xfrm>
          <a:prstGeom prst="rect">
            <a:avLst/>
          </a:prstGeom>
        </p:spPr>
      </p:pic>
      <p:grpSp>
        <p:nvGrpSpPr>
          <p:cNvPr id="43" name="Group 42">
            <a:extLst>
              <a:ext uri="{FF2B5EF4-FFF2-40B4-BE49-F238E27FC236}">
                <a16:creationId xmlns:a16="http://schemas.microsoft.com/office/drawing/2014/main" xmlns="" id="{C7598BCA-A13B-4602-B66A-0DD9AB12FBA4}"/>
              </a:ext>
            </a:extLst>
          </p:cNvPr>
          <p:cNvGrpSpPr/>
          <p:nvPr/>
        </p:nvGrpSpPr>
        <p:grpSpPr>
          <a:xfrm>
            <a:off x="-215774" y="2347510"/>
            <a:ext cx="5315675" cy="4504460"/>
            <a:chOff x="-215774" y="2347510"/>
            <a:chExt cx="5315675" cy="4504460"/>
          </a:xfrm>
        </p:grpSpPr>
        <p:pic>
          <p:nvPicPr>
            <p:cNvPr id="44" name="图片 3" descr="图片包含 餐桌&#10;&#10;描述已自动生成">
              <a:extLst>
                <a:ext uri="{FF2B5EF4-FFF2-40B4-BE49-F238E27FC236}">
                  <a16:creationId xmlns:a16="http://schemas.microsoft.com/office/drawing/2014/main" xmlns="" id="{9492C68C-9327-45B5-A38F-9D011AE3DA8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xmlns=""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xmlns=""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xmlns=""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xmlns=""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文本框 18">
            <a:extLst>
              <a:ext uri="{FF2B5EF4-FFF2-40B4-BE49-F238E27FC236}">
                <a16:creationId xmlns:a16="http://schemas.microsoft.com/office/drawing/2014/main" xmlns="" id="{09192A68-B472-4371-9244-48F81A7C8710}"/>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xmlns=""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xmlns=""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xmlns=""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xmlns=""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xmlns=""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vector graphics&#10;&#10;Description automatically generated">
            <a:extLst>
              <a:ext uri="{FF2B5EF4-FFF2-40B4-BE49-F238E27FC236}">
                <a16:creationId xmlns:a16="http://schemas.microsoft.com/office/drawing/2014/main" xmlns="" id="{50922EEB-09F1-4C9F-97B8-6D5A48AD1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3040655"/>
            <a:ext cx="3938277" cy="3689216"/>
          </a:xfrm>
          <a:prstGeom prst="rect">
            <a:avLst/>
          </a:prstGeom>
        </p:spPr>
      </p:pic>
      <p:sp>
        <p:nvSpPr>
          <p:cNvPr id="2" name="TextBox 1">
            <a:extLst>
              <a:ext uri="{FF2B5EF4-FFF2-40B4-BE49-F238E27FC236}">
                <a16:creationId xmlns:a16="http://schemas.microsoft.com/office/drawing/2014/main" xmlns="" id="{5B695E64-E856-4254-812F-5DFA637B93C8}"/>
              </a:ext>
            </a:extLst>
          </p:cNvPr>
          <p:cNvSpPr txBox="1"/>
          <p:nvPr/>
        </p:nvSpPr>
        <p:spPr>
          <a:xfrm>
            <a:off x="3123535" y="2291508"/>
            <a:ext cx="7888078" cy="1938992"/>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Giọng kể chuyện, thay đổi ngữ điệu ở chỗ lời nói trực tiếp của các nhân vật.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TextBox 3">
            <a:extLst>
              <a:ext uri="{FF2B5EF4-FFF2-40B4-BE49-F238E27FC236}">
                <a16:creationId xmlns:a16="http://schemas.microsoft.com/office/drawing/2014/main" xmlns="" id="{77202755-022F-4C26-940C-C7C63D9A0DC2}"/>
              </a:ext>
            </a:extLst>
          </p:cNvPr>
          <p:cNvSpPr txBox="1"/>
          <p:nvPr/>
        </p:nvSpPr>
        <p:spPr>
          <a:xfrm>
            <a:off x="5993175" y="330506"/>
            <a:ext cx="2809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Lưu</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ý</a:t>
            </a:r>
          </a:p>
        </p:txBody>
      </p:sp>
    </p:spTree>
    <p:extLst>
      <p:ext uri="{BB962C8B-B14F-4D97-AF65-F5344CB8AC3E}">
        <p14:creationId xmlns:p14="http://schemas.microsoft.com/office/powerpoint/2010/main" val="1619146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4E5CFB2-0A11-4CAA-853C-15F74DA99817}"/>
              </a:ext>
            </a:extLst>
          </p:cNvPr>
          <p:cNvPicPr>
            <a:picLocks noChangeAspect="1"/>
          </p:cNvPicPr>
          <p:nvPr/>
        </p:nvPicPr>
        <p:blipFill>
          <a:blip r:embed="rId2"/>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xmlns=""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lnSpc>
                <a:spcPct val="150000"/>
              </a:lnSpc>
            </a:pPr>
            <a:endParaRPr lang="vi-VN" sz="2400"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xmlns="" id="{D4D6A2B5-4C15-4D92-B4A4-1DE4278288F3}"/>
              </a:ext>
            </a:extLst>
          </p:cNvPr>
          <p:cNvSpPr txBox="1"/>
          <p:nvPr/>
        </p:nvSpPr>
        <p:spPr>
          <a:xfrm>
            <a:off x="347662" y="987628"/>
            <a:ext cx="11496675" cy="5262979"/>
          </a:xfrm>
          <a:prstGeom prst="rect">
            <a:avLst/>
          </a:prstGeom>
          <a:noFill/>
        </p:spPr>
        <p:txBody>
          <a:bodyPr wrap="square" rtlCol="0">
            <a:spAutoFit/>
          </a:bodyPr>
          <a:lstStyle/>
          <a:p>
            <a:pPr lvl="0" algn="just">
              <a:defRPr/>
            </a:pPr>
            <a:r>
              <a:rPr lang="en-US" sz="2400" dirty="0">
                <a:solidFill>
                  <a:srgbClr val="222222"/>
                </a:solidFill>
                <a:latin typeface="Cambria" panose="02040503050406030204" pitchFamily="18" charset="0"/>
              </a:rPr>
              <a:t>    </a:t>
            </a:r>
            <a:r>
              <a:rPr lang="vi-VN" sz="2400" dirty="0">
                <a:solidFill>
                  <a:srgbClr val="222222"/>
                </a:solidFill>
                <a:latin typeface="Cambria" panose="02040503050406030204"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lvl="0" algn="just">
              <a:defRPr/>
            </a:pPr>
            <a:r>
              <a:rPr lang="en-US" sz="2400" dirty="0">
                <a:solidFill>
                  <a:srgbClr val="222222"/>
                </a:solidFill>
                <a:latin typeface="Cambria" panose="02040503050406030204" pitchFamily="18" charset="0"/>
              </a:rPr>
              <a:t>     </a:t>
            </a:r>
            <a:r>
              <a:rPr lang="vi-VN" sz="2400" dirty="0">
                <a:solidFill>
                  <a:srgbClr val="222222"/>
                </a:solidFill>
                <a:latin typeface="Cambria" panose="02040503050406030204" pitchFamily="18" charset="0"/>
              </a:rPr>
              <a:t>Thầy hiệu trưởng nói:</a:t>
            </a:r>
          </a:p>
          <a:p>
            <a:pPr lvl="0" algn="just">
              <a:defRPr/>
            </a:pPr>
            <a:r>
              <a:rPr lang="vi-VN" sz="2400" dirty="0">
                <a:solidFill>
                  <a:srgbClr val="222222"/>
                </a:solidFill>
                <a:latin typeface="Cambria" panose="02040503050406030204"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lvl="0" algn="just">
              <a:defRPr/>
            </a:pPr>
            <a:r>
              <a:rPr lang="en-US" sz="2400" dirty="0">
                <a:solidFill>
                  <a:srgbClr val="222222"/>
                </a:solidFill>
                <a:latin typeface="Cambria" panose="02040503050406030204" pitchFamily="18" charset="0"/>
              </a:rPr>
              <a:t>    </a:t>
            </a:r>
            <a:r>
              <a:rPr lang="vi-VN" sz="2400" dirty="0">
                <a:solidFill>
                  <a:srgbClr val="222222"/>
                </a:solidFill>
                <a:latin typeface="Cambria" panose="02040503050406030204"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lvl="0" algn="just">
              <a:defRPr/>
            </a:pPr>
            <a:r>
              <a:rPr lang="vi-VN" sz="2400" dirty="0">
                <a:solidFill>
                  <a:srgbClr val="222222"/>
                </a:solidFill>
                <a:latin typeface="Cambria" panose="02040503050406030204" pitchFamily="18" charset="0"/>
              </a:rPr>
              <a:t>Từ hôm đó, bạn nào đến trường cũng háo hức ghé vào thư viện. Ai cũng vui lắm.</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
        <p:nvSpPr>
          <p:cNvPr id="23" name="TextBox 19">
            <a:extLst>
              <a:ext uri="{FF2B5EF4-FFF2-40B4-BE49-F238E27FC236}">
                <a16:creationId xmlns:a16="http://schemas.microsoft.com/office/drawing/2014/main" xmlns="" id="{655C6A2C-9CD5-4321-9F0C-223587904117}"/>
              </a:ext>
            </a:extLst>
          </p:cNvPr>
          <p:cNvSpPr txBox="1"/>
          <p:nvPr/>
        </p:nvSpPr>
        <p:spPr>
          <a:xfrm>
            <a:off x="106326" y="0"/>
            <a:ext cx="2909712"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charset="0"/>
              </a:rPr>
              <a:t>Đọc</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36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charset="0"/>
              </a:rPr>
              <a:t>mẫu</a:t>
            </a:r>
            <a:endPar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charset="0"/>
            </a:endParaRP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F861D4-9D6E-F05A-DDF9-9CE6D9117016}"/>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xmlns="" id="{7609258F-B86C-A9DF-C491-89D16208132A}"/>
              </a:ext>
            </a:extLst>
          </p:cNvPr>
          <p:cNvSpPr/>
          <p:nvPr/>
        </p:nvSpPr>
        <p:spPr>
          <a:xfrm>
            <a:off x="219075" y="467833"/>
            <a:ext cx="11718037" cy="61030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TextBox 3">
            <a:extLst>
              <a:ext uri="{FF2B5EF4-FFF2-40B4-BE49-F238E27FC236}">
                <a16:creationId xmlns:a16="http://schemas.microsoft.com/office/drawing/2014/main" xmlns="" id="{E734CA39-E6E5-D021-B298-91930075CA77}"/>
              </a:ext>
            </a:extLst>
          </p:cNvPr>
          <p:cNvSpPr txBox="1"/>
          <p:nvPr/>
        </p:nvSpPr>
        <p:spPr>
          <a:xfrm>
            <a:off x="999324" y="1789652"/>
            <a:ext cx="7230275"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1: </a:t>
            </a:r>
            <a:r>
              <a:rPr lang="en-US" sz="3600" i="1" dirty="0" err="1">
                <a:solidFill>
                  <a:schemeClr val="bg2">
                    <a:lumMod val="10000"/>
                  </a:schemeClr>
                </a:solidFill>
                <a:latin typeface="Cambria" panose="02040503050406030204" pitchFamily="18" charset="0"/>
                <a:ea typeface="Cambria" panose="02040503050406030204" pitchFamily="18" charset="0"/>
              </a:rPr>
              <a:t>Từ</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đầu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ngay</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tại</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đó</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nữa</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0A3EE6A0-644E-5961-5DAA-CD28644AD19E}"/>
              </a:ext>
            </a:extLst>
          </p:cNvPr>
          <p:cNvSpPr txBox="1"/>
          <p:nvPr/>
        </p:nvSpPr>
        <p:spPr>
          <a:xfrm>
            <a:off x="1671409" y="2855218"/>
            <a:ext cx="9103837"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2: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thật</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nhiều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sách</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vào</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9D37DA54-9F1C-8E0C-2597-BBAF8CE9500C}"/>
              </a:ext>
            </a:extLst>
          </p:cNvPr>
          <p:cNvSpPr txBox="1"/>
          <p:nvPr/>
        </p:nvSpPr>
        <p:spPr>
          <a:xfrm>
            <a:off x="2993635" y="3920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3: </a:t>
            </a:r>
            <a:r>
              <a:rPr lang="en-US" sz="3600" dirty="0" err="1">
                <a:solidFill>
                  <a:schemeClr val="bg2">
                    <a:lumMod val="10000"/>
                  </a:schemeClr>
                </a:solidFill>
                <a:latin typeface="Cambria" panose="02040503050406030204" pitchFamily="18" charset="0"/>
                <a:ea typeface="Cambria" panose="02040503050406030204" pitchFamily="18" charset="0"/>
              </a:rPr>
              <a:t>Còn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lại</a:t>
            </a:r>
            <a:r>
              <a:rPr lang="en-US" sz="3600" dirty="0">
                <a:solidFill>
                  <a:schemeClr val="bg2">
                    <a:lumMod val="10000"/>
                  </a:schemeClr>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BD623199-19F0-D3CC-0E06-6278C2BF9AFC}"/>
              </a:ext>
            </a:extLst>
          </p:cNvPr>
          <p:cNvPicPr>
            <a:picLocks noChangeAspect="1"/>
          </p:cNvPicPr>
          <p:nvPr/>
        </p:nvPicPr>
        <p:blipFill>
          <a:blip r:embed="rId2"/>
          <a:stretch>
            <a:fillRect/>
          </a:stretch>
        </p:blipFill>
        <p:spPr>
          <a:xfrm>
            <a:off x="3808021" y="335577"/>
            <a:ext cx="3757658" cy="1347711"/>
          </a:xfrm>
          <a:prstGeom prst="rect">
            <a:avLst/>
          </a:prstGeom>
        </p:spPr>
      </p:pic>
    </p:spTree>
    <p:extLst>
      <p:ext uri="{BB962C8B-B14F-4D97-AF65-F5344CB8AC3E}">
        <p14:creationId xmlns:p14="http://schemas.microsoft.com/office/powerpoint/2010/main" val="1637471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00B3FF2-C5FD-5888-381D-5DCA6F4CD63F}"/>
              </a:ext>
            </a:extLst>
          </p:cNvPr>
          <p:cNvGrpSpPr/>
          <p:nvPr/>
        </p:nvGrpSpPr>
        <p:grpSpPr>
          <a:xfrm>
            <a:off x="2346977" y="1867112"/>
            <a:ext cx="2552835" cy="718696"/>
            <a:chOff x="1779373" y="2432277"/>
            <a:chExt cx="2552835" cy="718696"/>
          </a:xfrm>
        </p:grpSpPr>
        <p:sp>
          <p:nvSpPr>
            <p:cNvPr id="3" name="Rectangle: Rounded Corners 2">
              <a:extLst>
                <a:ext uri="{FF2B5EF4-FFF2-40B4-BE49-F238E27FC236}">
                  <a16:creationId xmlns:a16="http://schemas.microsoft.com/office/drawing/2014/main" xmlns="" id="{F7DF4343-93C3-B0E3-F788-DCAEC039FE6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xmlns="" id="{8741EFE3-6550-33AA-1068-CEC29F6C51E0}"/>
                </a:ext>
              </a:extLst>
            </p:cNvPr>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thoải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mái</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6" name="Group 5">
            <a:extLst>
              <a:ext uri="{FF2B5EF4-FFF2-40B4-BE49-F238E27FC236}">
                <a16:creationId xmlns:a16="http://schemas.microsoft.com/office/drawing/2014/main" xmlns="" id="{1A190BA2-6BC0-DF38-766B-62ACB4C6DEFE}"/>
              </a:ext>
            </a:extLst>
          </p:cNvPr>
          <p:cNvGrpSpPr/>
          <p:nvPr/>
        </p:nvGrpSpPr>
        <p:grpSpPr>
          <a:xfrm>
            <a:off x="7355476" y="1867112"/>
            <a:ext cx="2552835" cy="718696"/>
            <a:chOff x="1747317" y="2432277"/>
            <a:chExt cx="2552835" cy="718696"/>
          </a:xfrm>
        </p:grpSpPr>
        <p:sp>
          <p:nvSpPr>
            <p:cNvPr id="7" name="Rectangle: Rounded Corners 6">
              <a:extLst>
                <a:ext uri="{FF2B5EF4-FFF2-40B4-BE49-F238E27FC236}">
                  <a16:creationId xmlns:a16="http://schemas.microsoft.com/office/drawing/2014/main" xmlns="" id="{0E82D52C-9506-01FC-C83D-6C478E8D8116}"/>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xmlns="" id="{DBBAB941-5FF9-4C65-E03A-A114AFEF87E0}"/>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lớp</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học</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9" name="Group 8">
            <a:extLst>
              <a:ext uri="{FF2B5EF4-FFF2-40B4-BE49-F238E27FC236}">
                <a16:creationId xmlns:a16="http://schemas.microsoft.com/office/drawing/2014/main" xmlns="" id="{EB1EE4C3-E65D-8018-5C82-9751E72CDF1E}"/>
              </a:ext>
            </a:extLst>
          </p:cNvPr>
          <p:cNvGrpSpPr/>
          <p:nvPr/>
        </p:nvGrpSpPr>
        <p:grpSpPr>
          <a:xfrm>
            <a:off x="2379033" y="3271156"/>
            <a:ext cx="2552835" cy="718696"/>
            <a:chOff x="1747317" y="2432277"/>
            <a:chExt cx="2552835" cy="718696"/>
          </a:xfrm>
        </p:grpSpPr>
        <p:sp>
          <p:nvSpPr>
            <p:cNvPr id="21" name="Rectangle: Rounded Corners 20">
              <a:extLst>
                <a:ext uri="{FF2B5EF4-FFF2-40B4-BE49-F238E27FC236}">
                  <a16:creationId xmlns:a16="http://schemas.microsoft.com/office/drawing/2014/main" xmlns="" id="{D6F07D6B-D635-D652-E120-54F2CE3602F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xmlns="" id="{5E2591E9-8792-4264-20B1-71B109EF0F60}"/>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sôi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nổi</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25" name="Group 24">
            <a:extLst>
              <a:ext uri="{FF2B5EF4-FFF2-40B4-BE49-F238E27FC236}">
                <a16:creationId xmlns:a16="http://schemas.microsoft.com/office/drawing/2014/main" xmlns="" id="{5099AB27-2A05-1FC3-1FF7-DE0C8AB564C5}"/>
              </a:ext>
            </a:extLst>
          </p:cNvPr>
          <p:cNvGrpSpPr/>
          <p:nvPr/>
        </p:nvGrpSpPr>
        <p:grpSpPr>
          <a:xfrm>
            <a:off x="7387532" y="3282272"/>
            <a:ext cx="2552835" cy="718696"/>
            <a:chOff x="1747317" y="2432277"/>
            <a:chExt cx="2552835" cy="718696"/>
          </a:xfrm>
        </p:grpSpPr>
        <p:sp>
          <p:nvSpPr>
            <p:cNvPr id="26" name="Rectangle: Rounded Corners 25">
              <a:extLst>
                <a:ext uri="{FF2B5EF4-FFF2-40B4-BE49-F238E27FC236}">
                  <a16:creationId xmlns:a16="http://schemas.microsoft.com/office/drawing/2014/main" xmlns="" id="{FEB66C6B-1A5D-D63F-ED3E-3E47320D8C70}"/>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7" name="TextBox 26">
              <a:extLst>
                <a:ext uri="{FF2B5EF4-FFF2-40B4-BE49-F238E27FC236}">
                  <a16:creationId xmlns:a16="http://schemas.microsoft.com/office/drawing/2014/main" xmlns="" id="{5FDAD6E0-BF2B-550B-E01C-C65DAB1D8897}"/>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nửa</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28" name="Group 27">
            <a:extLst>
              <a:ext uri="{FF2B5EF4-FFF2-40B4-BE49-F238E27FC236}">
                <a16:creationId xmlns:a16="http://schemas.microsoft.com/office/drawing/2014/main" xmlns="" id="{941C6DF2-69BF-1FED-A963-0F2E3D7AB667}"/>
              </a:ext>
            </a:extLst>
          </p:cNvPr>
          <p:cNvGrpSpPr/>
          <p:nvPr/>
        </p:nvGrpSpPr>
        <p:grpSpPr>
          <a:xfrm>
            <a:off x="4515135" y="4388217"/>
            <a:ext cx="2910938" cy="718696"/>
            <a:chOff x="1779373" y="2432277"/>
            <a:chExt cx="2910938" cy="718696"/>
          </a:xfrm>
        </p:grpSpPr>
        <p:sp>
          <p:nvSpPr>
            <p:cNvPr id="29" name="Rectangle: Rounded Corners 28">
              <a:extLst>
                <a:ext uri="{FF2B5EF4-FFF2-40B4-BE49-F238E27FC236}">
                  <a16:creationId xmlns:a16="http://schemas.microsoft.com/office/drawing/2014/main" xmlns="" id="{98243C20-4FFF-87E6-C3F0-F2E4425B9AB9}"/>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30" name="TextBox 29">
              <a:extLst>
                <a:ext uri="{FF2B5EF4-FFF2-40B4-BE49-F238E27FC236}">
                  <a16:creationId xmlns:a16="http://schemas.microsoft.com/office/drawing/2014/main" xmlns="" id="{DEA8D76E-5782-1871-76C4-2EFE147EE025}"/>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quang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cảnh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33" name="Picture 32">
            <a:extLst>
              <a:ext uri="{FF2B5EF4-FFF2-40B4-BE49-F238E27FC236}">
                <a16:creationId xmlns:a16="http://schemas.microsoft.com/office/drawing/2014/main" xmlns="" id="{55C553DA-B0B9-498A-F6C5-0150B92B9C4A}"/>
              </a:ext>
            </a:extLst>
          </p:cNvPr>
          <p:cNvPicPr>
            <a:picLocks noChangeAspect="1"/>
          </p:cNvPicPr>
          <p:nvPr/>
        </p:nvPicPr>
        <p:blipFill>
          <a:blip r:embed="rId2"/>
          <a:stretch>
            <a:fillRect/>
          </a:stretch>
        </p:blipFill>
        <p:spPr>
          <a:xfrm>
            <a:off x="2995436" y="313956"/>
            <a:ext cx="6418008" cy="1357930"/>
          </a:xfrm>
          <a:prstGeom prst="rect">
            <a:avLst/>
          </a:prstGeom>
        </p:spPr>
      </p:pic>
    </p:spTree>
    <p:extLst>
      <p:ext uri="{BB962C8B-B14F-4D97-AF65-F5344CB8AC3E}">
        <p14:creationId xmlns:p14="http://schemas.microsoft.com/office/powerpoint/2010/main" val="29998773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1248</Words>
  <Application>Microsoft Office PowerPoint</Application>
  <PresentationFormat>Widescreen</PresentationFormat>
  <Paragraphs>101</Paragraphs>
  <Slides>25</Slides>
  <Notes>9</Notes>
  <HiddenSlides>0</HiddenSlides>
  <MMClips>2</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25</vt:i4>
      </vt:variant>
    </vt:vector>
  </HeadingPairs>
  <TitlesOfParts>
    <vt:vector size="48" baseType="lpstr">
      <vt:lpstr>宋体</vt:lpstr>
      <vt:lpstr>Arial</vt:lpstr>
      <vt:lpstr>Arial-Rounded</vt:lpstr>
      <vt:lpstr>Calibri</vt:lpstr>
      <vt:lpstr>Cambria</vt:lpstr>
      <vt:lpstr>Coiny</vt:lpstr>
      <vt:lpstr>DFPOP1-W9</vt:lpstr>
      <vt:lpstr>Gochi Hand</vt:lpstr>
      <vt:lpstr>HP001 4 hàng</vt:lpstr>
      <vt:lpstr>inpin heiti</vt:lpstr>
      <vt:lpstr>Lobster</vt:lpstr>
      <vt:lpstr>Short Stack</vt:lpstr>
      <vt:lpstr>SVN-Genica Pro</vt:lpstr>
      <vt:lpstr>Times New Roman</vt:lpstr>
      <vt:lpstr>仓耳今楷05-6763 W05</vt:lpstr>
      <vt:lpstr>站酷快乐体2016修订版</vt:lpstr>
      <vt:lpstr>等线</vt:lpstr>
      <vt:lpstr>等线 Light</vt:lpstr>
      <vt:lpstr>1_Office 主题</vt:lpstr>
      <vt:lpstr>千图网海量PPT模板www.58pic.com​​</vt:lpstr>
      <vt:lpstr>The Digital Quick Grammar by Slidesgo</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59</cp:revision>
  <dcterms:created xsi:type="dcterms:W3CDTF">2022-06-27T02:37:02Z</dcterms:created>
  <dcterms:modified xsi:type="dcterms:W3CDTF">2025-12-26T03:35:01Z</dcterms:modified>
</cp:coreProperties>
</file>