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82" r:id="rId3"/>
    <p:sldMasterId id="2147483806" r:id="rId4"/>
    <p:sldMasterId id="2147483820" r:id="rId5"/>
    <p:sldMasterId id="2147483833" r:id="rId6"/>
  </p:sldMasterIdLst>
  <p:notesMasterIdLst>
    <p:notesMasterId r:id="rId32"/>
  </p:notesMasterIdLst>
  <p:sldIdLst>
    <p:sldId id="363" r:id="rId7"/>
    <p:sldId id="374" r:id="rId8"/>
    <p:sldId id="362" r:id="rId9"/>
    <p:sldId id="386" r:id="rId10"/>
    <p:sldId id="390" r:id="rId11"/>
    <p:sldId id="7553" r:id="rId12"/>
    <p:sldId id="7552" r:id="rId13"/>
    <p:sldId id="7615" r:id="rId14"/>
    <p:sldId id="7559" r:id="rId15"/>
    <p:sldId id="7608" r:id="rId16"/>
    <p:sldId id="7609" r:id="rId17"/>
    <p:sldId id="7610" r:id="rId18"/>
    <p:sldId id="303" r:id="rId19"/>
    <p:sldId id="7611" r:id="rId20"/>
    <p:sldId id="263" r:id="rId21"/>
    <p:sldId id="264" r:id="rId22"/>
    <p:sldId id="265" r:id="rId23"/>
    <p:sldId id="266" r:id="rId24"/>
    <p:sldId id="267" r:id="rId25"/>
    <p:sldId id="7614" r:id="rId26"/>
    <p:sldId id="308" r:id="rId27"/>
    <p:sldId id="7612" r:id="rId28"/>
    <p:sldId id="7613" r:id="rId29"/>
    <p:sldId id="391"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7E0EC-692F-4B93-A573-0E669CC07230}"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09E04-4649-4619-A034-C9E7928B9D4F}" type="slidenum">
              <a:rPr lang="en-US" smtClean="0"/>
              <a:t>‹#›</a:t>
            </a:fld>
            <a:endParaRPr lang="en-US"/>
          </a:p>
        </p:txBody>
      </p:sp>
    </p:spTree>
    <p:extLst>
      <p:ext uri="{BB962C8B-B14F-4D97-AF65-F5344CB8AC3E}">
        <p14:creationId xmlns:p14="http://schemas.microsoft.com/office/powerpoint/2010/main" val="289487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EEFF233-1D6B-7408-3172-24FF9AC8B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C7E6E65-4622-8FD3-3815-F49918410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EF24A6A-035E-A7A7-DC2F-DE00D42BB5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1ACD8BEE-0CC4-7BED-3C2C-6EBF46BEB8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6084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580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373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381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19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515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6284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D37A50F-D82D-E3FD-3C89-22D939F28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7781A3E-41E6-45FD-A7B4-BD0580C6F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5BE7877-3915-2F25-5BB8-16C56FE984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5FBB73A7-BEE7-C5A1-0265-63A4AB3E32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61640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5155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4F91DA2-D63D-5C54-AB18-ADECFD93A8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093445AB-FC65-FE54-E649-99586767C37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FC298FC0-F300-E1FC-9472-687AC91AA1C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2CB71450-A40C-D4F7-1F76-327B11B30D6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5684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2.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Master" Target="../slideMasters/slideMaster5.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 Id="rId9" Type="http://schemas.openxmlformats.org/officeDocument/2006/relationships/image" Target="../media/image23.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31.svg"/><Relationship Id="rId2" Type="http://schemas.openxmlformats.org/officeDocument/2006/relationships/image" Target="../media/image15.jpeg"/><Relationship Id="rId1" Type="http://schemas.openxmlformats.org/officeDocument/2006/relationships/slideMaster" Target="../slideMasters/slideMaster5.xml"/><Relationship Id="rId6" Type="http://schemas.openxmlformats.org/officeDocument/2006/relationships/image" Target="../media/image25.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3.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0.png"/><Relationship Id="rId17" Type="http://schemas.openxmlformats.org/officeDocument/2006/relationships/image" Target="../media/image47.svg"/><Relationship Id="rId2" Type="http://schemas.openxmlformats.org/officeDocument/2006/relationships/image" Target="../media/image24.jpeg"/><Relationship Id="rId16"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26.png"/><Relationship Id="rId15" Type="http://schemas.openxmlformats.org/officeDocument/2006/relationships/image" Target="../media/image45.svg"/><Relationship Id="rId10" Type="http://schemas.openxmlformats.org/officeDocument/2006/relationships/image" Target="../media/image29.png"/><Relationship Id="rId4" Type="http://schemas.openxmlformats.org/officeDocument/2006/relationships/image" Target="../media/image34.svg"/><Relationship Id="rId9" Type="http://schemas.openxmlformats.org/officeDocument/2006/relationships/image" Target="../media/image39.svg"/><Relationship Id="rId14" Type="http://schemas.openxmlformats.org/officeDocument/2006/relationships/image" Target="../media/image3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5.xml"/><Relationship Id="rId6" Type="http://schemas.openxmlformats.org/officeDocument/2006/relationships/image" Target="../media/image49.svg"/><Relationship Id="rId5" Type="http://schemas.openxmlformats.org/officeDocument/2006/relationships/image" Target="../media/image33.png"/><Relationship Id="rId4" Type="http://schemas.openxmlformats.org/officeDocument/2006/relationships/image" Target="../media/image21.sv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 Id="rId4" Type="http://schemas.openxmlformats.org/officeDocument/2006/relationships/image" Target="../media/image3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 Id="rId4" Type="http://schemas.openxmlformats.org/officeDocument/2006/relationships/image" Target="../media/image3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682258"/>
            <a:ext cx="12192000" cy="6175742"/>
          </a:xfrm>
          <a:prstGeom prst="rect">
            <a:avLst/>
          </a:prstGeom>
        </p:spPr>
      </p:pic>
    </p:spTree>
    <p:extLst>
      <p:ext uri="{BB962C8B-B14F-4D97-AF65-F5344CB8AC3E}">
        <p14:creationId xmlns:p14="http://schemas.microsoft.com/office/powerpoint/2010/main" val="238049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44291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965542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2173484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634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10472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50400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50145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0483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6973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01105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4833770"/>
            <a:ext cx="12192000" cy="2024230"/>
          </a:xfrm>
          <a:prstGeom prst="rect">
            <a:avLst/>
          </a:prstGeom>
        </p:spPr>
      </p:pic>
    </p:spTree>
    <p:extLst>
      <p:ext uri="{BB962C8B-B14F-4D97-AF65-F5344CB8AC3E}">
        <p14:creationId xmlns:p14="http://schemas.microsoft.com/office/powerpoint/2010/main" val="337192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465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74387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42173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21049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1438337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8260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42292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06200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76783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4389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1307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80766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06268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039801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16303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9066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08237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8510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4066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88378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538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9" name="矩形 8"/>
          <p:cNvSpPr/>
          <p:nvPr userDrawn="1"/>
        </p:nvSpPr>
        <p:spPr>
          <a:xfrm>
            <a:off x="8945730" y="6414793"/>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557677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F09420"/>
                </a:solidFill>
                <a:latin typeface="Nunito"/>
                <a:ea typeface="Nunito"/>
                <a:cs typeface="Nunito"/>
                <a:sym typeface="Nunito"/>
              </a:rPr>
              <a:t>CREDITS: This presentation template was created by </a:t>
            </a:r>
            <a:r>
              <a:rPr lang="en" sz="16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Slidesgo</a:t>
            </a:r>
            <a:r>
              <a:rPr lang="en" sz="1600" kern="0">
                <a:solidFill>
                  <a:srgbClr val="F09420"/>
                </a:solidFill>
                <a:latin typeface="Nunito"/>
                <a:ea typeface="Nunito"/>
                <a:cs typeface="Nunito"/>
                <a:sym typeface="Nunito"/>
              </a:rPr>
              <a:t>, including icons by </a:t>
            </a:r>
            <a:r>
              <a:rPr lang="en" sz="16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Flaticon</a:t>
            </a:r>
            <a:r>
              <a:rPr lang="en" sz="1600" kern="0">
                <a:solidFill>
                  <a:srgbClr val="F09420"/>
                </a:solidFill>
                <a:latin typeface="Nunito"/>
                <a:ea typeface="Nunito"/>
                <a:cs typeface="Nunito"/>
                <a:sym typeface="Nunito"/>
              </a:rPr>
              <a:t>, and </a:t>
            </a:r>
            <a:r>
              <a:rPr lang="en" sz="1600" kern="0">
                <a:solidFill>
                  <a:srgbClr val="F09420"/>
                </a:solidFill>
                <a:latin typeface="Montserrat"/>
                <a:ea typeface="Montserrat"/>
                <a:cs typeface="Montserrat"/>
                <a:sym typeface="Montserrat"/>
              </a:rPr>
              <a:t>i</a:t>
            </a:r>
            <a:r>
              <a:rPr lang="en" sz="1600" kern="0">
                <a:solidFill>
                  <a:srgbClr val="F09420"/>
                </a:solidFill>
                <a:latin typeface="Nunito"/>
                <a:ea typeface="Nunito"/>
                <a:cs typeface="Nunito"/>
                <a:sym typeface="Nunito"/>
              </a:rPr>
              <a:t>nfographics &amp; images by </a:t>
            </a:r>
            <a:r>
              <a:rPr lang="en" sz="16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Freepik</a:t>
            </a:r>
            <a:r>
              <a:rPr lang="en" sz="1600" kern="0">
                <a:solidFill>
                  <a:srgbClr val="F09420"/>
                </a:solidFill>
                <a:latin typeface="Nunito"/>
                <a:ea typeface="Nunito"/>
                <a:cs typeface="Nunito"/>
                <a:sym typeface="Nunito"/>
              </a:rPr>
              <a:t> </a:t>
            </a:r>
            <a:endParaRPr sz="16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502614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4A91E-F456-4758-B2DC-7E4639098C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2B56174-8565-499D-82FE-BAA8C3C563D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025D814-7725-410F-8C58-D443CC0F7FDD}"/>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5" name="Footer Placeholder 4">
            <a:extLst>
              <a:ext uri="{FF2B5EF4-FFF2-40B4-BE49-F238E27FC236}">
                <a16:creationId xmlns:a16="http://schemas.microsoft.com/office/drawing/2014/main" xmlns="" id="{DB8360F8-7DB2-4E78-90C2-ED7EA55172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099DEB4-B9CE-493C-A860-8A6DC6E6CF2A}"/>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4130022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15734C-470E-4260-BB97-C1BED52A6A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5F15D4-125D-4DBD-845E-1981E86C3C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EAB3DD-20EE-4E92-AAF9-8AAB9A186B3F}"/>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5" name="Footer Placeholder 4">
            <a:extLst>
              <a:ext uri="{FF2B5EF4-FFF2-40B4-BE49-F238E27FC236}">
                <a16:creationId xmlns:a16="http://schemas.microsoft.com/office/drawing/2014/main" xmlns="" id="{0CCD9796-01E6-4AB3-B83E-A3D41777D1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8C9AAC8-8635-43B0-856C-402CA552C796}"/>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4258209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F2453-F6F9-468C-A8EA-730ADBBAF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BBFEA60-265E-4A2A-BB1C-4569ECF9C6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48DFCC-944D-40B5-B524-51AB124B09A8}"/>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5" name="Footer Placeholder 4">
            <a:extLst>
              <a:ext uri="{FF2B5EF4-FFF2-40B4-BE49-F238E27FC236}">
                <a16:creationId xmlns:a16="http://schemas.microsoft.com/office/drawing/2014/main" xmlns="" id="{CEE53E3B-7C37-4CCE-B8C2-90265B9CF4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E1230FD-7464-4CD1-A637-64A664E216C5}"/>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3772641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FAC34-3A0E-4037-A6BB-A0F0A7C9CD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EDA733-F9EA-44C6-BC29-60C0EF9D5A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9F7E292-48E9-44FF-8892-BC78E4458A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EBCC239-4840-420F-8E5D-F79A78D697E2}"/>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6" name="Footer Placeholder 5">
            <a:extLst>
              <a:ext uri="{FF2B5EF4-FFF2-40B4-BE49-F238E27FC236}">
                <a16:creationId xmlns:a16="http://schemas.microsoft.com/office/drawing/2014/main" xmlns="" id="{0613CD5C-760C-4E1F-A132-CFAA5AC5FF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A81243-0FBC-43FD-B244-7B2529FBEEB5}"/>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1872200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E22D9D-41B9-4C0B-AC55-7B057D8CB4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3EFC928-22D8-4680-A45F-2AF39F6184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694642-DCA3-4B1C-ADD6-654D190281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E813087-8D5F-4110-89C9-00DA412615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600556-C754-4429-B033-73B8D5F2514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58FF56-B22B-4F5F-B609-0E1F9A786228}"/>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8" name="Footer Placeholder 7">
            <a:extLst>
              <a:ext uri="{FF2B5EF4-FFF2-40B4-BE49-F238E27FC236}">
                <a16:creationId xmlns:a16="http://schemas.microsoft.com/office/drawing/2014/main" xmlns="" id="{E6119B42-F8CC-43BC-823C-86F98B7F9B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439D26-6F0D-405F-BBC0-D163A9321733}"/>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1205940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33C194-EB7D-4452-991F-884343671F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311FC25-7A00-47E3-BFA7-59F98859DEEF}"/>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4" name="Footer Placeholder 3">
            <a:extLst>
              <a:ext uri="{FF2B5EF4-FFF2-40B4-BE49-F238E27FC236}">
                <a16:creationId xmlns:a16="http://schemas.microsoft.com/office/drawing/2014/main" xmlns="" id="{659BA1C4-714B-448B-AF96-727062893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AB2A697-300A-484D-B6CC-996261F168F9}"/>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407359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A99CBE-9A88-4511-A6FF-7FFEB5687CCF}"/>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3" name="Footer Placeholder 2">
            <a:extLst>
              <a:ext uri="{FF2B5EF4-FFF2-40B4-BE49-F238E27FC236}">
                <a16:creationId xmlns:a16="http://schemas.microsoft.com/office/drawing/2014/main" xmlns="" id="{FC13C5BF-527A-4697-8EF7-F27266465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C340CEB-12E9-47B6-9E6F-2546949476F9}"/>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4212721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F75C1D-4B4F-4292-BD4D-FD2006D132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2D8F04B-7557-4C05-BDF9-3FBED39DD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E60248-BA54-47C8-8B6B-73D25E5958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0A61CC-FA9B-47CB-A743-2B371F62C484}"/>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6" name="Footer Placeholder 5">
            <a:extLst>
              <a:ext uri="{FF2B5EF4-FFF2-40B4-BE49-F238E27FC236}">
                <a16:creationId xmlns:a16="http://schemas.microsoft.com/office/drawing/2014/main" xmlns="" id="{5CD59BC5-3B00-4E19-9B49-FBB103ACDE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A9F56F-C9A5-4AA8-89B3-D4DC3F416A0D}"/>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2298845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CB1377-8F98-474D-B55F-5428FE1503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6945F29-B4E4-45E3-A2C2-DF473E8744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2FE68FE-CB21-4306-84BC-77C6D77119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8A4B83-75E2-450E-ADEA-3C5BAF97B8F2}"/>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6" name="Footer Placeholder 5">
            <a:extLst>
              <a:ext uri="{FF2B5EF4-FFF2-40B4-BE49-F238E27FC236}">
                <a16:creationId xmlns:a16="http://schemas.microsoft.com/office/drawing/2014/main" xmlns="" id="{46B90114-5E9A-4A45-A683-3B888B38CB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381B46C-3BA0-4165-9688-95624EF8E48D}"/>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111999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ED3A9B-6858-46C5-9957-74D52F60B572}" type="datetimeFigureOut">
              <a:rPr lang="zh-CN" altLang="en-US" smtClean="0"/>
              <a:t>2025/12/26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511011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9F49F4-F282-45E0-8AF5-B49B11D359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B64437F-6857-4EAD-8788-5235D4F21AD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4F78FF-52BC-44DC-8993-661EF7B7097B}"/>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5" name="Footer Placeholder 4">
            <a:extLst>
              <a:ext uri="{FF2B5EF4-FFF2-40B4-BE49-F238E27FC236}">
                <a16:creationId xmlns:a16="http://schemas.microsoft.com/office/drawing/2014/main" xmlns="" id="{A9CA13CE-9CB7-4CC8-8964-D683B69A1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9D34EB-805C-4146-BC44-AB649A4DF206}"/>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10509631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4F5A79A-C22A-4446-A0FF-42C0E0367D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93424C-4975-4263-8916-6F22E752A2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9DBEF1E-64DB-4669-AC6E-C69CCD3D2654}"/>
              </a:ext>
            </a:extLst>
          </p:cNvPr>
          <p:cNvSpPr>
            <a:spLocks noGrp="1"/>
          </p:cNvSpPr>
          <p:nvPr>
            <p:ph type="dt" sz="half" idx="10"/>
          </p:nvPr>
        </p:nvSpPr>
        <p:spPr>
          <a:xfrm>
            <a:off x="838200" y="6356350"/>
            <a:ext cx="2743200" cy="365125"/>
          </a:xfrm>
          <a:prstGeom prst="rect">
            <a:avLst/>
          </a:prstGeom>
        </p:spPr>
        <p:txBody>
          <a:bodyPr/>
          <a:lstStyle/>
          <a:p>
            <a:fld id="{C13E1C7F-3121-4EDE-B776-BC72290010D1}" type="datetimeFigureOut">
              <a:rPr lang="en-US" smtClean="0"/>
              <a:t>12/26/2025</a:t>
            </a:fld>
            <a:endParaRPr lang="en-US"/>
          </a:p>
        </p:txBody>
      </p:sp>
      <p:sp>
        <p:nvSpPr>
          <p:cNvPr id="5" name="Footer Placeholder 4">
            <a:extLst>
              <a:ext uri="{FF2B5EF4-FFF2-40B4-BE49-F238E27FC236}">
                <a16:creationId xmlns:a16="http://schemas.microsoft.com/office/drawing/2014/main" xmlns="" id="{EEAE6B53-589D-4315-817A-2BBFDC226F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E0720C3-676F-43AA-8951-33AFB77E8763}"/>
              </a:ext>
            </a:extLst>
          </p:cNvPr>
          <p:cNvSpPr>
            <a:spLocks noGrp="1"/>
          </p:cNvSpPr>
          <p:nvPr>
            <p:ph type="sldNum" sz="quarter" idx="12"/>
          </p:nvPr>
        </p:nvSpPr>
        <p:spPr>
          <a:xfrm>
            <a:off x="8610600" y="6356350"/>
            <a:ext cx="2743200" cy="365125"/>
          </a:xfrm>
          <a:prstGeom prst="rect">
            <a:avLst/>
          </a:prstGeom>
        </p:spPr>
        <p:txBody>
          <a:bodyPr/>
          <a:lstStyle/>
          <a:p>
            <a:fld id="{C0123369-9826-46E9-82A7-E36AB629DD6D}" type="slidenum">
              <a:rPr lang="en-US" smtClean="0"/>
              <a:t>‹#›</a:t>
            </a:fld>
            <a:endParaRPr lang="en-US"/>
          </a:p>
        </p:txBody>
      </p:sp>
    </p:spTree>
    <p:extLst>
      <p:ext uri="{BB962C8B-B14F-4D97-AF65-F5344CB8AC3E}">
        <p14:creationId xmlns:p14="http://schemas.microsoft.com/office/powerpoint/2010/main" val="2885925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74605473"/>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0703057"/>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466348"/>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05397900"/>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90561193"/>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10378989"/>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77372042"/>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199228"/>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ED3A9B-6858-46C5-9957-74D52F60B572}"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1237346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67169380"/>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01195345"/>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10468605"/>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120797"/>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0561"/>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FBF7DE-CE79-FBC5-B31E-B9C30C448A8D}"/>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xmlns="" id="{9189CD64-E946-E42B-7E34-BB3534C85F2A}"/>
              </a:ext>
            </a:extLst>
          </p:cNvPr>
          <p:cNvSpPr/>
          <p:nvPr userDrawn="1"/>
        </p:nvSpPr>
        <p:spPr>
          <a:xfrm>
            <a:off x="10903488" y="423834"/>
            <a:ext cx="820800" cy="499942"/>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a:extLst>
              <a:ext uri="{FF2B5EF4-FFF2-40B4-BE49-F238E27FC236}">
                <a16:creationId xmlns:a16="http://schemas.microsoft.com/office/drawing/2014/main" xmlns="" id="{E887334B-4CA0-6657-61C9-E56403CA80FB}"/>
              </a:ext>
            </a:extLst>
          </p:cNvPr>
          <p:cNvGrpSpPr/>
          <p:nvPr userDrawn="1"/>
        </p:nvGrpSpPr>
        <p:grpSpPr>
          <a:xfrm>
            <a:off x="1096511" y="685801"/>
            <a:ext cx="10065849" cy="4998999"/>
            <a:chOff x="0" y="0"/>
            <a:chExt cx="3976632" cy="1974913"/>
          </a:xfrm>
        </p:grpSpPr>
        <p:sp>
          <p:nvSpPr>
            <p:cNvPr id="5" name="Freeform 5">
              <a:extLst>
                <a:ext uri="{FF2B5EF4-FFF2-40B4-BE49-F238E27FC236}">
                  <a16:creationId xmlns:a16="http://schemas.microsoft.com/office/drawing/2014/main" xmlns=""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xmlns=""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8" name="Group 7">
            <a:extLst>
              <a:ext uri="{FF2B5EF4-FFF2-40B4-BE49-F238E27FC236}">
                <a16:creationId xmlns:a16="http://schemas.microsoft.com/office/drawing/2014/main" xmlns="" id="{640865A6-9635-3F91-5481-53EA8EEE180D}"/>
              </a:ext>
            </a:extLst>
          </p:cNvPr>
          <p:cNvGrpSpPr/>
          <p:nvPr userDrawn="1"/>
        </p:nvGrpSpPr>
        <p:grpSpPr>
          <a:xfrm>
            <a:off x="1355381" y="969093"/>
            <a:ext cx="9548107" cy="4382343"/>
            <a:chOff x="0" y="0"/>
            <a:chExt cx="3772091" cy="1731296"/>
          </a:xfrm>
        </p:grpSpPr>
        <p:sp>
          <p:nvSpPr>
            <p:cNvPr id="29" name="Freeform 8">
              <a:extLst>
                <a:ext uri="{FF2B5EF4-FFF2-40B4-BE49-F238E27FC236}">
                  <a16:creationId xmlns:a16="http://schemas.microsoft.com/office/drawing/2014/main" xmlns=""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xmlns=""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1" name="Freeform 10">
            <a:extLst>
              <a:ext uri="{FF2B5EF4-FFF2-40B4-BE49-F238E27FC236}">
                <a16:creationId xmlns:a16="http://schemas.microsoft.com/office/drawing/2014/main" xmlns="" id="{C7F441FD-4952-2505-A102-DBD0BB6EE96F}"/>
              </a:ext>
            </a:extLst>
          </p:cNvPr>
          <p:cNvSpPr/>
          <p:nvPr userDrawn="1"/>
        </p:nvSpPr>
        <p:spPr>
          <a:xfrm>
            <a:off x="-2303361"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2" name="Freeform 11">
            <a:extLst>
              <a:ext uri="{FF2B5EF4-FFF2-40B4-BE49-F238E27FC236}">
                <a16:creationId xmlns:a16="http://schemas.microsoft.com/office/drawing/2014/main" xmlns="" id="{61A5E6AA-C2B2-B2E5-1472-EBEC9BD0E80B}"/>
              </a:ext>
            </a:extLst>
          </p:cNvPr>
          <p:cNvSpPr/>
          <p:nvPr userDrawn="1"/>
        </p:nvSpPr>
        <p:spPr>
          <a:xfrm>
            <a:off x="9953751" y="1946184"/>
            <a:ext cx="4900345" cy="5165053"/>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33" name="Freeform 12">
            <a:extLst>
              <a:ext uri="{FF2B5EF4-FFF2-40B4-BE49-F238E27FC236}">
                <a16:creationId xmlns:a16="http://schemas.microsoft.com/office/drawing/2014/main" xmlns="" id="{077FC581-2484-2159-35DA-74474CFB0E6A}"/>
              </a:ext>
            </a:extLst>
          </p:cNvPr>
          <p:cNvSpPr/>
          <p:nvPr userDrawn="1"/>
        </p:nvSpPr>
        <p:spPr>
          <a:xfrm rot="916814" flipH="1">
            <a:off x="958482" y="480089"/>
            <a:ext cx="1132470" cy="1256555"/>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Hộp Văn bản 25">
            <a:extLst>
              <a:ext uri="{FF2B5EF4-FFF2-40B4-BE49-F238E27FC236}">
                <a16:creationId xmlns:a16="http://schemas.microsoft.com/office/drawing/2014/main" xmlns="" id="{C0CABE03-180F-9839-ABF6-4D15FF94A568}"/>
              </a:ext>
            </a:extLst>
          </p:cNvPr>
          <p:cNvSpPr txBox="1"/>
          <p:nvPr userDrawn="1"/>
        </p:nvSpPr>
        <p:spPr>
          <a:xfrm>
            <a:off x="10992897" y="180870"/>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8787659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0208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648700CC-14E9-553C-6B57-5ECA0D6A30C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xmlns="" id="{52535283-A082-2511-A820-0A2DF1B96EB1}"/>
              </a:ext>
            </a:extLst>
          </p:cNvPr>
          <p:cNvGrpSpPr/>
          <p:nvPr userDrawn="1"/>
        </p:nvGrpSpPr>
        <p:grpSpPr>
          <a:xfrm>
            <a:off x="3198758" y="1226699"/>
            <a:ext cx="8456873" cy="4404602"/>
            <a:chOff x="0" y="0"/>
            <a:chExt cx="3141603" cy="1636244"/>
          </a:xfrm>
        </p:grpSpPr>
        <p:sp>
          <p:nvSpPr>
            <p:cNvPr id="4" name="Freeform 4">
              <a:extLst>
                <a:ext uri="{FF2B5EF4-FFF2-40B4-BE49-F238E27FC236}">
                  <a16:creationId xmlns:a16="http://schemas.microsoft.com/office/drawing/2014/main" xmlns=""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xmlns=""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xmlns="" id="{D6802937-A5AC-7AF6-DDCD-CC3891E683AA}"/>
              </a:ext>
            </a:extLst>
          </p:cNvPr>
          <p:cNvGrpSpPr/>
          <p:nvPr userDrawn="1"/>
        </p:nvGrpSpPr>
        <p:grpSpPr>
          <a:xfrm>
            <a:off x="3665795" y="1545459"/>
            <a:ext cx="7544225" cy="3767083"/>
            <a:chOff x="0" y="0"/>
            <a:chExt cx="2980435" cy="1488231"/>
          </a:xfrm>
        </p:grpSpPr>
        <p:sp>
          <p:nvSpPr>
            <p:cNvPr id="24" name="Freeform 7">
              <a:extLst>
                <a:ext uri="{FF2B5EF4-FFF2-40B4-BE49-F238E27FC236}">
                  <a16:creationId xmlns:a16="http://schemas.microsoft.com/office/drawing/2014/main" xmlns=""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xmlns=""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1773"/>
                </a:lnSpc>
              </a:pPr>
              <a:endParaRPr sz="1200"/>
            </a:p>
          </p:txBody>
        </p:sp>
      </p:grpSp>
      <p:sp>
        <p:nvSpPr>
          <p:cNvPr id="26" name="Freeform 9">
            <a:extLst>
              <a:ext uri="{FF2B5EF4-FFF2-40B4-BE49-F238E27FC236}">
                <a16:creationId xmlns:a16="http://schemas.microsoft.com/office/drawing/2014/main" xmlns="" id="{D88382D2-5C4D-B8E7-6944-6CA2AF7CF81C}"/>
              </a:ext>
            </a:extLst>
          </p:cNvPr>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Freeform 10">
            <a:extLst>
              <a:ext uri="{FF2B5EF4-FFF2-40B4-BE49-F238E27FC236}">
                <a16:creationId xmlns:a16="http://schemas.microsoft.com/office/drawing/2014/main" xmlns="" id="{45EF5894-6A6B-C03A-A847-7F146F4A69FA}"/>
              </a:ext>
            </a:extLst>
          </p:cNvPr>
          <p:cNvSpPr/>
          <p:nvPr userDrawn="1"/>
        </p:nvSpPr>
        <p:spPr>
          <a:xfrm>
            <a:off x="2323762"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11">
            <a:extLst>
              <a:ext uri="{FF2B5EF4-FFF2-40B4-BE49-F238E27FC236}">
                <a16:creationId xmlns:a16="http://schemas.microsoft.com/office/drawing/2014/main" xmlns="" id="{5AC03728-CB4B-F7DC-F161-234E7B3ECDB9}"/>
              </a:ext>
            </a:extLst>
          </p:cNvPr>
          <p:cNvSpPr/>
          <p:nvPr userDrawn="1"/>
        </p:nvSpPr>
        <p:spPr>
          <a:xfrm>
            <a:off x="-1652487" y="4739725"/>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Freeform 12">
            <a:extLst>
              <a:ext uri="{FF2B5EF4-FFF2-40B4-BE49-F238E27FC236}">
                <a16:creationId xmlns:a16="http://schemas.microsoft.com/office/drawing/2014/main" xmlns="" id="{9D053973-F37E-2EFA-347C-BBF19C97AEAA}"/>
              </a:ext>
            </a:extLst>
          </p:cNvPr>
          <p:cNvSpPr/>
          <p:nvPr userDrawn="1"/>
        </p:nvSpPr>
        <p:spPr>
          <a:xfrm>
            <a:off x="1466533"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0" name="Freeform 13">
            <a:extLst>
              <a:ext uri="{FF2B5EF4-FFF2-40B4-BE49-F238E27FC236}">
                <a16:creationId xmlns:a16="http://schemas.microsoft.com/office/drawing/2014/main" xmlns="" id="{CCAE9900-F19A-8B65-50F4-184D22A82D6E}"/>
              </a:ext>
            </a:extLst>
          </p:cNvPr>
          <p:cNvSpPr/>
          <p:nvPr userDrawn="1"/>
        </p:nvSpPr>
        <p:spPr>
          <a:xfrm>
            <a:off x="152445" y="5369039"/>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4">
            <a:extLst>
              <a:ext uri="{FF2B5EF4-FFF2-40B4-BE49-F238E27FC236}">
                <a16:creationId xmlns:a16="http://schemas.microsoft.com/office/drawing/2014/main" xmlns="" id="{A2F70FEF-6186-267E-ADB5-93B5B7696288}"/>
              </a:ext>
            </a:extLst>
          </p:cNvPr>
          <p:cNvSpPr/>
          <p:nvPr userDrawn="1"/>
        </p:nvSpPr>
        <p:spPr>
          <a:xfrm rot="20054087">
            <a:off x="3173451" y="5024799"/>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15">
            <a:extLst>
              <a:ext uri="{FF2B5EF4-FFF2-40B4-BE49-F238E27FC236}">
                <a16:creationId xmlns:a16="http://schemas.microsoft.com/office/drawing/2014/main" xmlns="" id="{AC90E83D-DF60-75B1-C02F-F01EB23B3B5D}"/>
              </a:ext>
            </a:extLst>
          </p:cNvPr>
          <p:cNvSpPr/>
          <p:nvPr userDrawn="1"/>
        </p:nvSpPr>
        <p:spPr>
          <a:xfrm rot="20054087">
            <a:off x="4032065" y="3966747"/>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31974656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F9EE1873-6BAE-D6CD-7D0D-96DFE1707200}"/>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xmlns="" id="{16C3378C-8A30-2AF5-F577-169DE13ABDBD}"/>
              </a:ext>
            </a:extLst>
          </p:cNvPr>
          <p:cNvSpPr/>
          <p:nvPr userDrawn="1"/>
        </p:nvSpPr>
        <p:spPr>
          <a:xfrm flipH="1">
            <a:off x="-387761" y="1355032"/>
            <a:ext cx="2109455" cy="717215"/>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a:extLst>
              <a:ext uri="{FF2B5EF4-FFF2-40B4-BE49-F238E27FC236}">
                <a16:creationId xmlns:a16="http://schemas.microsoft.com/office/drawing/2014/main" xmlns="" id="{CC31B3A1-55D3-F9C2-94A2-7CA1AF2D844F}"/>
              </a:ext>
            </a:extLst>
          </p:cNvPr>
          <p:cNvSpPr/>
          <p:nvPr userDrawn="1"/>
        </p:nvSpPr>
        <p:spPr>
          <a:xfrm rot="5400000">
            <a:off x="5464243" y="-562882"/>
            <a:ext cx="1768839" cy="15200963"/>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7">
            <a:extLst>
              <a:ext uri="{FF2B5EF4-FFF2-40B4-BE49-F238E27FC236}">
                <a16:creationId xmlns:a16="http://schemas.microsoft.com/office/drawing/2014/main" xmlns="" id="{1EAA0B01-2075-2FCA-ABFF-7A106232FAF7}"/>
              </a:ext>
            </a:extLst>
          </p:cNvPr>
          <p:cNvSpPr/>
          <p:nvPr userDrawn="1"/>
        </p:nvSpPr>
        <p:spPr>
          <a:xfrm flipH="1" flipV="1">
            <a:off x="1808206" y="-437132"/>
            <a:ext cx="2571361" cy="874263"/>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14">
            <a:extLst>
              <a:ext uri="{FF2B5EF4-FFF2-40B4-BE49-F238E27FC236}">
                <a16:creationId xmlns:a16="http://schemas.microsoft.com/office/drawing/2014/main" xmlns="" id="{7175E9BB-22D7-62D7-567C-1319DA3C7BE1}"/>
              </a:ext>
            </a:extLst>
          </p:cNvPr>
          <p:cNvSpPr/>
          <p:nvPr userDrawn="1"/>
        </p:nvSpPr>
        <p:spPr>
          <a:xfrm>
            <a:off x="9663926" y="56153"/>
            <a:ext cx="2805878" cy="1197069"/>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xmlns="" id="{BBF51089-B4FD-EB2E-E577-C855FEC583FD}"/>
              </a:ext>
            </a:extLst>
          </p:cNvPr>
          <p:cNvSpPr/>
          <p:nvPr userDrawn="1"/>
        </p:nvSpPr>
        <p:spPr>
          <a:xfrm>
            <a:off x="9453686" y="1039527"/>
            <a:ext cx="1855915" cy="631011"/>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7" name="Nhóm 36">
            <a:extLst>
              <a:ext uri="{FF2B5EF4-FFF2-40B4-BE49-F238E27FC236}">
                <a16:creationId xmlns:a16="http://schemas.microsoft.com/office/drawing/2014/main" xmlns="" id="{1C24387A-9D72-9344-8153-E0726E2531E6}"/>
              </a:ext>
            </a:extLst>
          </p:cNvPr>
          <p:cNvGrpSpPr/>
          <p:nvPr userDrawn="1"/>
        </p:nvGrpSpPr>
        <p:grpSpPr>
          <a:xfrm>
            <a:off x="2435276" y="2052945"/>
            <a:ext cx="7321449" cy="2806061"/>
            <a:chOff x="2342477" y="2052945"/>
            <a:chExt cx="7321449" cy="2806061"/>
          </a:xfrm>
        </p:grpSpPr>
        <p:sp>
          <p:nvSpPr>
            <p:cNvPr id="25" name="Freeform 16">
              <a:extLst>
                <a:ext uri="{FF2B5EF4-FFF2-40B4-BE49-F238E27FC236}">
                  <a16:creationId xmlns:a16="http://schemas.microsoft.com/office/drawing/2014/main" xmlns=""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17">
              <a:extLst>
                <a:ext uri="{FF2B5EF4-FFF2-40B4-BE49-F238E27FC236}">
                  <a16:creationId xmlns:a16="http://schemas.microsoft.com/office/drawing/2014/main" xmlns=""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7" name="Freeform 5">
            <a:extLst>
              <a:ext uri="{FF2B5EF4-FFF2-40B4-BE49-F238E27FC236}">
                <a16:creationId xmlns:a16="http://schemas.microsoft.com/office/drawing/2014/main" xmlns="" id="{CD14F620-5172-4ADF-3595-22F8EAAEC474}"/>
              </a:ext>
            </a:extLst>
          </p:cNvPr>
          <p:cNvSpPr/>
          <p:nvPr userDrawn="1"/>
        </p:nvSpPr>
        <p:spPr>
          <a:xfrm>
            <a:off x="29060"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8" name="Freeform 6">
            <a:extLst>
              <a:ext uri="{FF2B5EF4-FFF2-40B4-BE49-F238E27FC236}">
                <a16:creationId xmlns:a16="http://schemas.microsoft.com/office/drawing/2014/main" xmlns="" id="{C768D41B-69BF-6FB2-1AD2-A74AE6CEC07E}"/>
              </a:ext>
            </a:extLst>
          </p:cNvPr>
          <p:cNvSpPr/>
          <p:nvPr userDrawn="1"/>
        </p:nvSpPr>
        <p:spPr>
          <a:xfrm>
            <a:off x="7812433"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8">
            <a:extLst>
              <a:ext uri="{FF2B5EF4-FFF2-40B4-BE49-F238E27FC236}">
                <a16:creationId xmlns:a16="http://schemas.microsoft.com/office/drawing/2014/main" xmlns="" id="{75B68B7D-E907-F3E6-BD30-DFA57BB10C5D}"/>
              </a:ext>
            </a:extLst>
          </p:cNvPr>
          <p:cNvSpPr/>
          <p:nvPr userDrawn="1"/>
        </p:nvSpPr>
        <p:spPr>
          <a:xfrm rot="21242940">
            <a:off x="4977511" y="6167971"/>
            <a:ext cx="307161" cy="420049"/>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9">
            <a:extLst>
              <a:ext uri="{FF2B5EF4-FFF2-40B4-BE49-F238E27FC236}">
                <a16:creationId xmlns:a16="http://schemas.microsoft.com/office/drawing/2014/main" xmlns="" id="{3091FEA5-28C0-8161-2811-C9B76C32E3C3}"/>
              </a:ext>
            </a:extLst>
          </p:cNvPr>
          <p:cNvSpPr/>
          <p:nvPr userDrawn="1"/>
        </p:nvSpPr>
        <p:spPr>
          <a:xfrm rot="304721" flipH="1">
            <a:off x="2466502" y="6222583"/>
            <a:ext cx="296834" cy="405927"/>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10">
            <a:extLst>
              <a:ext uri="{FF2B5EF4-FFF2-40B4-BE49-F238E27FC236}">
                <a16:creationId xmlns:a16="http://schemas.microsoft.com/office/drawing/2014/main" xmlns="" id="{CC58D46C-6454-A6E4-24D4-A62C3A12F490}"/>
              </a:ext>
            </a:extLst>
          </p:cNvPr>
          <p:cNvSpPr/>
          <p:nvPr userDrawn="1"/>
        </p:nvSpPr>
        <p:spPr>
          <a:xfrm rot="304721" flipH="1">
            <a:off x="7652290" y="6184542"/>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2" name="Freeform 11">
            <a:extLst>
              <a:ext uri="{FF2B5EF4-FFF2-40B4-BE49-F238E27FC236}">
                <a16:creationId xmlns:a16="http://schemas.microsoft.com/office/drawing/2014/main" xmlns="" id="{7C621907-9E55-DA7A-C743-EAA6C1034D7A}"/>
              </a:ext>
            </a:extLst>
          </p:cNvPr>
          <p:cNvSpPr/>
          <p:nvPr userDrawn="1"/>
        </p:nvSpPr>
        <p:spPr>
          <a:xfrm rot="21242940">
            <a:off x="9474634" y="6003414"/>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12">
            <a:extLst>
              <a:ext uri="{FF2B5EF4-FFF2-40B4-BE49-F238E27FC236}">
                <a16:creationId xmlns:a16="http://schemas.microsoft.com/office/drawing/2014/main" xmlns="" id="{B98385D5-3AB9-D853-F9EA-C2C284041F9D}"/>
              </a:ext>
            </a:extLst>
          </p:cNvPr>
          <p:cNvSpPr/>
          <p:nvPr userDrawn="1"/>
        </p:nvSpPr>
        <p:spPr>
          <a:xfrm rot="21242940">
            <a:off x="167386" y="6186992"/>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13">
            <a:extLst>
              <a:ext uri="{FF2B5EF4-FFF2-40B4-BE49-F238E27FC236}">
                <a16:creationId xmlns:a16="http://schemas.microsoft.com/office/drawing/2014/main" xmlns="" id="{2F5F5B28-48CC-DDA3-B9D9-9B85ADD6C0C3}"/>
              </a:ext>
            </a:extLst>
          </p:cNvPr>
          <p:cNvSpPr/>
          <p:nvPr userDrawn="1"/>
        </p:nvSpPr>
        <p:spPr>
          <a:xfrm rot="304721" flipH="1">
            <a:off x="11523585" y="6235289"/>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6" name="Hộp Văn bản 35">
            <a:extLst>
              <a:ext uri="{FF2B5EF4-FFF2-40B4-BE49-F238E27FC236}">
                <a16:creationId xmlns:a16="http://schemas.microsoft.com/office/drawing/2014/main" xmlns="" id="{B3591B09-6B4B-4916-4F6A-D357226B307E}"/>
              </a:ext>
            </a:extLst>
          </p:cNvPr>
          <p:cNvSpPr txBox="1"/>
          <p:nvPr userDrawn="1"/>
        </p:nvSpPr>
        <p:spPr>
          <a:xfrm>
            <a:off x="242836" y="6322088"/>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6131996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1CEBEE9-AB77-242F-B942-F236F4EA17D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139320D-1109-35CE-200E-D74A1A8114A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1011453A-19A9-F569-0B43-8DA01B655A2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F6937847-7314-3906-1E64-ADB539269A5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26/12/2025</a:t>
            </a:fld>
            <a:endParaRPr lang="vi-VN"/>
          </a:p>
        </p:txBody>
      </p:sp>
      <p:sp>
        <p:nvSpPr>
          <p:cNvPr id="6" name="Chỗ dành sẵn cho Chân trang 5">
            <a:extLst>
              <a:ext uri="{FF2B5EF4-FFF2-40B4-BE49-F238E27FC236}">
                <a16:creationId xmlns:a16="http://schemas.microsoft.com/office/drawing/2014/main" xmlns="" id="{BEA2EAC8-FD9A-363F-0247-9B5B9658E3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136EDB38-76B0-3B43-92D3-C41E267BEECD}"/>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2611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ED3A9B-6858-46C5-9957-74D52F60B572}" type="datetimeFigureOut">
              <a:rPr lang="zh-CN" altLang="en-US" smtClean="0"/>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5" name="Freeform 34"/>
          <p:cNvSpPr>
            <a:spLocks noEditPoints="1"/>
          </p:cNvSpPr>
          <p:nvPr userDrawn="1"/>
        </p:nvSpPr>
        <p:spPr bwMode="auto">
          <a:xfrm>
            <a:off x="4411790" y="73103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6" name="任意多边形 21"/>
          <p:cNvSpPr/>
          <p:nvPr userDrawn="1"/>
        </p:nvSpPr>
        <p:spPr>
          <a:xfrm>
            <a:off x="367377" y="913211"/>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903825" y="651601"/>
            <a:ext cx="3134775" cy="954107"/>
          </a:xfrm>
          <a:prstGeom prst="rect">
            <a:avLst/>
          </a:prstGeom>
          <a:noFill/>
        </p:spPr>
        <p:txBody>
          <a:bodyPr wrap="square" rtlCol="0">
            <a:spAutoFit/>
          </a:bodyPr>
          <a:lstStyle/>
          <a:p>
            <a:pPr algn="dist"/>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输入您的标题</a:t>
            </a:r>
            <a:endPar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endParaRPr>
          </a:p>
          <a:p>
            <a:pPr algn="dist"/>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8" name="Group 4"/>
          <p:cNvGrpSpPr>
            <a:grpSpLocks noChangeAspect="1"/>
          </p:cNvGrpSpPr>
          <p:nvPr userDrawn="1"/>
        </p:nvGrpSpPr>
        <p:grpSpPr bwMode="auto">
          <a:xfrm flipV="1">
            <a:off x="274178" y="136525"/>
            <a:ext cx="739929" cy="763583"/>
            <a:chOff x="1308" y="1009"/>
            <a:chExt cx="1001" cy="1033"/>
          </a:xfrm>
          <a:solidFill>
            <a:schemeClr val="accent1"/>
          </a:solidFill>
        </p:grpSpPr>
        <p:sp>
          <p:nvSpPr>
            <p:cNvPr id="9"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0"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3"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4"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5"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6"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7"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369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50" presetClass="entr" presetSubtype="0" decel="10000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02A5401-9453-9013-17BA-2DD421EA9A6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4B0386E7-06AB-B663-B028-3562C7D03F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54F6CF88-CCDA-9C5F-DDA3-C161EFDFF21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A18139DA-7E64-071B-391F-AD48DA5E56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B22694B2-BDFF-25AF-37BC-710A61ACE1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FE68A2F1-4A89-7AFF-6E7F-831430A60CAE}"/>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26/12/2025</a:t>
            </a:fld>
            <a:endParaRPr lang="vi-VN"/>
          </a:p>
        </p:txBody>
      </p:sp>
      <p:sp>
        <p:nvSpPr>
          <p:cNvPr id="8" name="Chỗ dành sẵn cho Chân trang 7">
            <a:extLst>
              <a:ext uri="{FF2B5EF4-FFF2-40B4-BE49-F238E27FC236}">
                <a16:creationId xmlns:a16="http://schemas.microsoft.com/office/drawing/2014/main" xmlns="" id="{0B6BF818-60EF-E1C8-62C2-449E9A6E50A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CBF5F148-4B9C-3FBA-B997-1CA2D9AA1954}"/>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7867801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CE4D5F5-A174-C256-8F2E-8BD0F8AE12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B4400AB5-AC0A-541E-03E5-1C09D070F0D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26/12/2025</a:t>
            </a:fld>
            <a:endParaRPr lang="vi-VN"/>
          </a:p>
        </p:txBody>
      </p:sp>
      <p:sp>
        <p:nvSpPr>
          <p:cNvPr id="4" name="Chỗ dành sẵn cho Chân trang 3">
            <a:extLst>
              <a:ext uri="{FF2B5EF4-FFF2-40B4-BE49-F238E27FC236}">
                <a16:creationId xmlns:a16="http://schemas.microsoft.com/office/drawing/2014/main" xmlns="" id="{7F5FFF4C-AC6C-07FF-CB6C-BC0453FED64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37CEF00E-3C73-B961-A05D-52EF52A4F54B}"/>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40075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xmlns="" id="{184A7784-B18A-B30D-9C18-1034E2F746E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xmlns="" id="{49E9F04C-FEF1-A753-1B16-B84174A6B911}"/>
              </a:ext>
            </a:extLst>
          </p:cNvPr>
          <p:cNvGrpSpPr/>
          <p:nvPr userDrawn="1"/>
        </p:nvGrpSpPr>
        <p:grpSpPr>
          <a:xfrm>
            <a:off x="1096511" y="685801"/>
            <a:ext cx="10065849" cy="4998999"/>
            <a:chOff x="0" y="0"/>
            <a:chExt cx="3976632" cy="1974913"/>
          </a:xfrm>
        </p:grpSpPr>
        <p:sp>
          <p:nvSpPr>
            <p:cNvPr id="25" name="Freeform 4">
              <a:extLst>
                <a:ext uri="{FF2B5EF4-FFF2-40B4-BE49-F238E27FC236}">
                  <a16:creationId xmlns:a16="http://schemas.microsoft.com/office/drawing/2014/main" xmlns=""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xmlns=""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7" name="Group 6">
            <a:extLst>
              <a:ext uri="{FF2B5EF4-FFF2-40B4-BE49-F238E27FC236}">
                <a16:creationId xmlns:a16="http://schemas.microsoft.com/office/drawing/2014/main" xmlns="" id="{96A44597-D9AD-C700-A5A5-8B6187915187}"/>
              </a:ext>
            </a:extLst>
          </p:cNvPr>
          <p:cNvGrpSpPr/>
          <p:nvPr userDrawn="1"/>
        </p:nvGrpSpPr>
        <p:grpSpPr>
          <a:xfrm>
            <a:off x="1355381" y="969093"/>
            <a:ext cx="9548107" cy="4382343"/>
            <a:chOff x="0" y="0"/>
            <a:chExt cx="3772091" cy="1731296"/>
          </a:xfrm>
        </p:grpSpPr>
        <p:sp>
          <p:nvSpPr>
            <p:cNvPr id="28" name="Freeform 7">
              <a:extLst>
                <a:ext uri="{FF2B5EF4-FFF2-40B4-BE49-F238E27FC236}">
                  <a16:creationId xmlns:a16="http://schemas.microsoft.com/office/drawing/2014/main" xmlns=""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xmlns=""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0" name="Freeform 9">
            <a:extLst>
              <a:ext uri="{FF2B5EF4-FFF2-40B4-BE49-F238E27FC236}">
                <a16:creationId xmlns:a16="http://schemas.microsoft.com/office/drawing/2014/main" xmlns="" id="{66677940-5466-2D0D-B8E9-12DA1F3222C4}"/>
              </a:ext>
            </a:extLst>
          </p:cNvPr>
          <p:cNvSpPr/>
          <p:nvPr userDrawn="1"/>
        </p:nvSpPr>
        <p:spPr>
          <a:xfrm>
            <a:off x="-214512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1" name="Freeform 10">
            <a:extLst>
              <a:ext uri="{FF2B5EF4-FFF2-40B4-BE49-F238E27FC236}">
                <a16:creationId xmlns:a16="http://schemas.microsoft.com/office/drawing/2014/main" xmlns="" id="{06E4061F-1B63-567E-B164-35CD92CF29D8}"/>
              </a:ext>
            </a:extLst>
          </p:cNvPr>
          <p:cNvSpPr/>
          <p:nvPr userDrawn="1"/>
        </p:nvSpPr>
        <p:spPr>
          <a:xfrm>
            <a:off x="10121038" y="1937058"/>
            <a:ext cx="4900345" cy="5165053"/>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2" name="Freeform 12">
            <a:extLst>
              <a:ext uri="{FF2B5EF4-FFF2-40B4-BE49-F238E27FC236}">
                <a16:creationId xmlns:a16="http://schemas.microsoft.com/office/drawing/2014/main" xmlns="" id="{8C0729EC-CA45-2810-95F0-A6630DC7EB88}"/>
              </a:ext>
            </a:extLst>
          </p:cNvPr>
          <p:cNvSpPr/>
          <p:nvPr userDrawn="1"/>
        </p:nvSpPr>
        <p:spPr>
          <a:xfrm rot="20985816">
            <a:off x="4607" y="340431"/>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3" name="Freeform 16">
            <a:extLst>
              <a:ext uri="{FF2B5EF4-FFF2-40B4-BE49-F238E27FC236}">
                <a16:creationId xmlns:a16="http://schemas.microsoft.com/office/drawing/2014/main" xmlns="" id="{A8062D30-FE2F-C451-AB06-104467658A10}"/>
              </a:ext>
            </a:extLst>
          </p:cNvPr>
          <p:cNvSpPr/>
          <p:nvPr userDrawn="1"/>
        </p:nvSpPr>
        <p:spPr>
          <a:xfrm>
            <a:off x="4137937" y="-678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4" name="Freeform 17">
            <a:extLst>
              <a:ext uri="{FF2B5EF4-FFF2-40B4-BE49-F238E27FC236}">
                <a16:creationId xmlns:a16="http://schemas.microsoft.com/office/drawing/2014/main" xmlns="" id="{33511FE9-F246-C29E-C0B1-41F8901111A6}"/>
              </a:ext>
            </a:extLst>
          </p:cNvPr>
          <p:cNvSpPr/>
          <p:nvPr userDrawn="1"/>
        </p:nvSpPr>
        <p:spPr>
          <a:xfrm rot="879877">
            <a:off x="8297814" y="47349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69673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B4FB50B-77AD-9F3A-31AE-E55436D26C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E42E39F4-5750-B919-2D76-246D2164E7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B3053874-C0C1-8A74-32D6-D5800D2C1C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ACEC2B4-4B67-BEE4-E445-A131A9B99847}"/>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26/12/2025</a:t>
            </a:fld>
            <a:endParaRPr lang="vi-VN"/>
          </a:p>
        </p:txBody>
      </p:sp>
      <p:sp>
        <p:nvSpPr>
          <p:cNvPr id="6" name="Chỗ dành sẵn cho Chân trang 5">
            <a:extLst>
              <a:ext uri="{FF2B5EF4-FFF2-40B4-BE49-F238E27FC236}">
                <a16:creationId xmlns:a16="http://schemas.microsoft.com/office/drawing/2014/main" xmlns="" id="{0134E08D-E866-39D2-7788-CD4408138BB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404A4F53-1FDF-6F82-0B6B-499279EE4FD7}"/>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3285993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4B9FCA9-CBDF-FC35-9967-D2EFA05A0C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32603326-FEE9-61F2-0FFB-C0BC627ACF5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3BE491C7-0998-24E4-5D4A-026BEA1BF6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5B4AD46-11F9-C35C-4182-7EFE055D4890}"/>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26/12/2025</a:t>
            </a:fld>
            <a:endParaRPr lang="vi-VN"/>
          </a:p>
        </p:txBody>
      </p:sp>
      <p:sp>
        <p:nvSpPr>
          <p:cNvPr id="6" name="Chỗ dành sẵn cho Chân trang 5">
            <a:extLst>
              <a:ext uri="{FF2B5EF4-FFF2-40B4-BE49-F238E27FC236}">
                <a16:creationId xmlns:a16="http://schemas.microsoft.com/office/drawing/2014/main" xmlns="" id="{AA8F7BCC-12B8-8F73-AE81-E6772C245B1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5FE89BEB-AF0D-AE73-2DCE-349F1473DBA0}"/>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0809107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557CAF9-F72F-15B8-674A-E243BE35FB2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92F2BA89-ADA2-C9C1-CF88-BF3F835D4CF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BB1BA7B-EAA5-83EC-1AD7-DBFC5F83D9C5}"/>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26/12/2025</a:t>
            </a:fld>
            <a:endParaRPr lang="vi-VN"/>
          </a:p>
        </p:txBody>
      </p:sp>
      <p:sp>
        <p:nvSpPr>
          <p:cNvPr id="5" name="Chỗ dành sẵn cho Chân trang 4">
            <a:extLst>
              <a:ext uri="{FF2B5EF4-FFF2-40B4-BE49-F238E27FC236}">
                <a16:creationId xmlns:a16="http://schemas.microsoft.com/office/drawing/2014/main" xmlns="" id="{AB037EE1-BA43-3BB1-3C0A-7E6AB28E5D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C2DDB3A6-7E2D-A7B5-6345-531B38C82323}"/>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9087615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E4974453-7B3C-C6DE-FDCF-BA37CFC43B4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4D9AF40D-A8BA-EAF0-21C8-A3118C15A5E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8C99412-65AE-EE9C-C9B3-8F4E2CE199BF}"/>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26/12/2025</a:t>
            </a:fld>
            <a:endParaRPr lang="vi-VN"/>
          </a:p>
        </p:txBody>
      </p:sp>
      <p:sp>
        <p:nvSpPr>
          <p:cNvPr id="5" name="Chỗ dành sẵn cho Chân trang 4">
            <a:extLst>
              <a:ext uri="{FF2B5EF4-FFF2-40B4-BE49-F238E27FC236}">
                <a16:creationId xmlns:a16="http://schemas.microsoft.com/office/drawing/2014/main" xmlns="" id="{4DFD0ACF-6B33-4D5F-5BDC-EC46C050934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A49ABB9-AD52-7668-E3EA-E107914389DA}"/>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18698078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43501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4630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005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660953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4387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943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2891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80602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566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835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5822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4134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426442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14.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3.jp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14.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6.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1ED3A9B-6858-46C5-9957-74D52F60B572}" type="datetimeFigureOut">
              <a:rPr lang="zh-CN" altLang="en-US" smtClean="0"/>
              <a:t>2025/12/26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7CF3A091-A28E-42F4-979B-75C3C6B544DC}" type="slidenum">
              <a:rPr lang="zh-CN" altLang="en-US" smtClean="0"/>
              <a:t>‹#›</a:t>
            </a:fld>
            <a:endParaRPr lang="zh-CN" altLang="en-US" dirty="0"/>
          </a:p>
        </p:txBody>
      </p:sp>
      <p:pic>
        <p:nvPicPr>
          <p:cNvPr id="7" name="图片 6"/>
          <p:cNvPicPr>
            <a:picLocks noChangeAspect="1"/>
          </p:cNvPicPr>
          <p:nvPr userDrawn="1"/>
        </p:nvPicPr>
        <p:blipFill rotWithShape="1">
          <a:blip r:embed="rId13" cstate="screen"/>
          <a:srcRect r="25422"/>
          <a:stretch>
            <a:fillRect/>
          </a:stretch>
        </p:blipFill>
        <p:spPr>
          <a:xfrm>
            <a:off x="-1" y="0"/>
            <a:ext cx="12192001" cy="6858000"/>
          </a:xfrm>
          <a:prstGeom prst="rect">
            <a:avLst/>
          </a:prstGeom>
        </p:spPr>
      </p:pic>
      <p:pic>
        <p:nvPicPr>
          <p:cNvPr id="8" name="图片 8">
            <a:extLst>
              <a:ext uri="{FF2B5EF4-FFF2-40B4-BE49-F238E27FC236}">
                <a16:creationId xmlns:a16="http://schemas.microsoft.com/office/drawing/2014/main" xmlns="" id="{A4EB4BBD-EC1D-A882-CE96-D30F107E0CC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9" name="Rectangle: Rounded Corners 8">
            <a:extLst>
              <a:ext uri="{FF2B5EF4-FFF2-40B4-BE49-F238E27FC236}">
                <a16:creationId xmlns:a16="http://schemas.microsoft.com/office/drawing/2014/main" xmlns="" id="{E55FA4FB-FB45-F08B-C020-16AE5A9CE177}"/>
              </a:ext>
            </a:extLst>
          </p:cNvPr>
          <p:cNvSpPr/>
          <p:nvPr userDrawn="1"/>
        </p:nvSpPr>
        <p:spPr>
          <a:xfrm>
            <a:off x="315310" y="283779"/>
            <a:ext cx="11477297" cy="6180083"/>
          </a:xfrm>
          <a:prstGeom prst="roundRect">
            <a:avLst/>
          </a:prstGeom>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6942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20142144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51570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2025/12/26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xmlns="" id="{606794BD-4009-844A-5FFD-837C65E3D5F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15663" y="133647"/>
            <a:ext cx="1579539" cy="1579539"/>
          </a:xfrm>
          <a:prstGeom prst="rect">
            <a:avLst/>
          </a:prstGeom>
        </p:spPr>
      </p:pic>
    </p:spTree>
    <p:extLst>
      <p:ext uri="{BB962C8B-B14F-4D97-AF65-F5344CB8AC3E}">
        <p14:creationId xmlns:p14="http://schemas.microsoft.com/office/powerpoint/2010/main" val="146842314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14F36812-46AE-3652-8542-85A5017C908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xmlns="" id="{4BE450A7-9A03-B90F-F7AE-1B63DC0B5657}"/>
              </a:ext>
            </a:extLst>
          </p:cNvPr>
          <p:cNvGrpSpPr/>
          <p:nvPr userDrawn="1"/>
        </p:nvGrpSpPr>
        <p:grpSpPr>
          <a:xfrm>
            <a:off x="432900" y="319236"/>
            <a:ext cx="11341741" cy="6219530"/>
            <a:chOff x="0" y="0"/>
            <a:chExt cx="4213288" cy="2310463"/>
          </a:xfrm>
        </p:grpSpPr>
        <p:sp>
          <p:nvSpPr>
            <p:cNvPr id="4" name="Freeform 4">
              <a:extLst>
                <a:ext uri="{FF2B5EF4-FFF2-40B4-BE49-F238E27FC236}">
                  <a16:creationId xmlns:a16="http://schemas.microsoft.com/office/drawing/2014/main" xmlns=""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xmlns=""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1773"/>
                </a:lnSpc>
              </a:pPr>
              <a:endParaRPr sz="12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xmlns="" id="{C6F4FEBF-7B48-925A-4598-C75370954D7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9713" y="233039"/>
            <a:ext cx="1459926" cy="1459926"/>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xmlns="" id="{60E1600E-DA53-CC28-E7EC-6A626229642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15663" y="133647"/>
            <a:ext cx="1579539" cy="1579539"/>
          </a:xfrm>
          <a:prstGeom prst="rect">
            <a:avLst/>
          </a:prstGeom>
        </p:spPr>
      </p:pic>
    </p:spTree>
    <p:extLst>
      <p:ext uri="{BB962C8B-B14F-4D97-AF65-F5344CB8AC3E}">
        <p14:creationId xmlns:p14="http://schemas.microsoft.com/office/powerpoint/2010/main" val="318517379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6585237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microsoft.com/office/2007/relationships/hdphoto" Target="../media/hdphoto1.wdp"/><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gif"/></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3.xml"/><Relationship Id="rId6" Type="http://schemas.openxmlformats.org/officeDocument/2006/relationships/image" Target="../media/image67.jpeg"/><Relationship Id="rId5" Type="http://schemas.openxmlformats.org/officeDocument/2006/relationships/image" Target="../media/image65.gif"/><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7.xml"/><Relationship Id="rId7" Type="http://schemas.openxmlformats.org/officeDocument/2006/relationships/image" Target="../media/image5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7.xml"/><Relationship Id="rId5" Type="http://schemas.openxmlformats.org/officeDocument/2006/relationships/image" Target="../media/image74.png"/><Relationship Id="rId4" Type="http://schemas.openxmlformats.org/officeDocument/2006/relationships/slide" Target="slide19.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47.xml"/><Relationship Id="rId5" Type="http://schemas.openxmlformats.org/officeDocument/2006/relationships/image" Target="../media/image74.png"/><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47.xml"/><Relationship Id="rId6" Type="http://schemas.openxmlformats.org/officeDocument/2006/relationships/image" Target="../media/image74.png"/><Relationship Id="rId5" Type="http://schemas.openxmlformats.org/officeDocument/2006/relationships/slide" Target="slide19.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4.png"/><Relationship Id="rId5" Type="http://schemas.openxmlformats.org/officeDocument/2006/relationships/slide" Target="slide19.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2.png"/><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3.xml"/><Relationship Id="rId7" Type="http://schemas.openxmlformats.org/officeDocument/2006/relationships/image" Target="../media/image5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slideLayout" Target="../slideLayouts/slideLayout21.xml"/><Relationship Id="rId10" Type="http://schemas.openxmlformats.org/officeDocument/2006/relationships/image" Target="../media/image59.png"/><Relationship Id="rId4" Type="http://schemas.openxmlformats.org/officeDocument/2006/relationships/tags" Target="../tags/tag4.xml"/><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xmlns=""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6424" y="216103"/>
            <a:ext cx="5686423" cy="5686423"/>
          </a:xfrm>
          <a:prstGeom prst="rect">
            <a:avLst/>
          </a:prstGeom>
        </p:spPr>
      </p:pic>
      <p:pic>
        <p:nvPicPr>
          <p:cNvPr id="12" name="图片 11">
            <a:extLst>
              <a:ext uri="{FF2B5EF4-FFF2-40B4-BE49-F238E27FC236}">
                <a16:creationId xmlns:a16="http://schemas.microsoft.com/office/drawing/2014/main" xmlns=""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pic>
        <p:nvPicPr>
          <p:cNvPr id="3" name="Picture 2" descr="A red and green text on a black background&#10;&#10;AI-generated content may be incorrect.">
            <a:extLst>
              <a:ext uri="{FF2B5EF4-FFF2-40B4-BE49-F238E27FC236}">
                <a16:creationId xmlns:a16="http://schemas.microsoft.com/office/drawing/2014/main" xmlns="" id="{04FABF95-208B-9879-4848-D0A17C54B4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3430" y="620789"/>
            <a:ext cx="7200000" cy="5547841"/>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xmlns="" id="{03758494-DD9B-8685-F4AF-1292F02649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5663" y="133647"/>
            <a:ext cx="1579539" cy="1579539"/>
          </a:xfrm>
          <a:prstGeom prst="rect">
            <a:avLst/>
          </a:prstGeom>
        </p:spPr>
      </p:pic>
    </p:spTree>
    <p:extLst>
      <p:ext uri="{BB962C8B-B14F-4D97-AF65-F5344CB8AC3E}">
        <p14:creationId xmlns:p14="http://schemas.microsoft.com/office/powerpoint/2010/main" val="3967919425"/>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37ACC37E-D787-4C51-92E2-39096EC9C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pic>
        <p:nvPicPr>
          <p:cNvPr id="7" name="图片 6">
            <a:extLst>
              <a:ext uri="{FF2B5EF4-FFF2-40B4-BE49-F238E27FC236}">
                <a16:creationId xmlns:a16="http://schemas.microsoft.com/office/drawing/2014/main" xmlns="" id="{61128BB7-0C44-BA4C-9F5D-5E0B19D0DA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35440" y="3658320"/>
            <a:ext cx="3336966" cy="3336966"/>
          </a:xfrm>
          <a:prstGeom prst="rect">
            <a:avLst/>
          </a:prstGeom>
        </p:spPr>
      </p:pic>
      <p:sp>
        <p:nvSpPr>
          <p:cNvPr id="2" name="Rounded Rectangle 26">
            <a:extLst>
              <a:ext uri="{FF2B5EF4-FFF2-40B4-BE49-F238E27FC236}">
                <a16:creationId xmlns:a16="http://schemas.microsoft.com/office/drawing/2014/main" xmlns="" id="{FB9B840F-9D14-376E-7697-246EA7FBB60F}"/>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a:extLst>
              <a:ext uri="{FF2B5EF4-FFF2-40B4-BE49-F238E27FC236}">
                <a16:creationId xmlns:a16="http://schemas.microsoft.com/office/drawing/2014/main" xmlns="" id="{881EFCEB-4C86-C969-5EC9-34FB738D2F50}"/>
              </a:ext>
            </a:extLst>
          </p:cNvPr>
          <p:cNvSpPr/>
          <p:nvPr/>
        </p:nvSpPr>
        <p:spPr>
          <a:xfrm>
            <a:off x="720090" y="1362466"/>
            <a:ext cx="10949940" cy="3313599"/>
          </a:xfrm>
          <a:prstGeom prst="rect">
            <a:avLst/>
          </a:prstGeom>
        </p:spPr>
        <p:txBody>
          <a:bodyPr wrap="square">
            <a:spAutoFit/>
          </a:bodyPr>
          <a:lstStyle/>
          <a:p>
            <a:pPr marL="44450" lvl="0" algn="just">
              <a:lnSpc>
                <a:spcPct val="150000"/>
              </a:lnSpc>
              <a:defRPr/>
            </a:pPr>
            <a:r>
              <a:rPr lang="en-US"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Thư thì kể cho mẹ nghe</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chuyện được cô giáo mời đọc bài văn trước cả lớp,</a:t>
            </a: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về những bài toán thử trí thông minh</a:t>
            </a: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các bạn thường đố nhau trong giờ ra chơi…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322145740"/>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80">
                                          <p:stCondLst>
                                            <p:cond delay="0"/>
                                          </p:stCondLst>
                                        </p:cTn>
                                        <p:tgtEl>
                                          <p:spTgt spid="6"/>
                                        </p:tgtEl>
                                      </p:cBhvr>
                                    </p:animEffect>
                                    <p:anim calcmode="lin" valueType="num">
                                      <p:cBhvr>
                                        <p:cTn id="3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5" dur="26">
                                          <p:stCondLst>
                                            <p:cond delay="650"/>
                                          </p:stCondLst>
                                        </p:cTn>
                                        <p:tgtEl>
                                          <p:spTgt spid="6"/>
                                        </p:tgtEl>
                                      </p:cBhvr>
                                      <p:to x="100000" y="60000"/>
                                    </p:animScale>
                                    <p:animScale>
                                      <p:cBhvr>
                                        <p:cTn id="36" dur="166" decel="50000">
                                          <p:stCondLst>
                                            <p:cond delay="676"/>
                                          </p:stCondLst>
                                        </p:cTn>
                                        <p:tgtEl>
                                          <p:spTgt spid="6"/>
                                        </p:tgtEl>
                                      </p:cBhvr>
                                      <p:to x="100000" y="100000"/>
                                    </p:animScale>
                                    <p:animScale>
                                      <p:cBhvr>
                                        <p:cTn id="37" dur="26">
                                          <p:stCondLst>
                                            <p:cond delay="1312"/>
                                          </p:stCondLst>
                                        </p:cTn>
                                        <p:tgtEl>
                                          <p:spTgt spid="6"/>
                                        </p:tgtEl>
                                      </p:cBhvr>
                                      <p:to x="100000" y="80000"/>
                                    </p:animScale>
                                    <p:animScale>
                                      <p:cBhvr>
                                        <p:cTn id="38" dur="166" decel="50000">
                                          <p:stCondLst>
                                            <p:cond delay="1338"/>
                                          </p:stCondLst>
                                        </p:cTn>
                                        <p:tgtEl>
                                          <p:spTgt spid="6"/>
                                        </p:tgtEl>
                                      </p:cBhvr>
                                      <p:to x="100000" y="100000"/>
                                    </p:animScale>
                                    <p:animScale>
                                      <p:cBhvr>
                                        <p:cTn id="39" dur="26">
                                          <p:stCondLst>
                                            <p:cond delay="1642"/>
                                          </p:stCondLst>
                                        </p:cTn>
                                        <p:tgtEl>
                                          <p:spTgt spid="6"/>
                                        </p:tgtEl>
                                      </p:cBhvr>
                                      <p:to x="100000" y="90000"/>
                                    </p:animScale>
                                    <p:animScale>
                                      <p:cBhvr>
                                        <p:cTn id="40" dur="166" decel="50000">
                                          <p:stCondLst>
                                            <p:cond delay="1668"/>
                                          </p:stCondLst>
                                        </p:cTn>
                                        <p:tgtEl>
                                          <p:spTgt spid="6"/>
                                        </p:tgtEl>
                                      </p:cBhvr>
                                      <p:to x="100000" y="100000"/>
                                    </p:animScale>
                                    <p:animScale>
                                      <p:cBhvr>
                                        <p:cTn id="41" dur="26">
                                          <p:stCondLst>
                                            <p:cond delay="1808"/>
                                          </p:stCondLst>
                                        </p:cTn>
                                        <p:tgtEl>
                                          <p:spTgt spid="6"/>
                                        </p:tgtEl>
                                      </p:cBhvr>
                                      <p:to x="100000" y="95000"/>
                                    </p:animScale>
                                    <p:animScale>
                                      <p:cBhvr>
                                        <p:cTn id="4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F94367-1FBE-1B7F-3586-54C500BA044D}"/>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xmlns="" id="{C2132612-40A1-D333-84E7-50BC42085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xmlns="" id="{8F695B7E-37CC-EBC7-DFFB-00E152952004}"/>
              </a:ext>
            </a:extLst>
          </p:cNvPr>
          <p:cNvGrpSpPr/>
          <p:nvPr/>
        </p:nvGrpSpPr>
        <p:grpSpPr>
          <a:xfrm>
            <a:off x="162560" y="1978339"/>
            <a:ext cx="6326163" cy="3322163"/>
            <a:chOff x="390828" y="1959068"/>
            <a:chExt cx="7592255" cy="3322163"/>
          </a:xfrm>
        </p:grpSpPr>
        <p:sp>
          <p:nvSpPr>
            <p:cNvPr id="4" name="Rectangle: Rounded Corners 4">
              <a:extLst>
                <a:ext uri="{FF2B5EF4-FFF2-40B4-BE49-F238E27FC236}">
                  <a16:creationId xmlns:a16="http://schemas.microsoft.com/office/drawing/2014/main" xmlns="" id="{7B68A184-37A7-8CC6-9704-47D55AD6CA1E}"/>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grpSp>
          <p:nvGrpSpPr>
            <p:cNvPr id="5" name="Group 4">
              <a:extLst>
                <a:ext uri="{FF2B5EF4-FFF2-40B4-BE49-F238E27FC236}">
                  <a16:creationId xmlns:a16="http://schemas.microsoft.com/office/drawing/2014/main" xmlns="" id="{5F66E4C8-5AF2-66BB-42DF-043AB2FF1CCB}"/>
                </a:ext>
              </a:extLst>
            </p:cNvPr>
            <p:cNvGrpSpPr/>
            <p:nvPr/>
          </p:nvGrpSpPr>
          <p:grpSpPr>
            <a:xfrm>
              <a:off x="2478135" y="1959068"/>
              <a:ext cx="3048179" cy="798448"/>
              <a:chOff x="1681484" y="1519310"/>
              <a:chExt cx="3048179" cy="798448"/>
            </a:xfrm>
          </p:grpSpPr>
          <p:pic>
            <p:nvPicPr>
              <p:cNvPr id="20" name="Picture 19" descr="Shape, rectangle&#10;&#10;Description automatically generated">
                <a:extLst>
                  <a:ext uri="{FF2B5EF4-FFF2-40B4-BE49-F238E27FC236}">
                    <a16:creationId xmlns:a16="http://schemas.microsoft.com/office/drawing/2014/main" xmlns="" id="{963BAC60-5DC5-1086-1881-87DC4E38E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1" name="TextBox 20">
                <a:extLst>
                  <a:ext uri="{FF2B5EF4-FFF2-40B4-BE49-F238E27FC236}">
                    <a16:creationId xmlns:a16="http://schemas.microsoft.com/office/drawing/2014/main" xmlns="" id="{316FA8DE-1579-B867-AF3D-97B55C50E7D6}"/>
                  </a:ext>
                </a:extLst>
              </p:cNvPr>
              <p:cNvSpPr txBox="1"/>
              <p:nvPr/>
            </p:nvSpPr>
            <p:spPr>
              <a:xfrm>
                <a:off x="1784358" y="1519310"/>
                <a:ext cx="294530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nvGrpSpPr>
            <p:cNvPr id="8" name="Group 7">
              <a:extLst>
                <a:ext uri="{FF2B5EF4-FFF2-40B4-BE49-F238E27FC236}">
                  <a16:creationId xmlns:a16="http://schemas.microsoft.com/office/drawing/2014/main" xmlns="" id="{0E82A3B8-5525-C8EC-16BA-8292C3473824}"/>
                </a:ext>
              </a:extLst>
            </p:cNvPr>
            <p:cNvGrpSpPr/>
            <p:nvPr/>
          </p:nvGrpSpPr>
          <p:grpSpPr>
            <a:xfrm>
              <a:off x="390828" y="2447967"/>
              <a:ext cx="7431043" cy="2580903"/>
              <a:chOff x="390828" y="2447967"/>
              <a:chExt cx="7431043" cy="2580903"/>
            </a:xfrm>
          </p:grpSpPr>
          <p:grpSp>
            <p:nvGrpSpPr>
              <p:cNvPr id="10" name="Group 9">
                <a:extLst>
                  <a:ext uri="{FF2B5EF4-FFF2-40B4-BE49-F238E27FC236}">
                    <a16:creationId xmlns:a16="http://schemas.microsoft.com/office/drawing/2014/main" xmlns="" id="{4002FA85-8086-269E-8CA0-AADA39EA773A}"/>
                  </a:ext>
                </a:extLst>
              </p:cNvPr>
              <p:cNvGrpSpPr/>
              <p:nvPr/>
            </p:nvGrpSpPr>
            <p:grpSpPr>
              <a:xfrm>
                <a:off x="490202" y="2447967"/>
                <a:ext cx="1194847" cy="1194847"/>
                <a:chOff x="1145146" y="2405567"/>
                <a:chExt cx="1194847" cy="1194847"/>
              </a:xfrm>
            </p:grpSpPr>
            <p:sp>
              <p:nvSpPr>
                <p:cNvPr id="18" name="Rectangle: Rounded Corners 16">
                  <a:extLst>
                    <a:ext uri="{FF2B5EF4-FFF2-40B4-BE49-F238E27FC236}">
                      <a16:creationId xmlns:a16="http://schemas.microsoft.com/office/drawing/2014/main" xmlns="" id="{D75D268E-A380-B1F3-C1E3-C0E75A5F064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2" descr="Sticker of Green Check Mark for Indicate Right Choice with Contour Stock  Vector - Illustration of checkmark, decorative: 103229668">
                  <a:extLst>
                    <a:ext uri="{FF2B5EF4-FFF2-40B4-BE49-F238E27FC236}">
                      <a16:creationId xmlns:a16="http://schemas.microsoft.com/office/drawing/2014/main" xmlns="" id="{8DDF6BBD-A031-8EF8-E057-0A45E02BFF2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2FFB4EB7-35C3-34A7-C701-40F65CA86CC3}"/>
                  </a:ext>
                </a:extLst>
              </p:cNvPr>
              <p:cNvGrpSpPr/>
              <p:nvPr/>
            </p:nvGrpSpPr>
            <p:grpSpPr>
              <a:xfrm>
                <a:off x="390828" y="3135667"/>
                <a:ext cx="1194847" cy="1194847"/>
                <a:chOff x="1104774" y="2410136"/>
                <a:chExt cx="1194847" cy="1194847"/>
              </a:xfrm>
            </p:grpSpPr>
            <p:sp>
              <p:nvSpPr>
                <p:cNvPr id="16" name="Rectangle: Rounded Corners 19">
                  <a:extLst>
                    <a:ext uri="{FF2B5EF4-FFF2-40B4-BE49-F238E27FC236}">
                      <a16:creationId xmlns:a16="http://schemas.microsoft.com/office/drawing/2014/main" xmlns="" id="{381E4AE9-E618-D4B4-527E-7B1455FEB3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2" descr="Sticker of Green Check Mark for Indicate Right Choice with Contour Stock  Vector - Illustration of checkmark, decorative: 103229668">
                  <a:extLst>
                    <a:ext uri="{FF2B5EF4-FFF2-40B4-BE49-F238E27FC236}">
                      <a16:creationId xmlns:a16="http://schemas.microsoft.com/office/drawing/2014/main" xmlns="" id="{2D516F9B-67A2-24BC-F685-37946B43397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02F883B7-1376-AB43-490C-52F48D070125}"/>
                  </a:ext>
                </a:extLst>
              </p:cNvPr>
              <p:cNvGrpSpPr/>
              <p:nvPr/>
            </p:nvGrpSpPr>
            <p:grpSpPr>
              <a:xfrm>
                <a:off x="431200" y="3834023"/>
                <a:ext cx="1194847" cy="1194847"/>
                <a:chOff x="1145146" y="2405567"/>
                <a:chExt cx="1194847" cy="1194847"/>
              </a:xfrm>
            </p:grpSpPr>
            <p:sp>
              <p:nvSpPr>
                <p:cNvPr id="14" name="Rectangle: Rounded Corners 22">
                  <a:extLst>
                    <a:ext uri="{FF2B5EF4-FFF2-40B4-BE49-F238E27FC236}">
                      <a16:creationId xmlns:a16="http://schemas.microsoft.com/office/drawing/2014/main" xmlns="" id="{6DCE96F1-6E77-43F1-654E-73147935AD8A}"/>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2" descr="Sticker of Green Check Mark for Indicate Right Choice with Contour Stock  Vector - Illustration of checkmark, decorative: 103229668">
                  <a:extLst>
                    <a:ext uri="{FF2B5EF4-FFF2-40B4-BE49-F238E27FC236}">
                      <a16:creationId xmlns:a16="http://schemas.microsoft.com/office/drawing/2014/main" xmlns="" id="{424AE712-DB1E-F50F-F067-F8FBD06E250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xmlns="" id="{22E80626-6F81-411B-34F4-9516C1D02B16}"/>
                  </a:ext>
                </a:extLst>
              </p:cNvPr>
              <p:cNvSpPr txBox="1"/>
              <p:nvPr/>
            </p:nvSpPr>
            <p:spPr>
              <a:xfrm>
                <a:off x="988251" y="2757516"/>
                <a:ext cx="6833620" cy="2086725"/>
              </a:xfrm>
              <a:prstGeom prst="rect">
                <a:avLst/>
              </a:prstGeom>
              <a:noFill/>
            </p:spPr>
            <p:txBody>
              <a:bodyPr wrap="square">
                <a:spAutoFit/>
              </a:bodyPr>
              <a:lstStyle/>
              <a:p>
                <a:pPr marL="568325" algn="just">
                  <a:lnSpc>
                    <a:spcPct val="120000"/>
                  </a:lnSpc>
                </a:pPr>
                <a:r>
                  <a:rPr lang="en-US" sz="3600" b="0" i="0" dirty="0" err="1">
                    <a:solidFill>
                      <a:srgbClr val="000000"/>
                    </a:solidFill>
                    <a:effectLst/>
                  </a:rPr>
                  <a:t>Phân</a:t>
                </a:r>
                <a:r>
                  <a:rPr lang="en-US" sz="3600" b="0" i="0" dirty="0">
                    <a:solidFill>
                      <a:srgbClr val="000000"/>
                    </a:solidFill>
                    <a:effectLst/>
                  </a:rPr>
                  <a:t> </a:t>
                </a:r>
                <a:r>
                  <a:rPr lang="en-US" sz="3600" b="0" i="0" dirty="0" err="1">
                    <a:solidFill>
                      <a:srgbClr val="000000"/>
                    </a:solidFill>
                    <a:effectLst/>
                  </a:rPr>
                  <a:t>công</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 </a:t>
                </a:r>
                <a:r>
                  <a:rPr lang="en-US" sz="3600" b="0" i="0" dirty="0" err="1">
                    <a:solidFill>
                      <a:srgbClr val="000000"/>
                    </a:solidFill>
                    <a:effectLst/>
                  </a:rPr>
                  <a:t>theo</a:t>
                </a:r>
                <a:r>
                  <a:rPr lang="en-US" sz="3600" b="0" i="0" dirty="0">
                    <a:solidFill>
                      <a:srgbClr val="000000"/>
                    </a:solidFill>
                    <a:effectLst/>
                  </a:rPr>
                  <a:t> </a:t>
                </a:r>
                <a:r>
                  <a:rPr lang="en-US" sz="3600" b="0" i="0" dirty="0" err="1">
                    <a:solidFill>
                      <a:srgbClr val="000000"/>
                    </a:solidFill>
                    <a:effectLst/>
                  </a:rPr>
                  <a:t>đoạn</a:t>
                </a:r>
                <a:r>
                  <a:rPr lang="en-US" sz="3600" b="0" i="0" dirty="0">
                    <a:solidFill>
                      <a:srgbClr val="000000"/>
                    </a:solidFill>
                    <a:effectLst/>
                  </a:rPr>
                  <a:t>.</a:t>
                </a:r>
              </a:p>
              <a:p>
                <a:pPr marL="568325" algn="just">
                  <a:lnSpc>
                    <a:spcPct val="120000"/>
                  </a:lnSpc>
                </a:pPr>
                <a:r>
                  <a:rPr lang="en-US" sz="3600" b="0" i="0" dirty="0" err="1">
                    <a:solidFill>
                      <a:srgbClr val="000000"/>
                    </a:solidFill>
                    <a:effectLst/>
                  </a:rPr>
                  <a:t>Tất</a:t>
                </a:r>
                <a:r>
                  <a:rPr lang="en-US" sz="3600" b="0" i="0" dirty="0">
                    <a:solidFill>
                      <a:srgbClr val="000000"/>
                    </a:solidFill>
                    <a:effectLst/>
                  </a:rPr>
                  <a:t> </a:t>
                </a:r>
                <a:r>
                  <a:rPr lang="en-US" sz="3600" b="0" i="0" dirty="0" err="1">
                    <a:solidFill>
                      <a:srgbClr val="000000"/>
                    </a:solidFill>
                    <a:effectLst/>
                  </a:rPr>
                  <a:t>cả</a:t>
                </a:r>
                <a:r>
                  <a:rPr lang="en-US" sz="3600" b="0" i="0" dirty="0">
                    <a:solidFill>
                      <a:srgbClr val="000000"/>
                    </a:solidFill>
                    <a:effectLst/>
                  </a:rPr>
                  <a:t> </a:t>
                </a:r>
                <a:r>
                  <a:rPr lang="en-US" sz="3600" b="0" i="0" dirty="0" err="1">
                    <a:solidFill>
                      <a:srgbClr val="000000"/>
                    </a:solidFill>
                    <a:effectLst/>
                  </a:rPr>
                  <a:t>thành</a:t>
                </a:r>
                <a:r>
                  <a:rPr lang="en-US" sz="3600" b="0" i="0" dirty="0">
                    <a:solidFill>
                      <a:srgbClr val="000000"/>
                    </a:solidFill>
                    <a:effectLst/>
                  </a:rPr>
                  <a:t> </a:t>
                </a:r>
                <a:r>
                  <a:rPr lang="en-US" sz="3600" b="0" i="0" dirty="0" err="1">
                    <a:solidFill>
                      <a:srgbClr val="000000"/>
                    </a:solidFill>
                    <a:effectLst/>
                  </a:rPr>
                  <a:t>viên</a:t>
                </a:r>
                <a:r>
                  <a:rPr lang="en-US" sz="3600" b="0" i="0" dirty="0">
                    <a:solidFill>
                      <a:srgbClr val="000000"/>
                    </a:solidFill>
                    <a:effectLst/>
                  </a:rPr>
                  <a:t> </a:t>
                </a:r>
                <a:r>
                  <a:rPr lang="en-US" sz="3600" b="0" i="0" dirty="0" err="1">
                    <a:solidFill>
                      <a:srgbClr val="000000"/>
                    </a:solidFill>
                    <a:effectLst/>
                  </a:rPr>
                  <a:t>đều</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a:t>
                </a:r>
              </a:p>
              <a:p>
                <a:pPr marL="568325" algn="just">
                  <a:lnSpc>
                    <a:spcPct val="120000"/>
                  </a:lnSpc>
                </a:pPr>
                <a:r>
                  <a:rPr lang="en-US" sz="3600" dirty="0" err="1">
                    <a:solidFill>
                      <a:srgbClr val="000000"/>
                    </a:solidFill>
                  </a:rPr>
                  <a:t>Giải</a:t>
                </a:r>
                <a:r>
                  <a:rPr lang="en-US" sz="3600" dirty="0">
                    <a:solidFill>
                      <a:srgbClr val="000000"/>
                    </a:solidFill>
                  </a:rPr>
                  <a:t> </a:t>
                </a:r>
                <a:r>
                  <a:rPr lang="en-US" sz="3600" dirty="0" err="1">
                    <a:solidFill>
                      <a:srgbClr val="000000"/>
                    </a:solidFill>
                  </a:rPr>
                  <a:t>nghĩa</a:t>
                </a:r>
                <a:r>
                  <a:rPr lang="en-US" sz="3600" dirty="0">
                    <a:solidFill>
                      <a:srgbClr val="000000"/>
                    </a:solidFill>
                  </a:rPr>
                  <a:t> </a:t>
                </a:r>
                <a:r>
                  <a:rPr lang="en-US" sz="3600" dirty="0" err="1">
                    <a:solidFill>
                      <a:srgbClr val="000000"/>
                    </a:solidFill>
                  </a:rPr>
                  <a:t>từ</a:t>
                </a:r>
                <a:r>
                  <a:rPr lang="en-US" sz="3600" dirty="0">
                    <a:solidFill>
                      <a:srgbClr val="000000"/>
                    </a:solidFill>
                  </a:rPr>
                  <a:t> </a:t>
                </a:r>
                <a:r>
                  <a:rPr lang="en-US" sz="3600" dirty="0" err="1">
                    <a:solidFill>
                      <a:srgbClr val="000000"/>
                    </a:solidFill>
                  </a:rPr>
                  <a:t>cùng</a:t>
                </a:r>
                <a:r>
                  <a:rPr lang="en-US" sz="3600" dirty="0">
                    <a:solidFill>
                      <a:srgbClr val="000000"/>
                    </a:solidFill>
                  </a:rPr>
                  <a:t> </a:t>
                </a:r>
                <a:r>
                  <a:rPr lang="en-US" sz="3600" dirty="0" err="1">
                    <a:solidFill>
                      <a:srgbClr val="000000"/>
                    </a:solidFill>
                  </a:rPr>
                  <a:t>nhau</a:t>
                </a:r>
                <a:r>
                  <a:rPr lang="en-US" sz="3600" dirty="0">
                    <a:solidFill>
                      <a:srgbClr val="000000"/>
                    </a:solidFill>
                  </a:rPr>
                  <a:t>.</a:t>
                </a:r>
                <a:r>
                  <a:rPr lang="en-US" sz="3600" b="0" i="0" dirty="0">
                    <a:solidFill>
                      <a:srgbClr val="000000"/>
                    </a:solidFill>
                    <a:effectLst/>
                  </a:rPr>
                  <a:t> </a:t>
                </a:r>
                <a:endParaRPr lang="vi-VN" sz="3600" b="0" i="0" dirty="0">
                  <a:solidFill>
                    <a:srgbClr val="000000"/>
                  </a:solidFill>
                  <a:effectLst/>
                </a:endParaRPr>
              </a:p>
            </p:txBody>
          </p:sp>
        </p:grpSp>
      </p:grpSp>
      <p:grpSp>
        <p:nvGrpSpPr>
          <p:cNvPr id="22" name="Group 21">
            <a:extLst>
              <a:ext uri="{FF2B5EF4-FFF2-40B4-BE49-F238E27FC236}">
                <a16:creationId xmlns:a16="http://schemas.microsoft.com/office/drawing/2014/main" xmlns="" id="{ABE31073-EEFA-C522-140D-F2EC6C3F4AC0}"/>
              </a:ext>
            </a:extLst>
          </p:cNvPr>
          <p:cNvGrpSpPr/>
          <p:nvPr/>
        </p:nvGrpSpPr>
        <p:grpSpPr>
          <a:xfrm>
            <a:off x="6249698" y="3266869"/>
            <a:ext cx="5779742" cy="3174571"/>
            <a:chOff x="6290338" y="3266869"/>
            <a:chExt cx="5779742" cy="3174571"/>
          </a:xfrm>
        </p:grpSpPr>
        <p:sp>
          <p:nvSpPr>
            <p:cNvPr id="23" name="Rectangle: Rounded Corners 27">
              <a:extLst>
                <a:ext uri="{FF2B5EF4-FFF2-40B4-BE49-F238E27FC236}">
                  <a16:creationId xmlns:a16="http://schemas.microsoft.com/office/drawing/2014/main" xmlns="" id="{12C68BE9-4C3B-1581-8746-65D643510048}"/>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4" name="Picture 23">
              <a:extLst>
                <a:ext uri="{FF2B5EF4-FFF2-40B4-BE49-F238E27FC236}">
                  <a16:creationId xmlns:a16="http://schemas.microsoft.com/office/drawing/2014/main" xmlns="" id="{7EE7F905-EED8-8DAD-AAB6-9B776AC135E8}"/>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25" name="Group 24">
              <a:extLst>
                <a:ext uri="{FF2B5EF4-FFF2-40B4-BE49-F238E27FC236}">
                  <a16:creationId xmlns:a16="http://schemas.microsoft.com/office/drawing/2014/main" xmlns="" id="{080B94FA-53A6-B8DC-A062-8969CD5886C2}"/>
                </a:ext>
              </a:extLst>
            </p:cNvPr>
            <p:cNvGrpSpPr/>
            <p:nvPr/>
          </p:nvGrpSpPr>
          <p:grpSpPr>
            <a:xfrm>
              <a:off x="6762202" y="3266869"/>
              <a:ext cx="5029522" cy="784830"/>
              <a:chOff x="963950" y="1519310"/>
              <a:chExt cx="5029522" cy="784830"/>
            </a:xfrm>
          </p:grpSpPr>
          <p:pic>
            <p:nvPicPr>
              <p:cNvPr id="26" name="Picture 25" descr="Shape, rectangle&#10;&#10;Description automatically generated">
                <a:extLst>
                  <a:ext uri="{FF2B5EF4-FFF2-40B4-BE49-F238E27FC236}">
                    <a16:creationId xmlns:a16="http://schemas.microsoft.com/office/drawing/2014/main" xmlns="" id="{E3ADE15A-236D-04E6-2C32-73AD700C1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27" name="TextBox 26">
                <a:extLst>
                  <a:ext uri="{FF2B5EF4-FFF2-40B4-BE49-F238E27FC236}">
                    <a16:creationId xmlns:a16="http://schemas.microsoft.com/office/drawing/2014/main" xmlns="" id="{33C6552B-8EF0-28EC-0912-D2E87E07DC8D}"/>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28" name="Picture 27" descr="A group of people in clothing&#10;&#10;Description automatically generated with low confidence">
            <a:extLst>
              <a:ext uri="{FF2B5EF4-FFF2-40B4-BE49-F238E27FC236}">
                <a16:creationId xmlns:a16="http://schemas.microsoft.com/office/drawing/2014/main" xmlns="" id="{172A4F65-0746-18BC-BA6F-60D1FEE15D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29" name="Picture 2" descr="Happy Flower Power Sticker for iOS &amp; Android | GIPHY | Happy flowers, Love  heart gif, Happy stickers">
            <a:extLst>
              <a:ext uri="{FF2B5EF4-FFF2-40B4-BE49-F238E27FC236}">
                <a16:creationId xmlns:a16="http://schemas.microsoft.com/office/drawing/2014/main" xmlns="" id="{F163295D-BD1B-713A-51DA-71C5F080D7C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358023C9-1A0A-8E07-FADB-22B0F087D7B4}"/>
              </a:ext>
            </a:extLst>
          </p:cNvPr>
          <p:cNvPicPr>
            <a:picLocks noChangeAspect="1"/>
          </p:cNvPicPr>
          <p:nvPr/>
        </p:nvPicPr>
        <p:blipFill>
          <a:blip r:embed="rId10"/>
          <a:stretch>
            <a:fillRect/>
          </a:stretch>
        </p:blipFill>
        <p:spPr>
          <a:xfrm>
            <a:off x="1824851" y="189923"/>
            <a:ext cx="7492633" cy="1816765"/>
          </a:xfrm>
          <a:prstGeom prst="rect">
            <a:avLst/>
          </a:prstGeom>
        </p:spPr>
      </p:pic>
    </p:spTree>
    <p:extLst>
      <p:ext uri="{BB962C8B-B14F-4D97-AF65-F5344CB8AC3E}">
        <p14:creationId xmlns:p14="http://schemas.microsoft.com/office/powerpoint/2010/main" val="164212121"/>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8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 calcmode="lin" valueType="num">
                                          <p:cBhvr>
                                            <p:cTn id="19" dur="500" fill="hold"/>
                                            <p:tgtEl>
                                              <p:spTgt spid="29"/>
                                            </p:tgtEl>
                                            <p:attrNameLst>
                                              <p:attrName>style.rotation</p:attrName>
                                            </p:attrNameLst>
                                          </p:cBhvr>
                                          <p:tavLst>
                                            <p:tav tm="0">
                                              <p:val>
                                                <p:fltVal val="360"/>
                                              </p:val>
                                            </p:tav>
                                            <p:tav tm="100000">
                                              <p:val>
                                                <p:fltVal val="0"/>
                                              </p:val>
                                            </p:tav>
                                          </p:tavLst>
                                        </p:anim>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 calcmode="lin" valueType="num">
                                          <p:cBhvr>
                                            <p:cTn id="19" dur="500" fill="hold"/>
                                            <p:tgtEl>
                                              <p:spTgt spid="29"/>
                                            </p:tgtEl>
                                            <p:attrNameLst>
                                              <p:attrName>style.rotation</p:attrName>
                                            </p:attrNameLst>
                                          </p:cBhvr>
                                          <p:tavLst>
                                            <p:tav tm="0">
                                              <p:val>
                                                <p:fltVal val="360"/>
                                              </p:val>
                                            </p:tav>
                                            <p:tav tm="100000">
                                              <p:val>
                                                <p:fltVal val="0"/>
                                              </p:val>
                                            </p:tav>
                                          </p:tavLst>
                                        </p:anim>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D3E919B-9476-9B46-4240-4BFA3E0C673E}"/>
              </a:ext>
            </a:extLst>
          </p:cNvPr>
          <p:cNvGrpSpPr/>
          <p:nvPr/>
        </p:nvGrpSpPr>
        <p:grpSpPr>
          <a:xfrm>
            <a:off x="2697606" y="1573300"/>
            <a:ext cx="6692578" cy="3947808"/>
            <a:chOff x="6290338" y="3266869"/>
            <a:chExt cx="5779742" cy="3174571"/>
          </a:xfrm>
        </p:grpSpPr>
        <p:sp>
          <p:nvSpPr>
            <p:cNvPr id="3" name="Rectangle: Rounded Corners 27">
              <a:extLst>
                <a:ext uri="{FF2B5EF4-FFF2-40B4-BE49-F238E27FC236}">
                  <a16:creationId xmlns:a16="http://schemas.microsoft.com/office/drawing/2014/main" xmlns="" id="{9CCC486E-257C-1A5B-0A9C-4A6EB9652973}"/>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4" name="Picture 3">
              <a:extLst>
                <a:ext uri="{FF2B5EF4-FFF2-40B4-BE49-F238E27FC236}">
                  <a16:creationId xmlns:a16="http://schemas.microsoft.com/office/drawing/2014/main" xmlns="" id="{0217206F-84B2-A61B-CD4D-0D48BEA6715D}"/>
                </a:ext>
              </a:extLst>
            </p:cNvPr>
            <p:cNvPicPr>
              <a:picLocks noChangeAspect="1"/>
            </p:cNvPicPr>
            <p:nvPr/>
          </p:nvPicPr>
          <p:blipFill rotWithShape="1">
            <a:blip r:embed="rId2"/>
            <a:srcRect t="19779"/>
            <a:stretch/>
          </p:blipFill>
          <p:spPr>
            <a:xfrm>
              <a:off x="6763133" y="4101083"/>
              <a:ext cx="5065398" cy="2044342"/>
            </a:xfrm>
            <a:prstGeom prst="rect">
              <a:avLst/>
            </a:prstGeom>
          </p:spPr>
        </p:pic>
        <p:grpSp>
          <p:nvGrpSpPr>
            <p:cNvPr id="5" name="Group 4">
              <a:extLst>
                <a:ext uri="{FF2B5EF4-FFF2-40B4-BE49-F238E27FC236}">
                  <a16:creationId xmlns:a16="http://schemas.microsoft.com/office/drawing/2014/main" xmlns="" id="{792FF223-E8BC-054C-BC01-398ACF18F683}"/>
                </a:ext>
              </a:extLst>
            </p:cNvPr>
            <p:cNvGrpSpPr/>
            <p:nvPr/>
          </p:nvGrpSpPr>
          <p:grpSpPr>
            <a:xfrm>
              <a:off x="6762202" y="3266869"/>
              <a:ext cx="5029522" cy="784830"/>
              <a:chOff x="963950" y="1519310"/>
              <a:chExt cx="5029522" cy="784830"/>
            </a:xfrm>
          </p:grpSpPr>
          <p:pic>
            <p:nvPicPr>
              <p:cNvPr id="6" name="Picture 5" descr="Shape, rectangle&#10;&#10;Description automatically generated">
                <a:extLst>
                  <a:ext uri="{FF2B5EF4-FFF2-40B4-BE49-F238E27FC236}">
                    <a16:creationId xmlns:a16="http://schemas.microsoft.com/office/drawing/2014/main" xmlns="" id="{94378BC6-6B3E-9573-8C43-12507A79D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7" name="TextBox 6">
                <a:extLst>
                  <a:ext uri="{FF2B5EF4-FFF2-40B4-BE49-F238E27FC236}">
                    <a16:creationId xmlns:a16="http://schemas.microsoft.com/office/drawing/2014/main" xmlns="" id="{EAEE8A46-3851-2388-BD9F-F90CC21EB278}"/>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8" name="Picture 7" descr="A group of people in clothing&#10;&#10;Description automatically generated with low confidence">
            <a:extLst>
              <a:ext uri="{FF2B5EF4-FFF2-40B4-BE49-F238E27FC236}">
                <a16:creationId xmlns:a16="http://schemas.microsoft.com/office/drawing/2014/main" xmlns="" id="{E447F878-BD7B-112C-9896-39DA87F9D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9" name="Picture 2" descr="Happy Flower Power Sticker for iOS &amp; Android | GIPHY | Happy flowers, Love  heart gif, Happy stickers">
            <a:extLst>
              <a:ext uri="{FF2B5EF4-FFF2-40B4-BE49-F238E27FC236}">
                <a16:creationId xmlns:a16="http://schemas.microsoft.com/office/drawing/2014/main" xmlns="" id="{664D8C07-A3AB-3437-D01F-CC3FC26B69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0" name="Picture 4" descr="A guitar on white background">
            <a:extLst>
              <a:ext uri="{FF2B5EF4-FFF2-40B4-BE49-F238E27FC236}">
                <a16:creationId xmlns:a16="http://schemas.microsoft.com/office/drawing/2014/main" xmlns="" id="{64C27737-ABC5-535B-D251-8DABB97C00A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8D3CC12B-50BD-787D-0B0D-340C3CA80F7C}"/>
              </a:ext>
            </a:extLst>
          </p:cNvPr>
          <p:cNvPicPr>
            <a:picLocks noChangeAspect="1"/>
          </p:cNvPicPr>
          <p:nvPr/>
        </p:nvPicPr>
        <p:blipFill>
          <a:blip r:embed="rId7"/>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1844970957"/>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0F828A9B-620B-7BC7-24C8-8E77DE1B3C9B}"/>
              </a:ext>
            </a:extLst>
          </p:cNvPr>
          <p:cNvPicPr>
            <a:picLocks noChangeAspect="1"/>
          </p:cNvPicPr>
          <p:nvPr/>
        </p:nvPicPr>
        <p:blipFill>
          <a:blip r:embed="rId2"/>
          <a:stretch>
            <a:fillRect/>
          </a:stretch>
        </p:blipFill>
        <p:spPr>
          <a:xfrm>
            <a:off x="4080891" y="2359059"/>
            <a:ext cx="7279255" cy="2139881"/>
          </a:xfrm>
          <a:prstGeom prst="rect">
            <a:avLst/>
          </a:prstGeom>
        </p:spPr>
      </p:pic>
    </p:spTree>
    <p:extLst>
      <p:ext uri="{BB962C8B-B14F-4D97-AF65-F5344CB8AC3E}">
        <p14:creationId xmlns:p14="http://schemas.microsoft.com/office/powerpoint/2010/main" val="386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a:extLst>
            <a:ext uri="{FF2B5EF4-FFF2-40B4-BE49-F238E27FC236}">
              <a16:creationId xmlns:a16="http://schemas.microsoft.com/office/drawing/2014/main" xmlns="" id="{381A2CBB-7729-B389-FD4F-BAFD8E933C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9B5CFE2E-2550-3FF0-CAA3-49A61680B122}"/>
              </a:ext>
            </a:extLst>
          </p:cNvPr>
          <p:cNvSpPr/>
          <p:nvPr/>
        </p:nvSpPr>
        <p:spPr>
          <a:xfrm>
            <a:off x="4645684" y="407811"/>
            <a:ext cx="3366143" cy="646331"/>
          </a:xfrm>
          <a:prstGeom prst="rect">
            <a:avLst/>
          </a:prstGeom>
        </p:spPr>
        <p:txBody>
          <a:bodyPr wrap="square">
            <a:spAutoFit/>
          </a:bodyPr>
          <a:lstStyle/>
          <a:p>
            <a:pPr algn="ctr">
              <a:defRPr/>
            </a:pP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Cùng</a:t>
            </a:r>
            <a:r>
              <a:rPr lang="en-US" altLang="zh-C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tìm</a:t>
            </a:r>
            <a:r>
              <a:rPr lang="en-US" altLang="zh-C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36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23BD8000-2C34-B17A-FDDF-1C477B786972}"/>
              </a:ext>
            </a:extLst>
          </p:cNvPr>
          <p:cNvPicPr>
            <a:picLocks noChangeAspect="1"/>
          </p:cNvPicPr>
          <p:nvPr/>
        </p:nvPicPr>
        <p:blipFill>
          <a:blip r:embed="rId8"/>
          <a:stretch>
            <a:fillRect/>
          </a:stretch>
        </p:blipFill>
        <p:spPr>
          <a:xfrm rot="16200000">
            <a:off x="4241434" y="362091"/>
            <a:ext cx="646331" cy="646331"/>
          </a:xfrm>
          <a:prstGeom prst="rect">
            <a:avLst/>
          </a:prstGeom>
        </p:spPr>
      </p:pic>
      <p:grpSp>
        <p:nvGrpSpPr>
          <p:cNvPr id="4" name="PA_库_组合 5">
            <a:extLst>
              <a:ext uri="{FF2B5EF4-FFF2-40B4-BE49-F238E27FC236}">
                <a16:creationId xmlns:a16="http://schemas.microsoft.com/office/drawing/2014/main" xmlns="" id="{A6434AB1-27BC-6954-DB61-F0EF4F23755B}"/>
              </a:ext>
            </a:extLst>
          </p:cNvPr>
          <p:cNvGrpSpPr/>
          <p:nvPr>
            <p:custDataLst>
              <p:tags r:id="rId1"/>
            </p:custDataLst>
          </p:nvPr>
        </p:nvGrpSpPr>
        <p:grpSpPr>
          <a:xfrm>
            <a:off x="646331" y="1091790"/>
            <a:ext cx="587835" cy="733599"/>
            <a:chOff x="1836100" y="2332000"/>
            <a:chExt cx="1572829" cy="895643"/>
          </a:xfrm>
        </p:grpSpPr>
        <p:sp>
          <p:nvSpPr>
            <p:cNvPr id="5" name="任意多边形 10">
              <a:extLst>
                <a:ext uri="{FF2B5EF4-FFF2-40B4-BE49-F238E27FC236}">
                  <a16:creationId xmlns:a16="http://schemas.microsoft.com/office/drawing/2014/main" xmlns="" id="{A7E0FA79-DBFD-7503-B210-A6F69D251F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任意多边形 11">
              <a:extLst>
                <a:ext uri="{FF2B5EF4-FFF2-40B4-BE49-F238E27FC236}">
                  <a16:creationId xmlns:a16="http://schemas.microsoft.com/office/drawing/2014/main" xmlns="" id="{AE42D031-E336-ED83-FF3E-B303889B801D}"/>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 name="文本框 12">
              <a:extLst>
                <a:ext uri="{FF2B5EF4-FFF2-40B4-BE49-F238E27FC236}">
                  <a16:creationId xmlns:a16="http://schemas.microsoft.com/office/drawing/2014/main" xmlns="" id="{F9129EAE-F87A-495A-5271-99E840BE3745}"/>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9" name="Rectangle 8">
            <a:extLst>
              <a:ext uri="{FF2B5EF4-FFF2-40B4-BE49-F238E27FC236}">
                <a16:creationId xmlns:a16="http://schemas.microsoft.com/office/drawing/2014/main" xmlns="" id="{116D1703-9AD4-0B92-A8FB-E615FB25400C}"/>
              </a:ext>
            </a:extLst>
          </p:cNvPr>
          <p:cNvSpPr/>
          <p:nvPr/>
        </p:nvSpPr>
        <p:spPr>
          <a:xfrm>
            <a:off x="1378524" y="1092929"/>
            <a:ext cx="8193755" cy="1077218"/>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Chi tiết nào cho thấy ba mẹ con Thư rất thích trò chuyện với nhau trước khi đi ngủ?</a:t>
            </a:r>
          </a:p>
        </p:txBody>
      </p:sp>
      <p:grpSp>
        <p:nvGrpSpPr>
          <p:cNvPr id="10" name="PA_库_组合 5">
            <a:extLst>
              <a:ext uri="{FF2B5EF4-FFF2-40B4-BE49-F238E27FC236}">
                <a16:creationId xmlns:a16="http://schemas.microsoft.com/office/drawing/2014/main" xmlns="" id="{D77B5980-FF67-9460-66C2-9A90FB4C8DD3}"/>
              </a:ext>
            </a:extLst>
          </p:cNvPr>
          <p:cNvGrpSpPr/>
          <p:nvPr>
            <p:custDataLst>
              <p:tags r:id="rId2"/>
            </p:custDataLst>
          </p:nvPr>
        </p:nvGrpSpPr>
        <p:grpSpPr>
          <a:xfrm>
            <a:off x="646331" y="2109081"/>
            <a:ext cx="587835" cy="733599"/>
            <a:chOff x="1836100" y="2332000"/>
            <a:chExt cx="1572829" cy="895643"/>
          </a:xfrm>
        </p:grpSpPr>
        <p:sp>
          <p:nvSpPr>
            <p:cNvPr id="11" name="任意多边形 10">
              <a:extLst>
                <a:ext uri="{FF2B5EF4-FFF2-40B4-BE49-F238E27FC236}">
                  <a16:creationId xmlns:a16="http://schemas.microsoft.com/office/drawing/2014/main" xmlns="" id="{1F981E67-FB2D-E9DC-31CE-429849613F2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2" name="任意多边形 11">
              <a:extLst>
                <a:ext uri="{FF2B5EF4-FFF2-40B4-BE49-F238E27FC236}">
                  <a16:creationId xmlns:a16="http://schemas.microsoft.com/office/drawing/2014/main" xmlns="" id="{2E844D79-B860-AE68-0072-05C5100F7A8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3" name="文本框 12">
              <a:extLst>
                <a:ext uri="{FF2B5EF4-FFF2-40B4-BE49-F238E27FC236}">
                  <a16:creationId xmlns:a16="http://schemas.microsoft.com/office/drawing/2014/main" xmlns="" id="{62B02DD6-F65D-4B5F-B6EA-C737D4510510}"/>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14" name="Rectangle 13">
            <a:extLst>
              <a:ext uri="{FF2B5EF4-FFF2-40B4-BE49-F238E27FC236}">
                <a16:creationId xmlns:a16="http://schemas.microsoft.com/office/drawing/2014/main" xmlns="" id="{63ADC948-38DB-0D75-CD57-2EC237838AC0}"/>
              </a:ext>
            </a:extLst>
          </p:cNvPr>
          <p:cNvSpPr/>
          <p:nvPr/>
        </p:nvSpPr>
        <p:spPr>
          <a:xfrm>
            <a:off x="1378524" y="2211409"/>
            <a:ext cx="9762841" cy="1077218"/>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thời gian trò chuyện của ba mẹ con cứ được cộng thêm mãi.</a:t>
            </a:r>
          </a:p>
        </p:txBody>
      </p:sp>
      <p:grpSp>
        <p:nvGrpSpPr>
          <p:cNvPr id="15" name="PA_库_组合 5">
            <a:extLst>
              <a:ext uri="{FF2B5EF4-FFF2-40B4-BE49-F238E27FC236}">
                <a16:creationId xmlns:a16="http://schemas.microsoft.com/office/drawing/2014/main" xmlns="" id="{15EEF0F0-6352-E3D7-7D89-E9570DF3B866}"/>
              </a:ext>
            </a:extLst>
          </p:cNvPr>
          <p:cNvGrpSpPr/>
          <p:nvPr>
            <p:custDataLst>
              <p:tags r:id="rId3"/>
            </p:custDataLst>
          </p:nvPr>
        </p:nvGrpSpPr>
        <p:grpSpPr>
          <a:xfrm>
            <a:off x="665190" y="3239046"/>
            <a:ext cx="587835" cy="733599"/>
            <a:chOff x="1836100" y="2332000"/>
            <a:chExt cx="1572829" cy="895643"/>
          </a:xfrm>
        </p:grpSpPr>
        <p:sp>
          <p:nvSpPr>
            <p:cNvPr id="16" name="任意多边形 10">
              <a:extLst>
                <a:ext uri="{FF2B5EF4-FFF2-40B4-BE49-F238E27FC236}">
                  <a16:creationId xmlns:a16="http://schemas.microsoft.com/office/drawing/2014/main" xmlns="" id="{B81270C0-3293-6C50-3B92-CE8836D9CC41}"/>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任意多边形 11">
              <a:extLst>
                <a:ext uri="{FF2B5EF4-FFF2-40B4-BE49-F238E27FC236}">
                  <a16:creationId xmlns:a16="http://schemas.microsoft.com/office/drawing/2014/main" xmlns="" id="{33DB8B56-E011-F59B-5083-578A3C3028D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文本框 12">
              <a:extLst>
                <a:ext uri="{FF2B5EF4-FFF2-40B4-BE49-F238E27FC236}">
                  <a16:creationId xmlns:a16="http://schemas.microsoft.com/office/drawing/2014/main" xmlns="" id="{CB041ED6-1C14-C32C-88F9-F0CAA5705ED4}"/>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20" name="Rectangle 19">
            <a:extLst>
              <a:ext uri="{FF2B5EF4-FFF2-40B4-BE49-F238E27FC236}">
                <a16:creationId xmlns:a16="http://schemas.microsoft.com/office/drawing/2014/main" xmlns="" id="{1F19AE6C-B56B-2947-3B98-26FCA730B02D}"/>
              </a:ext>
            </a:extLst>
          </p:cNvPr>
          <p:cNvSpPr/>
          <p:nvPr/>
        </p:nvSpPr>
        <p:spPr>
          <a:xfrm>
            <a:off x="1397383" y="3341374"/>
            <a:ext cx="10207394" cy="584775"/>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Mẹ đã kể cho chị em Thư những chuyện gì?</a:t>
            </a:r>
          </a:p>
        </p:txBody>
      </p:sp>
      <p:grpSp>
        <p:nvGrpSpPr>
          <p:cNvPr id="22" name="PA_库_组合 5">
            <a:extLst>
              <a:ext uri="{FF2B5EF4-FFF2-40B4-BE49-F238E27FC236}">
                <a16:creationId xmlns:a16="http://schemas.microsoft.com/office/drawing/2014/main" xmlns="" id="{4F357233-3021-C4A0-E2C1-7D29CFD329DF}"/>
              </a:ext>
            </a:extLst>
          </p:cNvPr>
          <p:cNvGrpSpPr/>
          <p:nvPr>
            <p:custDataLst>
              <p:tags r:id="rId4"/>
            </p:custDataLst>
          </p:nvPr>
        </p:nvGrpSpPr>
        <p:grpSpPr>
          <a:xfrm>
            <a:off x="665190" y="4320524"/>
            <a:ext cx="587835" cy="733599"/>
            <a:chOff x="1836100" y="2332000"/>
            <a:chExt cx="1572829" cy="895643"/>
          </a:xfrm>
        </p:grpSpPr>
        <p:sp>
          <p:nvSpPr>
            <p:cNvPr id="23" name="任意多边形 10">
              <a:extLst>
                <a:ext uri="{FF2B5EF4-FFF2-40B4-BE49-F238E27FC236}">
                  <a16:creationId xmlns:a16="http://schemas.microsoft.com/office/drawing/2014/main" xmlns="" id="{C9AC84BB-CFB4-70C7-165D-58AA6A32B2E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xmlns="" id="{3EC054A3-14C7-1039-8CBD-B6A25971DF3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xmlns="" id="{F7E6F115-3947-EF8F-FACE-831C0D8A8C17}"/>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26" name="Rectangle 25">
            <a:extLst>
              <a:ext uri="{FF2B5EF4-FFF2-40B4-BE49-F238E27FC236}">
                <a16:creationId xmlns:a16="http://schemas.microsoft.com/office/drawing/2014/main" xmlns="" id="{020F1966-6814-C42F-5EC2-5A6A4AA9A638}"/>
              </a:ext>
            </a:extLst>
          </p:cNvPr>
          <p:cNvSpPr/>
          <p:nvPr/>
        </p:nvSpPr>
        <p:spPr>
          <a:xfrm>
            <a:off x="1337153" y="4172862"/>
            <a:ext cx="10327853" cy="1077218"/>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Đóng vai Thư hoặc Hân nhắc lại những chuyện mình đã kể cho mẹ nghe.</a:t>
            </a:r>
          </a:p>
        </p:txBody>
      </p:sp>
      <p:grpSp>
        <p:nvGrpSpPr>
          <p:cNvPr id="27" name="Group 26">
            <a:extLst>
              <a:ext uri="{FF2B5EF4-FFF2-40B4-BE49-F238E27FC236}">
                <a16:creationId xmlns:a16="http://schemas.microsoft.com/office/drawing/2014/main" xmlns="" id="{19A29FD6-3811-91B3-573C-8789848091BB}"/>
              </a:ext>
            </a:extLst>
          </p:cNvPr>
          <p:cNvGrpSpPr/>
          <p:nvPr/>
        </p:nvGrpSpPr>
        <p:grpSpPr>
          <a:xfrm>
            <a:off x="9240409" y="-448419"/>
            <a:ext cx="2844126" cy="2557500"/>
            <a:chOff x="7656473" y="831396"/>
            <a:chExt cx="3689350" cy="3269584"/>
          </a:xfrm>
        </p:grpSpPr>
        <p:pic>
          <p:nvPicPr>
            <p:cNvPr id="28" name="图片 2" descr="2">
              <a:extLst>
                <a:ext uri="{FF2B5EF4-FFF2-40B4-BE49-F238E27FC236}">
                  <a16:creationId xmlns:a16="http://schemas.microsoft.com/office/drawing/2014/main" xmlns="" id="{512A65E8-3E45-CFC0-1980-4D8F607CE569}"/>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29" name="Rounded Rectangle 53">
              <a:extLst>
                <a:ext uri="{FF2B5EF4-FFF2-40B4-BE49-F238E27FC236}">
                  <a16:creationId xmlns:a16="http://schemas.microsoft.com/office/drawing/2014/main" xmlns="" id="{BCCC701C-DD6A-8C3D-DAC7-DC4627288AD8}"/>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0" name="PA_库_组合 5">
            <a:extLst>
              <a:ext uri="{FF2B5EF4-FFF2-40B4-BE49-F238E27FC236}">
                <a16:creationId xmlns:a16="http://schemas.microsoft.com/office/drawing/2014/main" xmlns="" id="{34291542-934E-70AD-BA29-8A2155C6CAE9}"/>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xmlns="" id="{23AE8AA5-D552-7AF8-B9B4-F25657277B9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xmlns="" id="{624B301D-29EB-6B16-DF02-E6F8A79D39A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xmlns="" id="{266287F9-2CD9-F98E-D135-A400F9329F6C}"/>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grpSp>
      <p:sp>
        <p:nvSpPr>
          <p:cNvPr id="34" name="Rectangle 33">
            <a:extLst>
              <a:ext uri="{FF2B5EF4-FFF2-40B4-BE49-F238E27FC236}">
                <a16:creationId xmlns:a16="http://schemas.microsoft.com/office/drawing/2014/main" xmlns="" id="{A0691D2E-073F-583B-7F75-F4EF3E553E15}"/>
              </a:ext>
            </a:extLst>
          </p:cNvPr>
          <p:cNvSpPr/>
          <p:nvPr/>
        </p:nvSpPr>
        <p:spPr>
          <a:xfrm>
            <a:off x="1356012" y="5422383"/>
            <a:ext cx="10327853" cy="584775"/>
          </a:xfrm>
          <a:prstGeom prst="rect">
            <a:avLst/>
          </a:prstGeom>
        </p:spPr>
        <p:txBody>
          <a:bodyPr wrap="square">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Nêu cảm nghĩ của em sau khi đọc câu chuyện.</a:t>
            </a:r>
          </a:p>
        </p:txBody>
      </p:sp>
    </p:spTree>
    <p:extLst>
      <p:ext uri="{BB962C8B-B14F-4D97-AF65-F5344CB8AC3E}">
        <p14:creationId xmlns:p14="http://schemas.microsoft.com/office/powerpoint/2010/main" val="32282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anim calcmode="lin" valueType="num">
                                      <p:cBhvr>
                                        <p:cTn id="11" dur="750" fill="hold"/>
                                        <p:tgtEl>
                                          <p:spTgt spid="9"/>
                                        </p:tgtEl>
                                        <p:attrNameLst>
                                          <p:attrName>ppt_x</p:attrName>
                                        </p:attrNameLst>
                                      </p:cBhvr>
                                      <p:tavLst>
                                        <p:tav tm="0">
                                          <p:val>
                                            <p:strVal val="#ppt_x"/>
                                          </p:val>
                                        </p:tav>
                                        <p:tav tm="100000">
                                          <p:val>
                                            <p:strVal val="#ppt_x"/>
                                          </p:val>
                                        </p:tav>
                                      </p:tavLst>
                                    </p:anim>
                                    <p:anim calcmode="lin" valueType="num">
                                      <p:cBhvr>
                                        <p:cTn id="12"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750"/>
                                        <p:tgtEl>
                                          <p:spTgt spid="1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50"/>
                                        <p:tgtEl>
                                          <p:spTgt spid="14"/>
                                        </p:tgtEl>
                                      </p:cBhvr>
                                    </p:animEffect>
                                    <p:anim calcmode="lin" valueType="num">
                                      <p:cBhvr>
                                        <p:cTn id="21" dur="750" fill="hold"/>
                                        <p:tgtEl>
                                          <p:spTgt spid="14"/>
                                        </p:tgtEl>
                                        <p:attrNameLst>
                                          <p:attrName>ppt_x</p:attrName>
                                        </p:attrNameLst>
                                      </p:cBhvr>
                                      <p:tavLst>
                                        <p:tav tm="0">
                                          <p:val>
                                            <p:strVal val="#ppt_x"/>
                                          </p:val>
                                        </p:tav>
                                        <p:tav tm="100000">
                                          <p:val>
                                            <p:strVal val="#ppt_x"/>
                                          </p:val>
                                        </p:tav>
                                      </p:tavLst>
                                    </p:anim>
                                    <p:anim calcmode="lin" valueType="num">
                                      <p:cBhvr>
                                        <p:cTn id="22"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750"/>
                                        <p:tgtEl>
                                          <p:spTgt spid="15"/>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750"/>
                                        <p:tgtEl>
                                          <p:spTgt spid="20"/>
                                        </p:tgtEl>
                                      </p:cBhvr>
                                    </p:animEffect>
                                    <p:anim calcmode="lin" valueType="num">
                                      <p:cBhvr>
                                        <p:cTn id="31" dur="750" fill="hold"/>
                                        <p:tgtEl>
                                          <p:spTgt spid="20"/>
                                        </p:tgtEl>
                                        <p:attrNameLst>
                                          <p:attrName>ppt_x</p:attrName>
                                        </p:attrNameLst>
                                      </p:cBhvr>
                                      <p:tavLst>
                                        <p:tav tm="0">
                                          <p:val>
                                            <p:strVal val="#ppt_x"/>
                                          </p:val>
                                        </p:tav>
                                        <p:tav tm="100000">
                                          <p:val>
                                            <p:strVal val="#ppt_x"/>
                                          </p:val>
                                        </p:tav>
                                      </p:tavLst>
                                    </p:anim>
                                    <p:anim calcmode="lin" valueType="num">
                                      <p:cBhvr>
                                        <p:cTn id="32"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750"/>
                                        <p:tgtEl>
                                          <p:spTgt spid="22"/>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anim calcmode="lin" valueType="num">
                                      <p:cBhvr>
                                        <p:cTn id="41" dur="750" fill="hold"/>
                                        <p:tgtEl>
                                          <p:spTgt spid="26"/>
                                        </p:tgtEl>
                                        <p:attrNameLst>
                                          <p:attrName>ppt_x</p:attrName>
                                        </p:attrNameLst>
                                      </p:cBhvr>
                                      <p:tavLst>
                                        <p:tav tm="0">
                                          <p:val>
                                            <p:strVal val="#ppt_x"/>
                                          </p:val>
                                        </p:tav>
                                        <p:tav tm="100000">
                                          <p:val>
                                            <p:strVal val="#ppt_x"/>
                                          </p:val>
                                        </p:tav>
                                      </p:tavLst>
                                    </p:anim>
                                    <p:anim calcmode="lin" valueType="num">
                                      <p:cBhvr>
                                        <p:cTn id="42"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750"/>
                                        <p:tgtEl>
                                          <p:spTgt spid="30"/>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20" grpId="0"/>
      <p:bldP spid="26"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13B2830-1C78-4C7D-A21B-151DD7D828B0}"/>
              </a:ext>
            </a:extLst>
          </p:cNvPr>
          <p:cNvPicPr>
            <a:picLocks noChangeAspect="1"/>
          </p:cNvPicPr>
          <p:nvPr/>
        </p:nvPicPr>
        <p:blipFill rotWithShape="1">
          <a:blip r:embed="rId2"/>
          <a:srcRect t="7704" b="482"/>
          <a:stretch/>
        </p:blipFill>
        <p:spPr>
          <a:xfrm>
            <a:off x="0" y="0"/>
            <a:ext cx="12192000" cy="6858000"/>
          </a:xfrm>
          <a:prstGeom prst="rect">
            <a:avLst/>
          </a:prstGeom>
        </p:spPr>
      </p:pic>
      <p:sp>
        <p:nvSpPr>
          <p:cNvPr id="43" name="Rectangle: Rounded Corners 42">
            <a:extLst>
              <a:ext uri="{FF2B5EF4-FFF2-40B4-BE49-F238E27FC236}">
                <a16:creationId xmlns:a16="http://schemas.microsoft.com/office/drawing/2014/main" xmlns="" id="{531F6ED4-E8D8-0E3F-48E7-0361F3C877BB}"/>
              </a:ext>
            </a:extLst>
          </p:cNvPr>
          <p:cNvSpPr/>
          <p:nvPr/>
        </p:nvSpPr>
        <p:spPr>
          <a:xfrm>
            <a:off x="247650" y="152400"/>
            <a:ext cx="11706225" cy="6410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a:latin typeface="Cambria" panose="02040503050406030204" pitchFamily="18" charset="0"/>
              <a:ea typeface="Cambria" panose="02040503050406030204" pitchFamily="18" charset="0"/>
            </a:endParaRPr>
          </a:p>
        </p:txBody>
      </p:sp>
      <p:grpSp>
        <p:nvGrpSpPr>
          <p:cNvPr id="44" name="组合 3">
            <a:extLst>
              <a:ext uri="{FF2B5EF4-FFF2-40B4-BE49-F238E27FC236}">
                <a16:creationId xmlns:a16="http://schemas.microsoft.com/office/drawing/2014/main" xmlns="" id="{C947B128-9698-4407-C391-8E4B7B991018}"/>
              </a:ext>
            </a:extLst>
          </p:cNvPr>
          <p:cNvGrpSpPr/>
          <p:nvPr/>
        </p:nvGrpSpPr>
        <p:grpSpPr>
          <a:xfrm>
            <a:off x="1604739" y="302607"/>
            <a:ext cx="9533109" cy="1224068"/>
            <a:chOff x="1603464" y="2459552"/>
            <a:chExt cx="9533109" cy="856397"/>
          </a:xfrm>
        </p:grpSpPr>
        <p:sp>
          <p:nvSpPr>
            <p:cNvPr id="45" name="矩形 8">
              <a:extLst>
                <a:ext uri="{FF2B5EF4-FFF2-40B4-BE49-F238E27FC236}">
                  <a16:creationId xmlns:a16="http://schemas.microsoft.com/office/drawing/2014/main" xmlns="" id="{8ACB3216-8C45-57AB-25F4-B37E09539BC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46" name="箭头: 五边形 19">
              <a:extLst>
                <a:ext uri="{FF2B5EF4-FFF2-40B4-BE49-F238E27FC236}">
                  <a16:creationId xmlns:a16="http://schemas.microsoft.com/office/drawing/2014/main" xmlns="" id="{DF34AB08-DC08-EA33-3112-9B338EDA560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01</a:t>
              </a:r>
            </a:p>
          </p:txBody>
        </p:sp>
      </p:grpSp>
      <p:sp>
        <p:nvSpPr>
          <p:cNvPr id="47" name="TextBox 46">
            <a:extLst>
              <a:ext uri="{FF2B5EF4-FFF2-40B4-BE49-F238E27FC236}">
                <a16:creationId xmlns:a16="http://schemas.microsoft.com/office/drawing/2014/main" xmlns="" id="{006E657B-6436-1259-5D44-6F473EB04665}"/>
              </a:ext>
            </a:extLst>
          </p:cNvPr>
          <p:cNvSpPr txBox="1"/>
          <p:nvPr/>
        </p:nvSpPr>
        <p:spPr>
          <a:xfrm>
            <a:off x="2667082" y="449457"/>
            <a:ext cx="8470766"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Arial-Rounded" panose="020B0500000000000000" pitchFamily="34" charset="0"/>
              </a:rPr>
              <a:t>Chi tiết nào cho thấy ba mẹ con Thư rất thích trò chuyện với nhau trước khi đi ngủ?</a:t>
            </a:r>
          </a:p>
        </p:txBody>
      </p:sp>
      <p:grpSp>
        <p:nvGrpSpPr>
          <p:cNvPr id="48" name="Group 47">
            <a:extLst>
              <a:ext uri="{FF2B5EF4-FFF2-40B4-BE49-F238E27FC236}">
                <a16:creationId xmlns:a16="http://schemas.microsoft.com/office/drawing/2014/main" xmlns="" id="{DA75E277-740B-1532-3817-795274EDE71B}"/>
              </a:ext>
            </a:extLst>
          </p:cNvPr>
          <p:cNvGrpSpPr/>
          <p:nvPr/>
        </p:nvGrpSpPr>
        <p:grpSpPr>
          <a:xfrm>
            <a:off x="150967" y="1696850"/>
            <a:ext cx="11020606" cy="4189600"/>
            <a:chOff x="503736" y="2521384"/>
            <a:chExt cx="6345105" cy="4189600"/>
          </a:xfrm>
        </p:grpSpPr>
        <p:sp>
          <p:nvSpPr>
            <p:cNvPr id="49" name="TextBox 48">
              <a:extLst>
                <a:ext uri="{FF2B5EF4-FFF2-40B4-BE49-F238E27FC236}">
                  <a16:creationId xmlns:a16="http://schemas.microsoft.com/office/drawing/2014/main" xmlns="" id="{0A814B5E-9FF9-20C2-1259-B4FFAB44F3C5}"/>
                </a:ext>
              </a:extLst>
            </p:cNvPr>
            <p:cNvSpPr txBox="1"/>
            <p:nvPr/>
          </p:nvSpPr>
          <p:spPr>
            <a:xfrm>
              <a:off x="990524" y="3011949"/>
              <a:ext cx="5858317" cy="3539430"/>
            </a:xfrm>
            <a:prstGeom prst="rect">
              <a:avLst/>
            </a:prstGeom>
            <a:noFill/>
            <a:ln w="57150">
              <a:noFill/>
            </a:ln>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Thời gian vui nhất trong buổi tối của Thư và Hân là trước khi đi ngủ. Đã thành thói quen, ba mẹ con sẽ đọc sách, rồi thủ thỉ chuyện trò. Những câu chuyện của ba mẹ con thường nối vào nhau không dứt. Vì thế, sắp đến giờ ngủ, mẹ phải nói rành rọt từng chữ: Năm phút nữa thôi nhé. Nhưng đôi khi chính mẹ nấn ná nghe chuyện của con, làm năm phút cứ được cộng thêm mãi.</a:t>
              </a:r>
            </a:p>
          </p:txBody>
        </p:sp>
        <p:grpSp>
          <p:nvGrpSpPr>
            <p:cNvPr id="50" name="Group 49">
              <a:extLst>
                <a:ext uri="{FF2B5EF4-FFF2-40B4-BE49-F238E27FC236}">
                  <a16:creationId xmlns:a16="http://schemas.microsoft.com/office/drawing/2014/main" xmlns="" id="{68D08B18-2848-3772-48FA-D619DDB44563}"/>
                </a:ext>
              </a:extLst>
            </p:cNvPr>
            <p:cNvGrpSpPr/>
            <p:nvPr/>
          </p:nvGrpSpPr>
          <p:grpSpPr>
            <a:xfrm>
              <a:off x="503736" y="2521384"/>
              <a:ext cx="6325689" cy="4189600"/>
              <a:chOff x="503736" y="2521384"/>
              <a:chExt cx="6325689" cy="4189600"/>
            </a:xfrm>
          </p:grpSpPr>
          <p:sp>
            <p:nvSpPr>
              <p:cNvPr id="51" name="Rectangle 50">
                <a:extLst>
                  <a:ext uri="{FF2B5EF4-FFF2-40B4-BE49-F238E27FC236}">
                    <a16:creationId xmlns:a16="http://schemas.microsoft.com/office/drawing/2014/main" xmlns="" id="{8A60600C-D890-E36A-2DFE-73C266447FF6}"/>
                  </a:ext>
                </a:extLst>
              </p:cNvPr>
              <p:cNvSpPr/>
              <p:nvPr/>
            </p:nvSpPr>
            <p:spPr>
              <a:xfrm>
                <a:off x="951517" y="2833288"/>
                <a:ext cx="5877908" cy="387769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xmlns="" id="{46B8FD78-44FD-B0A6-8AB4-FF3A49A9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pic>
        <p:nvPicPr>
          <p:cNvPr id="58" name="Picture 57">
            <a:hlinkClick r:id="rId4" action="ppaction://hlinksldjump"/>
            <a:extLst>
              <a:ext uri="{FF2B5EF4-FFF2-40B4-BE49-F238E27FC236}">
                <a16:creationId xmlns:a16="http://schemas.microsoft.com/office/drawing/2014/main" xmlns="" id="{0A7ADB69-5B88-D5D1-FFA1-B9B850C75B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9242" y="5697855"/>
            <a:ext cx="970071" cy="970071"/>
          </a:xfrm>
          <a:prstGeom prst="rect">
            <a:avLst/>
          </a:prstGeom>
          <a:effectLst>
            <a:glow rad="101600">
              <a:schemeClr val="bg1">
                <a:alpha val="60000"/>
              </a:schemeClr>
            </a:glow>
          </a:effectLst>
        </p:spPr>
      </p:pic>
    </p:spTree>
    <p:extLst>
      <p:ext uri="{BB962C8B-B14F-4D97-AF65-F5344CB8AC3E}">
        <p14:creationId xmlns:p14="http://schemas.microsoft.com/office/powerpoint/2010/main" val="41395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58"/>
                                        </p:tgtEl>
                                      </p:cBhvr>
                                    </p:animEffect>
                                    <p:animScale>
                                      <p:cBhvr>
                                        <p:cTn id="18" dur="250" autoRev="1" fill="hold"/>
                                        <p:tgtEl>
                                          <p:spTgt spid="5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7E4337-49DE-4B8F-8A95-0EB2808817C2}"/>
              </a:ext>
            </a:extLst>
          </p:cNvPr>
          <p:cNvPicPr>
            <a:picLocks noChangeAspect="1"/>
          </p:cNvPicPr>
          <p:nvPr/>
        </p:nvPicPr>
        <p:blipFill rotWithShape="1">
          <a:blip r:embed="rId2"/>
          <a:srcRect t="7704" b="48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8BB862D6-5F8D-4FBF-8621-69245FC9890D}"/>
              </a:ext>
            </a:extLst>
          </p:cNvPr>
          <p:cNvSpPr/>
          <p:nvPr/>
        </p:nvSpPr>
        <p:spPr>
          <a:xfrm>
            <a:off x="342900" y="121597"/>
            <a:ext cx="11496675" cy="639350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5" name="组合 10">
            <a:extLst>
              <a:ext uri="{FF2B5EF4-FFF2-40B4-BE49-F238E27FC236}">
                <a16:creationId xmlns:a16="http://schemas.microsoft.com/office/drawing/2014/main" xmlns="" id="{0FDED42E-2F09-0824-D597-B7BFB0BBB11A}"/>
              </a:ext>
            </a:extLst>
          </p:cNvPr>
          <p:cNvGrpSpPr/>
          <p:nvPr/>
        </p:nvGrpSpPr>
        <p:grpSpPr>
          <a:xfrm>
            <a:off x="1853047" y="284784"/>
            <a:ext cx="9533109" cy="1511558"/>
            <a:chOff x="1603464" y="2459552"/>
            <a:chExt cx="9533109" cy="856397"/>
          </a:xfrm>
        </p:grpSpPr>
        <p:sp>
          <p:nvSpPr>
            <p:cNvPr id="16" name="矩形 11">
              <a:extLst>
                <a:ext uri="{FF2B5EF4-FFF2-40B4-BE49-F238E27FC236}">
                  <a16:creationId xmlns:a16="http://schemas.microsoft.com/office/drawing/2014/main" xmlns="" id="{DE6C8BE8-369C-81D1-CD0A-78D27E45BCA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17" name="箭头: 五边形 23">
              <a:extLst>
                <a:ext uri="{FF2B5EF4-FFF2-40B4-BE49-F238E27FC236}">
                  <a16:creationId xmlns:a16="http://schemas.microsoft.com/office/drawing/2014/main" xmlns="" id="{2D3E1951-D31C-7279-F46C-8FCD8B391F1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02</a:t>
              </a:r>
            </a:p>
          </p:txBody>
        </p:sp>
      </p:grpSp>
      <p:sp>
        <p:nvSpPr>
          <p:cNvPr id="18" name="TextBox 17">
            <a:extLst>
              <a:ext uri="{FF2B5EF4-FFF2-40B4-BE49-F238E27FC236}">
                <a16:creationId xmlns:a16="http://schemas.microsoft.com/office/drawing/2014/main" xmlns="" id="{7E305B49-A0A3-50FE-6CB8-9BC00EDC1D9B}"/>
              </a:ext>
            </a:extLst>
          </p:cNvPr>
          <p:cNvSpPr txBox="1"/>
          <p:nvPr/>
        </p:nvSpPr>
        <p:spPr>
          <a:xfrm>
            <a:off x="2794982" y="471304"/>
            <a:ext cx="8652412"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Vì sao thời gian trò chuyện của ba mẹ con cứ được cộng thêm mãi.</a:t>
            </a:r>
          </a:p>
        </p:txBody>
      </p:sp>
      <p:grpSp>
        <p:nvGrpSpPr>
          <p:cNvPr id="19" name="Group 18">
            <a:extLst>
              <a:ext uri="{FF2B5EF4-FFF2-40B4-BE49-F238E27FC236}">
                <a16:creationId xmlns:a16="http://schemas.microsoft.com/office/drawing/2014/main" xmlns="" id="{7FCFA12A-CDA9-2E4F-0890-B25FABB21D54}"/>
              </a:ext>
            </a:extLst>
          </p:cNvPr>
          <p:cNvGrpSpPr/>
          <p:nvPr/>
        </p:nvGrpSpPr>
        <p:grpSpPr>
          <a:xfrm>
            <a:off x="406484" y="1486947"/>
            <a:ext cx="11829082" cy="4416490"/>
            <a:chOff x="515318" y="978946"/>
            <a:chExt cx="11829082" cy="5300573"/>
          </a:xfrm>
        </p:grpSpPr>
        <p:sp>
          <p:nvSpPr>
            <p:cNvPr id="20" name="TextBox 19">
              <a:extLst>
                <a:ext uri="{FF2B5EF4-FFF2-40B4-BE49-F238E27FC236}">
                  <a16:creationId xmlns:a16="http://schemas.microsoft.com/office/drawing/2014/main" xmlns="" id="{65844419-500D-010D-ADFB-913E6395FA08}"/>
                </a:ext>
              </a:extLst>
            </p:cNvPr>
            <p:cNvSpPr txBox="1"/>
            <p:nvPr/>
          </p:nvSpPr>
          <p:spPr>
            <a:xfrm>
              <a:off x="742521" y="2140438"/>
              <a:ext cx="11041408" cy="2548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Vì ba mẹ con có nhiều điều  để nói với nhau, để kể cho nhau nghe, để nghe kể, ... VD: cùng bàn luận, mẹ kể, con kể, cười đùa,...</a:t>
              </a:r>
            </a:p>
          </p:txBody>
        </p:sp>
        <p:grpSp>
          <p:nvGrpSpPr>
            <p:cNvPr id="21" name="Group 20">
              <a:extLst>
                <a:ext uri="{FF2B5EF4-FFF2-40B4-BE49-F238E27FC236}">
                  <a16:creationId xmlns:a16="http://schemas.microsoft.com/office/drawing/2014/main" xmlns="" id="{4F2D1022-A2BC-6773-7A6F-A3D0BBF46AA5}"/>
                </a:ext>
              </a:extLst>
            </p:cNvPr>
            <p:cNvGrpSpPr/>
            <p:nvPr/>
          </p:nvGrpSpPr>
          <p:grpSpPr>
            <a:xfrm>
              <a:off x="515318" y="978946"/>
              <a:ext cx="11829082" cy="5300573"/>
              <a:chOff x="362918" y="1369539"/>
              <a:chExt cx="11829082" cy="5300573"/>
            </a:xfrm>
          </p:grpSpPr>
          <p:sp>
            <p:nvSpPr>
              <p:cNvPr id="22" name="TextBox 21">
                <a:extLst>
                  <a:ext uri="{FF2B5EF4-FFF2-40B4-BE49-F238E27FC236}">
                    <a16:creationId xmlns:a16="http://schemas.microsoft.com/office/drawing/2014/main" xmlns="" id="{9BB328C5-7CA0-2B1D-BC7D-3B6EB455BC0A}"/>
                  </a:ext>
                </a:extLst>
              </p:cNvPr>
              <p:cNvSpPr txBox="1"/>
              <p:nvPr/>
            </p:nvSpPr>
            <p:spPr>
              <a:xfrm>
                <a:off x="966457" y="4269099"/>
                <a:ext cx="11225543" cy="2401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xmlns="" id="{434AC46F-3E56-DDF9-1F54-67FBBFBDBF1A}"/>
                  </a:ext>
                </a:extLst>
              </p:cNvPr>
              <p:cNvSpPr/>
              <p:nvPr/>
            </p:nvSpPr>
            <p:spPr>
              <a:xfrm>
                <a:off x="405986" y="2128166"/>
                <a:ext cx="11225543" cy="388711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xmlns="" id="{80FE8821-100E-74D7-DA7E-BFE328435C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pic>
        <p:nvPicPr>
          <p:cNvPr id="30" name="Picture 29">
            <a:hlinkClick r:id="rId4" action="ppaction://hlinksldjump"/>
            <a:extLst>
              <a:ext uri="{FF2B5EF4-FFF2-40B4-BE49-F238E27FC236}">
                <a16:creationId xmlns:a16="http://schemas.microsoft.com/office/drawing/2014/main" xmlns="" id="{518A1A7C-9ADC-BC83-5381-CF60212CD2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9242" y="5697855"/>
            <a:ext cx="970071" cy="970071"/>
          </a:xfrm>
          <a:prstGeom prst="rect">
            <a:avLst/>
          </a:prstGeom>
          <a:effectLst>
            <a:glow rad="101600">
              <a:schemeClr val="bg1">
                <a:alpha val="60000"/>
              </a:schemeClr>
            </a:glow>
          </a:effectLst>
        </p:spPr>
      </p:pic>
    </p:spTree>
    <p:extLst>
      <p:ext uri="{BB962C8B-B14F-4D97-AF65-F5344CB8AC3E}">
        <p14:creationId xmlns:p14="http://schemas.microsoft.com/office/powerpoint/2010/main" val="31124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0"/>
                                  </p:stCondLst>
                                  <p:childTnLst>
                                    <p:animEffect transition="out" filter="fade">
                                      <p:cBhvr>
                                        <p:cTn id="19" dur="500" tmFilter="0, 0; .2, .5; .8, .5; 1, 0"/>
                                        <p:tgtEl>
                                          <p:spTgt spid="30"/>
                                        </p:tgtEl>
                                      </p:cBhvr>
                                    </p:animEffect>
                                    <p:animScale>
                                      <p:cBhvr>
                                        <p:cTn id="20"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AAD296-B645-4EF5-9E6F-7C992F3A3D0B}"/>
              </a:ext>
            </a:extLst>
          </p:cNvPr>
          <p:cNvPicPr>
            <a:picLocks noChangeAspect="1"/>
          </p:cNvPicPr>
          <p:nvPr/>
        </p:nvPicPr>
        <p:blipFill rotWithShape="1">
          <a:blip r:embed="rId2"/>
          <a:srcRect t="7704" b="48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ABD39BB9-014B-4BD7-B668-EC4278C0E40E}"/>
              </a:ext>
            </a:extLst>
          </p:cNvPr>
          <p:cNvSpPr/>
          <p:nvPr/>
        </p:nvSpPr>
        <p:spPr>
          <a:xfrm>
            <a:off x="180975" y="121597"/>
            <a:ext cx="12011025" cy="644112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5" name="组合 26">
            <a:extLst>
              <a:ext uri="{FF2B5EF4-FFF2-40B4-BE49-F238E27FC236}">
                <a16:creationId xmlns:a16="http://schemas.microsoft.com/office/drawing/2014/main" xmlns="" id="{B45214E4-0323-FC6D-46CD-647DD80F8BD5}"/>
              </a:ext>
            </a:extLst>
          </p:cNvPr>
          <p:cNvGrpSpPr/>
          <p:nvPr/>
        </p:nvGrpSpPr>
        <p:grpSpPr>
          <a:xfrm>
            <a:off x="478411" y="213803"/>
            <a:ext cx="11235178" cy="856397"/>
            <a:chOff x="1603464" y="2459552"/>
            <a:chExt cx="9533109" cy="856397"/>
          </a:xfrm>
        </p:grpSpPr>
        <p:sp>
          <p:nvSpPr>
            <p:cNvPr id="16" name="矩形 27">
              <a:extLst>
                <a:ext uri="{FF2B5EF4-FFF2-40B4-BE49-F238E27FC236}">
                  <a16:creationId xmlns:a16="http://schemas.microsoft.com/office/drawing/2014/main" xmlns="" id="{D6012948-DDE4-DE67-E524-9AB7E928C7A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箭头: 五边形 26">
              <a:extLst>
                <a:ext uri="{FF2B5EF4-FFF2-40B4-BE49-F238E27FC236}">
                  <a16:creationId xmlns:a16="http://schemas.microsoft.com/office/drawing/2014/main" xmlns="" id="{3A575AF8-0954-BB69-0907-F5AF6D81C78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03</a:t>
              </a:r>
            </a:p>
          </p:txBody>
        </p:sp>
      </p:grpSp>
      <p:sp>
        <p:nvSpPr>
          <p:cNvPr id="18" name="TextBox 17">
            <a:extLst>
              <a:ext uri="{FF2B5EF4-FFF2-40B4-BE49-F238E27FC236}">
                <a16:creationId xmlns:a16="http://schemas.microsoft.com/office/drawing/2014/main" xmlns="" id="{21BEE6A3-1319-6141-BCD2-B0C7830C35D7}"/>
              </a:ext>
            </a:extLst>
          </p:cNvPr>
          <p:cNvSpPr txBox="1"/>
          <p:nvPr/>
        </p:nvSpPr>
        <p:spPr>
          <a:xfrm>
            <a:off x="1596457" y="367987"/>
            <a:ext cx="10093117" cy="646331"/>
          </a:xfrm>
          <a:prstGeom prst="rect">
            <a:avLst/>
          </a:prstGeom>
          <a:noFill/>
        </p:spPr>
        <p:txBody>
          <a:bodyPr wrap="square" rtlCol="0">
            <a:spAutoFit/>
          </a:bodyPr>
          <a:lstStyle/>
          <a:p>
            <a:pPr algn="just">
              <a:defRPr/>
            </a:pPr>
            <a:r>
              <a:rPr lang="vi-VN" altLang="zh-C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Mẹ đã kể cho chị em Thư những chuyện gì?</a:t>
            </a:r>
          </a:p>
        </p:txBody>
      </p:sp>
      <p:grpSp>
        <p:nvGrpSpPr>
          <p:cNvPr id="19" name="Group 18">
            <a:extLst>
              <a:ext uri="{FF2B5EF4-FFF2-40B4-BE49-F238E27FC236}">
                <a16:creationId xmlns:a16="http://schemas.microsoft.com/office/drawing/2014/main" xmlns="" id="{B6C1AF7C-6F2D-D25E-CFD9-AB91CCF16D5B}"/>
              </a:ext>
            </a:extLst>
          </p:cNvPr>
          <p:cNvGrpSpPr/>
          <p:nvPr/>
        </p:nvGrpSpPr>
        <p:grpSpPr>
          <a:xfrm>
            <a:off x="-198637" y="1227496"/>
            <a:ext cx="12390637" cy="3832723"/>
            <a:chOff x="-198637" y="966102"/>
            <a:chExt cx="12390637" cy="3832723"/>
          </a:xfrm>
        </p:grpSpPr>
        <p:sp>
          <p:nvSpPr>
            <p:cNvPr id="20" name="TextBox 19">
              <a:extLst>
                <a:ext uri="{FF2B5EF4-FFF2-40B4-BE49-F238E27FC236}">
                  <a16:creationId xmlns:a16="http://schemas.microsoft.com/office/drawing/2014/main" xmlns="" id="{CF8A5718-09F8-EA61-1958-66A58618D97D}"/>
                </a:ext>
              </a:extLst>
            </p:cNvPr>
            <p:cNvSpPr txBox="1"/>
            <p:nvPr/>
          </p:nvSpPr>
          <p:spPr>
            <a:xfrm>
              <a:off x="1040131" y="1707902"/>
              <a:ext cx="10961370" cy="2862322"/>
            </a:xfrm>
            <a:prstGeom prst="rect">
              <a:avLst/>
            </a:prstGeom>
            <a:noFill/>
          </p:spPr>
          <p:txBody>
            <a:bodyPr wrap="square">
              <a:spAutoFit/>
            </a:bodyPr>
            <a:lstStyle/>
            <a:p>
              <a:pPr marL="0" marR="0" algn="just">
                <a:spcBef>
                  <a:spcPts val="0"/>
                </a:spcBef>
                <a:spcAft>
                  <a:spcPts val="0"/>
                </a:spcAft>
              </a:pPr>
              <a:r>
                <a:rPr lang="vi-VN" sz="36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endParaRPr lang="en-US" sz="36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20">
              <a:extLst>
                <a:ext uri="{FF2B5EF4-FFF2-40B4-BE49-F238E27FC236}">
                  <a16:creationId xmlns:a16="http://schemas.microsoft.com/office/drawing/2014/main" xmlns="" id="{1753F2CB-EC80-DD42-1D3E-03287C9E3800}"/>
                </a:ext>
              </a:extLst>
            </p:cNvPr>
            <p:cNvSpPr/>
            <p:nvPr/>
          </p:nvSpPr>
          <p:spPr>
            <a:xfrm>
              <a:off x="943383" y="1489753"/>
              <a:ext cx="11248617" cy="330907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a:extLst>
                <a:ext uri="{FF2B5EF4-FFF2-40B4-BE49-F238E27FC236}">
                  <a16:creationId xmlns:a16="http://schemas.microsoft.com/office/drawing/2014/main" xmlns="" id="{C0061DAA-3791-7C87-D1B1-4A229BBFA43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pic>
        <p:nvPicPr>
          <p:cNvPr id="28" name="Picture 27">
            <a:hlinkClick r:id="rId5" action="ppaction://hlinksldjump"/>
            <a:extLst>
              <a:ext uri="{FF2B5EF4-FFF2-40B4-BE49-F238E27FC236}">
                <a16:creationId xmlns:a16="http://schemas.microsoft.com/office/drawing/2014/main" xmlns="" id="{6FAF58D3-97F6-9DCE-DDD0-A1ADCB8BC9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9242" y="5697855"/>
            <a:ext cx="970071" cy="970071"/>
          </a:xfrm>
          <a:prstGeom prst="rect">
            <a:avLst/>
          </a:prstGeom>
          <a:effectLst>
            <a:glow rad="101600">
              <a:schemeClr val="bg1">
                <a:alpha val="60000"/>
              </a:schemeClr>
            </a:glow>
          </a:effectLst>
        </p:spPr>
      </p:pic>
    </p:spTree>
    <p:extLst>
      <p:ext uri="{BB962C8B-B14F-4D97-AF65-F5344CB8AC3E}">
        <p14:creationId xmlns:p14="http://schemas.microsoft.com/office/powerpoint/2010/main" val="393397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0"/>
                                  </p:stCondLst>
                                  <p:childTnLst>
                                    <p:animEffect transition="out" filter="fade">
                                      <p:cBhvr>
                                        <p:cTn id="19" dur="500" tmFilter="0, 0; .2, .5; .8, .5; 1, 0"/>
                                        <p:tgtEl>
                                          <p:spTgt spid="28"/>
                                        </p:tgtEl>
                                      </p:cBhvr>
                                    </p:animEffect>
                                    <p:animScale>
                                      <p:cBhvr>
                                        <p:cTn id="20"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4FEEBC37-0CD1-743E-F0F3-D0B31A7D645F}"/>
              </a:ext>
            </a:extLst>
          </p:cNvPr>
          <p:cNvPicPr>
            <a:picLocks noChangeAspect="1"/>
          </p:cNvPicPr>
          <p:nvPr/>
        </p:nvPicPr>
        <p:blipFill rotWithShape="1">
          <a:blip r:embed="rId4"/>
          <a:srcRect t="7704" b="482"/>
          <a:stretch/>
        </p:blipFill>
        <p:spPr>
          <a:xfrm>
            <a:off x="0" y="0"/>
            <a:ext cx="12192000" cy="6858000"/>
          </a:xfrm>
          <a:prstGeom prst="rect">
            <a:avLst/>
          </a:prstGeom>
        </p:spPr>
      </p:pic>
      <p:sp>
        <p:nvSpPr>
          <p:cNvPr id="16" name="Rectangle: Rounded Corners 15">
            <a:extLst>
              <a:ext uri="{FF2B5EF4-FFF2-40B4-BE49-F238E27FC236}">
                <a16:creationId xmlns:a16="http://schemas.microsoft.com/office/drawing/2014/main" xmlns="" id="{DD7DBC83-6329-C561-3288-FD9B1B2F9F75}"/>
              </a:ext>
            </a:extLst>
          </p:cNvPr>
          <p:cNvSpPr/>
          <p:nvPr/>
        </p:nvSpPr>
        <p:spPr>
          <a:xfrm>
            <a:off x="180975" y="121597"/>
            <a:ext cx="12011025" cy="644112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1" name="组合 29">
            <a:extLst>
              <a:ext uri="{FF2B5EF4-FFF2-40B4-BE49-F238E27FC236}">
                <a16:creationId xmlns:a16="http://schemas.microsoft.com/office/drawing/2014/main" xmlns="" id="{31B6441B-05E8-37F0-87C7-D5AE7B2D8B13}"/>
              </a:ext>
            </a:extLst>
          </p:cNvPr>
          <p:cNvGrpSpPr/>
          <p:nvPr/>
        </p:nvGrpSpPr>
        <p:grpSpPr>
          <a:xfrm>
            <a:off x="1532645" y="185343"/>
            <a:ext cx="9533109" cy="1353345"/>
            <a:chOff x="1603464" y="2459552"/>
            <a:chExt cx="9533109" cy="856397"/>
          </a:xfrm>
        </p:grpSpPr>
        <p:sp>
          <p:nvSpPr>
            <p:cNvPr id="32" name="矩形 30">
              <a:extLst>
                <a:ext uri="{FF2B5EF4-FFF2-40B4-BE49-F238E27FC236}">
                  <a16:creationId xmlns:a16="http://schemas.microsoft.com/office/drawing/2014/main" xmlns="" id="{3196D6E3-6360-7D1A-62F8-92DE5FAA26A2}"/>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33" name="箭头: 五边形 29">
              <a:extLst>
                <a:ext uri="{FF2B5EF4-FFF2-40B4-BE49-F238E27FC236}">
                  <a16:creationId xmlns:a16="http://schemas.microsoft.com/office/drawing/2014/main" xmlns="" id="{CD6A84D6-203C-D56D-60FC-38256224697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04</a:t>
              </a:r>
            </a:p>
          </p:txBody>
        </p:sp>
      </p:grpSp>
      <p:sp>
        <p:nvSpPr>
          <p:cNvPr id="34" name="TextBox 33">
            <a:extLst>
              <a:ext uri="{FF2B5EF4-FFF2-40B4-BE49-F238E27FC236}">
                <a16:creationId xmlns:a16="http://schemas.microsoft.com/office/drawing/2014/main" xmlns="" id="{EAFF0072-409C-39C3-BD69-A86F25350D11}"/>
              </a:ext>
            </a:extLst>
          </p:cNvPr>
          <p:cNvSpPr txBox="1"/>
          <p:nvPr/>
        </p:nvSpPr>
        <p:spPr>
          <a:xfrm>
            <a:off x="2535817" y="366363"/>
            <a:ext cx="8652412" cy="1077218"/>
          </a:xfrm>
          <a:prstGeom prst="rect">
            <a:avLst/>
          </a:prstGeom>
          <a:noFill/>
        </p:spPr>
        <p:txBody>
          <a:bodyPr wrap="square" rtlCol="0">
            <a:spAutoFit/>
          </a:bodyPr>
          <a:lstStyle/>
          <a:p>
            <a:pPr algn="just">
              <a:defRPr/>
            </a:pPr>
            <a:r>
              <a:rPr lang="vi-VN" altLang="zh-C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Đóng vai Thư hoặc Hân nhắc lại những chuyện mình đã kể cho mẹ nghe.</a:t>
            </a:r>
          </a:p>
        </p:txBody>
      </p:sp>
      <p:pic>
        <p:nvPicPr>
          <p:cNvPr id="41" name="Picture 40">
            <a:hlinkClick r:id="rId5" action="ppaction://hlinksldjump"/>
            <a:extLst>
              <a:ext uri="{FF2B5EF4-FFF2-40B4-BE49-F238E27FC236}">
                <a16:creationId xmlns:a16="http://schemas.microsoft.com/office/drawing/2014/main" xmlns="" id="{8A1B200F-9043-61CB-899A-49FFC9FE75C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9242" y="5697855"/>
            <a:ext cx="970071" cy="970071"/>
          </a:xfrm>
          <a:prstGeom prst="rect">
            <a:avLst/>
          </a:prstGeom>
          <a:effectLst>
            <a:glow rad="101600">
              <a:schemeClr val="bg1">
                <a:alpha val="60000"/>
              </a:schemeClr>
            </a:glow>
          </a:effectLst>
        </p:spPr>
      </p:pic>
      <p:pic>
        <p:nvPicPr>
          <p:cNvPr id="3" name="Picture 2" descr="A cartoon of a child waving&#10;&#10;AI-generated content may be incorrect.">
            <a:extLst>
              <a:ext uri="{FF2B5EF4-FFF2-40B4-BE49-F238E27FC236}">
                <a16:creationId xmlns:a16="http://schemas.microsoft.com/office/drawing/2014/main" xmlns="" id="{AEA5144D-646A-CD74-5CB9-80B89D66D3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4910" y="1674600"/>
            <a:ext cx="2825591" cy="4931940"/>
          </a:xfrm>
          <a:prstGeom prst="rect">
            <a:avLst/>
          </a:prstGeom>
        </p:spPr>
      </p:pic>
      <p:pic>
        <p:nvPicPr>
          <p:cNvPr id="4" name="tải xuống (3)">
            <a:hlinkClick r:id="" action="ppaction://media"/>
            <a:extLst>
              <a:ext uri="{FF2B5EF4-FFF2-40B4-BE49-F238E27FC236}">
                <a16:creationId xmlns:a16="http://schemas.microsoft.com/office/drawing/2014/main" xmlns="" id="{A6EABD9C-DF0A-B8FC-263A-08B8F5839B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8000" y="905510"/>
            <a:ext cx="406400" cy="406400"/>
          </a:xfrm>
          <a:prstGeom prst="rect">
            <a:avLst/>
          </a:prstGeom>
        </p:spPr>
      </p:pic>
    </p:spTree>
    <p:extLst>
      <p:ext uri="{BB962C8B-B14F-4D97-AF65-F5344CB8AC3E}">
        <p14:creationId xmlns:p14="http://schemas.microsoft.com/office/powerpoint/2010/main" val="30384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41"/>
                                        </p:tgtEl>
                                      </p:cBhvr>
                                    </p:animEffect>
                                    <p:animScale>
                                      <p:cBhvr>
                                        <p:cTn id="13" dur="250" autoRev="1" fill="hold"/>
                                        <p:tgtEl>
                                          <p:spTgt spid="41"/>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 presetClass="mediacall" presetSubtype="0" fill="hold" nodeType="withEffect">
                                  <p:stCondLst>
                                    <p:cond delay="0"/>
                                  </p:stCondLst>
                                  <p:childTnLst>
                                    <p:cmd type="call" cmd="playFrom(0.0)">
                                      <p:cBhvr>
                                        <p:cTn id="20" dur="9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42640E-F7C5-4405-A045-1BA40E0070F3}"/>
              </a:ext>
            </a:extLst>
          </p:cNvPr>
          <p:cNvPicPr>
            <a:picLocks noChangeAspect="1"/>
          </p:cNvPicPr>
          <p:nvPr/>
        </p:nvPicPr>
        <p:blipFill rotWithShape="1">
          <a:blip r:embed="rId2"/>
          <a:srcRect t="7704" b="48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6DE25AD8-9110-411A-B0DB-DEF9C8545A48}"/>
              </a:ext>
            </a:extLst>
          </p:cNvPr>
          <p:cNvSpPr/>
          <p:nvPr/>
        </p:nvSpPr>
        <p:spPr>
          <a:xfrm>
            <a:off x="476250" y="121597"/>
            <a:ext cx="11124011" cy="629825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5" name="组合 29">
            <a:extLst>
              <a:ext uri="{FF2B5EF4-FFF2-40B4-BE49-F238E27FC236}">
                <a16:creationId xmlns:a16="http://schemas.microsoft.com/office/drawing/2014/main" xmlns="" id="{65D02CFB-CAF9-D64D-7128-7236E28EB3FA}"/>
              </a:ext>
            </a:extLst>
          </p:cNvPr>
          <p:cNvGrpSpPr/>
          <p:nvPr/>
        </p:nvGrpSpPr>
        <p:grpSpPr>
          <a:xfrm>
            <a:off x="1532645" y="185343"/>
            <a:ext cx="10131035" cy="1353345"/>
            <a:chOff x="1603464" y="2459552"/>
            <a:chExt cx="9533109" cy="856397"/>
          </a:xfrm>
        </p:grpSpPr>
        <p:sp>
          <p:nvSpPr>
            <p:cNvPr id="16" name="矩形 30">
              <a:extLst>
                <a:ext uri="{FF2B5EF4-FFF2-40B4-BE49-F238E27FC236}">
                  <a16:creationId xmlns:a16="http://schemas.microsoft.com/office/drawing/2014/main" xmlns="" id="{B2C4C204-0A6C-F948-AE36-CB0B33EBA37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17" name="箭头: 五边形 29">
              <a:extLst>
                <a:ext uri="{FF2B5EF4-FFF2-40B4-BE49-F238E27FC236}">
                  <a16:creationId xmlns:a16="http://schemas.microsoft.com/office/drawing/2014/main" xmlns="" id="{61BB37DA-6CFC-E917-C58F-6823B7F4A7A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05</a:t>
              </a:r>
            </a:p>
          </p:txBody>
        </p:sp>
      </p:grpSp>
      <p:sp>
        <p:nvSpPr>
          <p:cNvPr id="18" name="TextBox 17">
            <a:extLst>
              <a:ext uri="{FF2B5EF4-FFF2-40B4-BE49-F238E27FC236}">
                <a16:creationId xmlns:a16="http://schemas.microsoft.com/office/drawing/2014/main" xmlns="" id="{6FCD1DD7-1A67-C313-663B-8A9DF1CCFDD0}"/>
              </a:ext>
            </a:extLst>
          </p:cNvPr>
          <p:cNvSpPr txBox="1"/>
          <p:nvPr/>
        </p:nvSpPr>
        <p:spPr>
          <a:xfrm>
            <a:off x="2352936" y="552377"/>
            <a:ext cx="9557124" cy="584775"/>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Nêu</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cảm</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nghĩ</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em</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sau</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19" name="Rectangle 18">
            <a:extLst>
              <a:ext uri="{FF2B5EF4-FFF2-40B4-BE49-F238E27FC236}">
                <a16:creationId xmlns:a16="http://schemas.microsoft.com/office/drawing/2014/main" xmlns="" id="{184E4697-751D-B535-C1C2-7F296AFEFC3D}"/>
              </a:ext>
            </a:extLst>
          </p:cNvPr>
          <p:cNvSpPr/>
          <p:nvPr/>
        </p:nvSpPr>
        <p:spPr>
          <a:xfrm>
            <a:off x="914400" y="1665421"/>
            <a:ext cx="10363199"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	Câu chuyện làm em thấy thật thích những cuộc trò chuyện đầm ấm của ba mẹ con Thư trước giờ đi ngủ.</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	Câu chuyện khiến em mong muốn được trò chuyện, chia sẻ nhiều hơn với người thân về việc học tập của mình.</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	Câu chuyện cho em hiểu thêm về tình cảm yêu thương, ấm áp của mẹ và con cũng như giữa những người thân trong gia đình.).</a:t>
            </a:r>
          </a:p>
        </p:txBody>
      </p:sp>
      <p:pic>
        <p:nvPicPr>
          <p:cNvPr id="20" name="Picture 19">
            <a:hlinkClick r:id="rId3" action="ppaction://hlinksldjump"/>
            <a:extLst>
              <a:ext uri="{FF2B5EF4-FFF2-40B4-BE49-F238E27FC236}">
                <a16:creationId xmlns:a16="http://schemas.microsoft.com/office/drawing/2014/main" xmlns="" id="{BD86BF50-50BC-0B10-3ECF-5FC1FF36F8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9242" y="5697855"/>
            <a:ext cx="970071" cy="970071"/>
          </a:xfrm>
          <a:prstGeom prst="rect">
            <a:avLst/>
          </a:prstGeom>
          <a:effectLst>
            <a:glow rad="101600">
              <a:schemeClr val="bg1">
                <a:alpha val="60000"/>
              </a:schemeClr>
            </a:glow>
          </a:effectLst>
        </p:spPr>
      </p:pic>
    </p:spTree>
    <p:extLst>
      <p:ext uri="{BB962C8B-B14F-4D97-AF65-F5344CB8AC3E}">
        <p14:creationId xmlns:p14="http://schemas.microsoft.com/office/powerpoint/2010/main" val="17694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0"/>
                                  </p:stCondLst>
                                  <p:childTnLst>
                                    <p:animEffect transition="out" filter="fade">
                                      <p:cBhvr>
                                        <p:cTn id="19" dur="500" tmFilter="0, 0; .2, .5; .8, .5; 1, 0"/>
                                        <p:tgtEl>
                                          <p:spTgt spid="20"/>
                                        </p:tgtEl>
                                      </p:cBhvr>
                                    </p:animEffect>
                                    <p:animScale>
                                      <p:cBhvr>
                                        <p:cTn id="20"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9DF62B25-949C-42FF-9AA5-FF1559643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pic>
        <p:nvPicPr>
          <p:cNvPr id="2" name="Picture 1">
            <a:extLst>
              <a:ext uri="{FF2B5EF4-FFF2-40B4-BE49-F238E27FC236}">
                <a16:creationId xmlns:a16="http://schemas.microsoft.com/office/drawing/2014/main" xmlns="" id="{70C0E2C5-7D58-142A-568C-234520EE3958}"/>
              </a:ext>
            </a:extLst>
          </p:cNvPr>
          <p:cNvPicPr>
            <a:picLocks noChangeAspect="1"/>
          </p:cNvPicPr>
          <p:nvPr/>
        </p:nvPicPr>
        <p:blipFill rotWithShape="1">
          <a:blip r:embed="rId4">
            <a:extLst>
              <a:ext uri="{28A0092B-C50C-407E-A947-70E740481C1C}">
                <a14:useLocalDpi xmlns:a14="http://schemas.microsoft.com/office/drawing/2010/main" val="0"/>
              </a:ext>
            </a:extLst>
          </a:blip>
          <a:srcRect t="-4095" r="83764" b="37529"/>
          <a:stretch/>
        </p:blipFill>
        <p:spPr>
          <a:xfrm flipH="1">
            <a:off x="-217604" y="3116142"/>
            <a:ext cx="2935634" cy="3741858"/>
          </a:xfrm>
          <a:prstGeom prst="rect">
            <a:avLst/>
          </a:prstGeom>
        </p:spPr>
      </p:pic>
      <p:grpSp>
        <p:nvGrpSpPr>
          <p:cNvPr id="11" name="Group 10">
            <a:extLst>
              <a:ext uri="{FF2B5EF4-FFF2-40B4-BE49-F238E27FC236}">
                <a16:creationId xmlns:a16="http://schemas.microsoft.com/office/drawing/2014/main" xmlns="" id="{F4C20856-BA9A-D762-5BC3-72F9D4A31951}"/>
              </a:ext>
            </a:extLst>
          </p:cNvPr>
          <p:cNvGrpSpPr/>
          <p:nvPr/>
        </p:nvGrpSpPr>
        <p:grpSpPr>
          <a:xfrm>
            <a:off x="2249931" y="1516688"/>
            <a:ext cx="8734701" cy="2014385"/>
            <a:chOff x="352385" y="2619739"/>
            <a:chExt cx="1868116" cy="2597712"/>
          </a:xfrm>
        </p:grpSpPr>
        <p:sp>
          <p:nvSpPr>
            <p:cNvPr id="13" name="Rectangle: Rounded Corners 12">
              <a:extLst>
                <a:ext uri="{FF2B5EF4-FFF2-40B4-BE49-F238E27FC236}">
                  <a16:creationId xmlns:a16="http://schemas.microsoft.com/office/drawing/2014/main" xmlns="" id="{191B4B23-6651-0C22-60B4-B03763203D35}"/>
                </a:ext>
              </a:extLst>
            </p:cNvPr>
            <p:cNvSpPr/>
            <p:nvPr/>
          </p:nvSpPr>
          <p:spPr>
            <a:xfrm>
              <a:off x="352385" y="2619739"/>
              <a:ext cx="1868116" cy="2597712"/>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a:extLst>
                <a:ext uri="{FF2B5EF4-FFF2-40B4-BE49-F238E27FC236}">
                  <a16:creationId xmlns:a16="http://schemas.microsoft.com/office/drawing/2014/main" xmlns="" id="{E86FC608-CBF6-0152-CCD6-7C8EB80D3A9C}"/>
                </a:ext>
              </a:extLst>
            </p:cNvPr>
            <p:cNvSpPr txBox="1"/>
            <p:nvPr/>
          </p:nvSpPr>
          <p:spPr>
            <a:xfrm>
              <a:off x="387992" y="2806963"/>
              <a:ext cx="1796902" cy="22623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Kể</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về</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một</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hoạt</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động</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của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gia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đình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em</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vào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buổi</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libri" panose="020F0502020204030204" pitchFamily="34" charset="0"/>
                  <a:cs typeface="+mn-cs"/>
                </a:rPr>
                <a:t>tối</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endParaRPr>
            </a:p>
          </p:txBody>
        </p:sp>
      </p:grpSp>
    </p:spTree>
    <p:extLst>
      <p:ext uri="{BB962C8B-B14F-4D97-AF65-F5344CB8AC3E}">
        <p14:creationId xmlns:p14="http://schemas.microsoft.com/office/powerpoint/2010/main" val="3918009336"/>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93D75F56-DC13-54E7-E5D0-0B6244513D1E}"/>
            </a:ext>
          </a:extLst>
        </p:cNvPr>
        <p:cNvGrpSpPr/>
        <p:nvPr/>
      </p:nvGrpSpPr>
      <p:grpSpPr>
        <a:xfrm>
          <a:off x="0" y="0"/>
          <a:ext cx="0" cy="0"/>
          <a:chOff x="0" y="0"/>
          <a:chExt cx="0" cy="0"/>
        </a:xfrm>
      </p:grpSpPr>
      <p:sp>
        <p:nvSpPr>
          <p:cNvPr id="2" name="Rectangle: Rounded Corners 43">
            <a:extLst>
              <a:ext uri="{FF2B5EF4-FFF2-40B4-BE49-F238E27FC236}">
                <a16:creationId xmlns:a16="http://schemas.microsoft.com/office/drawing/2014/main" xmlns="" id="{0DA4A952-4116-9F13-78FD-2644C607EDA9}"/>
              </a:ext>
            </a:extLst>
          </p:cNvPr>
          <p:cNvSpPr/>
          <p:nvPr/>
        </p:nvSpPr>
        <p:spPr>
          <a:xfrm>
            <a:off x="1463574" y="605789"/>
            <a:ext cx="9126563" cy="868681"/>
          </a:xfrm>
          <a:custGeom>
            <a:avLst/>
            <a:gdLst>
              <a:gd name="connsiteX0" fmla="*/ 0 w 9126563"/>
              <a:gd name="connsiteY0" fmla="*/ 144783 h 868681"/>
              <a:gd name="connsiteX1" fmla="*/ 144783 w 9126563"/>
              <a:gd name="connsiteY1" fmla="*/ 0 h 868681"/>
              <a:gd name="connsiteX2" fmla="*/ 645546 w 9126563"/>
              <a:gd name="connsiteY2" fmla="*/ 0 h 868681"/>
              <a:gd name="connsiteX3" fmla="*/ 969569 w 9126563"/>
              <a:gd name="connsiteY3" fmla="*/ 0 h 868681"/>
              <a:gd name="connsiteX4" fmla="*/ 1293593 w 9126563"/>
              <a:gd name="connsiteY4" fmla="*/ 0 h 868681"/>
              <a:gd name="connsiteX5" fmla="*/ 1617616 w 9126563"/>
              <a:gd name="connsiteY5" fmla="*/ 0 h 868681"/>
              <a:gd name="connsiteX6" fmla="*/ 2030009 w 9126563"/>
              <a:gd name="connsiteY6" fmla="*/ 0 h 868681"/>
              <a:gd name="connsiteX7" fmla="*/ 2707512 w 9126563"/>
              <a:gd name="connsiteY7" fmla="*/ 0 h 868681"/>
              <a:gd name="connsiteX8" fmla="*/ 3031535 w 9126563"/>
              <a:gd name="connsiteY8" fmla="*/ 0 h 868681"/>
              <a:gd name="connsiteX9" fmla="*/ 3532299 w 9126563"/>
              <a:gd name="connsiteY9" fmla="*/ 0 h 868681"/>
              <a:gd name="connsiteX10" fmla="*/ 3944692 w 9126563"/>
              <a:gd name="connsiteY10" fmla="*/ 0 h 868681"/>
              <a:gd name="connsiteX11" fmla="*/ 4445455 w 9126563"/>
              <a:gd name="connsiteY11" fmla="*/ 0 h 868681"/>
              <a:gd name="connsiteX12" fmla="*/ 4857848 w 9126563"/>
              <a:gd name="connsiteY12" fmla="*/ 0 h 868681"/>
              <a:gd name="connsiteX13" fmla="*/ 5446981 w 9126563"/>
              <a:gd name="connsiteY13" fmla="*/ 0 h 868681"/>
              <a:gd name="connsiteX14" fmla="*/ 5859374 w 9126563"/>
              <a:gd name="connsiteY14" fmla="*/ 0 h 868681"/>
              <a:gd name="connsiteX15" fmla="*/ 6360138 w 9126563"/>
              <a:gd name="connsiteY15" fmla="*/ 0 h 868681"/>
              <a:gd name="connsiteX16" fmla="*/ 6949271 w 9126563"/>
              <a:gd name="connsiteY16" fmla="*/ 0 h 868681"/>
              <a:gd name="connsiteX17" fmla="*/ 7538404 w 9126563"/>
              <a:gd name="connsiteY17" fmla="*/ 0 h 868681"/>
              <a:gd name="connsiteX18" fmla="*/ 8304277 w 9126563"/>
              <a:gd name="connsiteY18" fmla="*/ 0 h 868681"/>
              <a:gd name="connsiteX19" fmla="*/ 8981780 w 9126563"/>
              <a:gd name="connsiteY19" fmla="*/ 0 h 868681"/>
              <a:gd name="connsiteX20" fmla="*/ 9126563 w 9126563"/>
              <a:gd name="connsiteY20" fmla="*/ 144783 h 868681"/>
              <a:gd name="connsiteX21" fmla="*/ 9126563 w 9126563"/>
              <a:gd name="connsiteY21" fmla="*/ 723898 h 868681"/>
              <a:gd name="connsiteX22" fmla="*/ 8981780 w 9126563"/>
              <a:gd name="connsiteY22" fmla="*/ 868681 h 868681"/>
              <a:gd name="connsiteX23" fmla="*/ 8569387 w 9126563"/>
              <a:gd name="connsiteY23" fmla="*/ 868681 h 868681"/>
              <a:gd name="connsiteX24" fmla="*/ 8245364 w 9126563"/>
              <a:gd name="connsiteY24" fmla="*/ 868681 h 868681"/>
              <a:gd name="connsiteX25" fmla="*/ 7479491 w 9126563"/>
              <a:gd name="connsiteY25" fmla="*/ 868681 h 868681"/>
              <a:gd name="connsiteX26" fmla="*/ 6713617 w 9126563"/>
              <a:gd name="connsiteY26" fmla="*/ 868681 h 868681"/>
              <a:gd name="connsiteX27" fmla="*/ 6036114 w 9126563"/>
              <a:gd name="connsiteY27" fmla="*/ 868681 h 868681"/>
              <a:gd name="connsiteX28" fmla="*/ 5270241 w 9126563"/>
              <a:gd name="connsiteY28" fmla="*/ 868681 h 868681"/>
              <a:gd name="connsiteX29" fmla="*/ 4681108 w 9126563"/>
              <a:gd name="connsiteY29" fmla="*/ 868681 h 868681"/>
              <a:gd name="connsiteX30" fmla="*/ 4003605 w 9126563"/>
              <a:gd name="connsiteY30" fmla="*/ 868681 h 868681"/>
              <a:gd name="connsiteX31" fmla="*/ 3502842 w 9126563"/>
              <a:gd name="connsiteY31" fmla="*/ 868681 h 868681"/>
              <a:gd name="connsiteX32" fmla="*/ 3178819 w 9126563"/>
              <a:gd name="connsiteY32" fmla="*/ 868681 h 868681"/>
              <a:gd name="connsiteX33" fmla="*/ 2854795 w 9126563"/>
              <a:gd name="connsiteY33" fmla="*/ 868681 h 868681"/>
              <a:gd name="connsiteX34" fmla="*/ 2442402 w 9126563"/>
              <a:gd name="connsiteY34" fmla="*/ 868681 h 868681"/>
              <a:gd name="connsiteX35" fmla="*/ 2030009 w 9126563"/>
              <a:gd name="connsiteY35" fmla="*/ 868681 h 868681"/>
              <a:gd name="connsiteX36" fmla="*/ 1617616 w 9126563"/>
              <a:gd name="connsiteY36" fmla="*/ 868681 h 868681"/>
              <a:gd name="connsiteX37" fmla="*/ 851743 w 9126563"/>
              <a:gd name="connsiteY37" fmla="*/ 868681 h 868681"/>
              <a:gd name="connsiteX38" fmla="*/ 144783 w 9126563"/>
              <a:gd name="connsiteY38" fmla="*/ 868681 h 868681"/>
              <a:gd name="connsiteX39" fmla="*/ 0 w 9126563"/>
              <a:gd name="connsiteY39" fmla="*/ 723898 h 868681"/>
              <a:gd name="connsiteX40" fmla="*/ 0 w 9126563"/>
              <a:gd name="connsiteY40" fmla="*/ 144783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868681" fill="none" extrusionOk="0">
                <a:moveTo>
                  <a:pt x="0" y="144783"/>
                </a:moveTo>
                <a:cubicBezTo>
                  <a:pt x="-15446" y="70811"/>
                  <a:pt x="68792" y="8584"/>
                  <a:pt x="144783" y="0"/>
                </a:cubicBezTo>
                <a:cubicBezTo>
                  <a:pt x="323372" y="-43924"/>
                  <a:pt x="505156" y="27222"/>
                  <a:pt x="645546" y="0"/>
                </a:cubicBezTo>
                <a:cubicBezTo>
                  <a:pt x="785936" y="-27222"/>
                  <a:pt x="813305" y="33989"/>
                  <a:pt x="969569" y="0"/>
                </a:cubicBezTo>
                <a:cubicBezTo>
                  <a:pt x="1125833" y="-33989"/>
                  <a:pt x="1182080" y="16094"/>
                  <a:pt x="1293593" y="0"/>
                </a:cubicBezTo>
                <a:cubicBezTo>
                  <a:pt x="1405106" y="-16094"/>
                  <a:pt x="1512073" y="36436"/>
                  <a:pt x="1617616" y="0"/>
                </a:cubicBezTo>
                <a:cubicBezTo>
                  <a:pt x="1723159" y="-36436"/>
                  <a:pt x="1856663" y="23417"/>
                  <a:pt x="2030009" y="0"/>
                </a:cubicBezTo>
                <a:cubicBezTo>
                  <a:pt x="2203355" y="-23417"/>
                  <a:pt x="2562860" y="53400"/>
                  <a:pt x="2707512" y="0"/>
                </a:cubicBezTo>
                <a:cubicBezTo>
                  <a:pt x="2852164" y="-53400"/>
                  <a:pt x="2891095" y="37706"/>
                  <a:pt x="3031535" y="0"/>
                </a:cubicBezTo>
                <a:cubicBezTo>
                  <a:pt x="3171975" y="-37706"/>
                  <a:pt x="3425370" y="32840"/>
                  <a:pt x="3532299" y="0"/>
                </a:cubicBezTo>
                <a:cubicBezTo>
                  <a:pt x="3639228" y="-32840"/>
                  <a:pt x="3787968" y="41742"/>
                  <a:pt x="3944692" y="0"/>
                </a:cubicBezTo>
                <a:cubicBezTo>
                  <a:pt x="4101416" y="-41742"/>
                  <a:pt x="4252940" y="35854"/>
                  <a:pt x="4445455" y="0"/>
                </a:cubicBezTo>
                <a:cubicBezTo>
                  <a:pt x="4637970" y="-35854"/>
                  <a:pt x="4657358" y="36098"/>
                  <a:pt x="4857848" y="0"/>
                </a:cubicBezTo>
                <a:cubicBezTo>
                  <a:pt x="5058338" y="-36098"/>
                  <a:pt x="5277861" y="4972"/>
                  <a:pt x="5446981" y="0"/>
                </a:cubicBezTo>
                <a:cubicBezTo>
                  <a:pt x="5616101" y="-4972"/>
                  <a:pt x="5690520" y="35083"/>
                  <a:pt x="5859374" y="0"/>
                </a:cubicBezTo>
                <a:cubicBezTo>
                  <a:pt x="6028228" y="-35083"/>
                  <a:pt x="6112338" y="11521"/>
                  <a:pt x="6360138" y="0"/>
                </a:cubicBezTo>
                <a:cubicBezTo>
                  <a:pt x="6607938" y="-11521"/>
                  <a:pt x="6762970" y="60097"/>
                  <a:pt x="6949271" y="0"/>
                </a:cubicBezTo>
                <a:cubicBezTo>
                  <a:pt x="7135572" y="-60097"/>
                  <a:pt x="7307768" y="426"/>
                  <a:pt x="7538404" y="0"/>
                </a:cubicBezTo>
                <a:cubicBezTo>
                  <a:pt x="7769040" y="-426"/>
                  <a:pt x="8009129" y="6265"/>
                  <a:pt x="8304277" y="0"/>
                </a:cubicBezTo>
                <a:cubicBezTo>
                  <a:pt x="8599425" y="-6265"/>
                  <a:pt x="8649653" y="65804"/>
                  <a:pt x="8981780" y="0"/>
                </a:cubicBezTo>
                <a:cubicBezTo>
                  <a:pt x="9068176" y="6041"/>
                  <a:pt x="9141646" y="59946"/>
                  <a:pt x="9126563" y="144783"/>
                </a:cubicBezTo>
                <a:cubicBezTo>
                  <a:pt x="9176664" y="280630"/>
                  <a:pt x="9105301" y="476539"/>
                  <a:pt x="9126563" y="723898"/>
                </a:cubicBezTo>
                <a:cubicBezTo>
                  <a:pt x="9108935" y="813751"/>
                  <a:pt x="9055828" y="872020"/>
                  <a:pt x="8981780" y="868681"/>
                </a:cubicBezTo>
                <a:cubicBezTo>
                  <a:pt x="8891600" y="897591"/>
                  <a:pt x="8696757" y="848300"/>
                  <a:pt x="8569387" y="868681"/>
                </a:cubicBezTo>
                <a:cubicBezTo>
                  <a:pt x="8442017" y="889062"/>
                  <a:pt x="8381772" y="835209"/>
                  <a:pt x="8245364" y="868681"/>
                </a:cubicBezTo>
                <a:cubicBezTo>
                  <a:pt x="8108956" y="902153"/>
                  <a:pt x="7777463" y="780006"/>
                  <a:pt x="7479491" y="868681"/>
                </a:cubicBezTo>
                <a:cubicBezTo>
                  <a:pt x="7181519" y="957356"/>
                  <a:pt x="6933788" y="837165"/>
                  <a:pt x="6713617" y="868681"/>
                </a:cubicBezTo>
                <a:cubicBezTo>
                  <a:pt x="6493446" y="900197"/>
                  <a:pt x="6185250" y="787820"/>
                  <a:pt x="6036114" y="868681"/>
                </a:cubicBezTo>
                <a:cubicBezTo>
                  <a:pt x="5886978" y="949542"/>
                  <a:pt x="5608313" y="794106"/>
                  <a:pt x="5270241" y="868681"/>
                </a:cubicBezTo>
                <a:cubicBezTo>
                  <a:pt x="4932169" y="943256"/>
                  <a:pt x="4806423" y="825295"/>
                  <a:pt x="4681108" y="868681"/>
                </a:cubicBezTo>
                <a:cubicBezTo>
                  <a:pt x="4555793" y="912067"/>
                  <a:pt x="4317785" y="835212"/>
                  <a:pt x="4003605" y="868681"/>
                </a:cubicBezTo>
                <a:cubicBezTo>
                  <a:pt x="3689425" y="902150"/>
                  <a:pt x="3658897" y="837118"/>
                  <a:pt x="3502842" y="868681"/>
                </a:cubicBezTo>
                <a:cubicBezTo>
                  <a:pt x="3346787" y="900244"/>
                  <a:pt x="3329544" y="852990"/>
                  <a:pt x="3178819" y="868681"/>
                </a:cubicBezTo>
                <a:cubicBezTo>
                  <a:pt x="3028094" y="884372"/>
                  <a:pt x="2958505" y="843741"/>
                  <a:pt x="2854795" y="868681"/>
                </a:cubicBezTo>
                <a:cubicBezTo>
                  <a:pt x="2751085" y="893621"/>
                  <a:pt x="2572977" y="834968"/>
                  <a:pt x="2442402" y="868681"/>
                </a:cubicBezTo>
                <a:cubicBezTo>
                  <a:pt x="2311827" y="902394"/>
                  <a:pt x="2206693" y="848283"/>
                  <a:pt x="2030009" y="868681"/>
                </a:cubicBezTo>
                <a:cubicBezTo>
                  <a:pt x="1853325" y="889079"/>
                  <a:pt x="1718056" y="862606"/>
                  <a:pt x="1617616" y="868681"/>
                </a:cubicBezTo>
                <a:cubicBezTo>
                  <a:pt x="1517176" y="874756"/>
                  <a:pt x="1184675" y="834870"/>
                  <a:pt x="851743" y="868681"/>
                </a:cubicBezTo>
                <a:cubicBezTo>
                  <a:pt x="518811" y="902492"/>
                  <a:pt x="456835" y="838065"/>
                  <a:pt x="144783" y="868681"/>
                </a:cubicBezTo>
                <a:cubicBezTo>
                  <a:pt x="60664" y="860145"/>
                  <a:pt x="12522" y="822459"/>
                  <a:pt x="0" y="723898"/>
                </a:cubicBezTo>
                <a:cubicBezTo>
                  <a:pt x="-44519" y="586811"/>
                  <a:pt x="39690" y="266542"/>
                  <a:pt x="0" y="144783"/>
                </a:cubicBezTo>
                <a:close/>
              </a:path>
              <a:path w="9126563" h="868681" stroke="0" extrusionOk="0">
                <a:moveTo>
                  <a:pt x="0" y="144783"/>
                </a:moveTo>
                <a:cubicBezTo>
                  <a:pt x="-2431" y="64104"/>
                  <a:pt x="78547" y="10449"/>
                  <a:pt x="144783" y="0"/>
                </a:cubicBezTo>
                <a:cubicBezTo>
                  <a:pt x="423544" y="-74736"/>
                  <a:pt x="643746" y="20468"/>
                  <a:pt x="822286" y="0"/>
                </a:cubicBezTo>
                <a:cubicBezTo>
                  <a:pt x="1000826" y="-20468"/>
                  <a:pt x="1233254" y="41823"/>
                  <a:pt x="1499789" y="0"/>
                </a:cubicBezTo>
                <a:cubicBezTo>
                  <a:pt x="1766324" y="-41823"/>
                  <a:pt x="1942319" y="21361"/>
                  <a:pt x="2177292" y="0"/>
                </a:cubicBezTo>
                <a:cubicBezTo>
                  <a:pt x="2412265" y="-21361"/>
                  <a:pt x="2779499" y="36399"/>
                  <a:pt x="2943165" y="0"/>
                </a:cubicBezTo>
                <a:cubicBezTo>
                  <a:pt x="3106831" y="-36399"/>
                  <a:pt x="3168210" y="36920"/>
                  <a:pt x="3355559" y="0"/>
                </a:cubicBezTo>
                <a:cubicBezTo>
                  <a:pt x="3542908" y="-36920"/>
                  <a:pt x="3784122" y="62715"/>
                  <a:pt x="3944692" y="0"/>
                </a:cubicBezTo>
                <a:cubicBezTo>
                  <a:pt x="4105262" y="-62715"/>
                  <a:pt x="4290109" y="16634"/>
                  <a:pt x="4445455" y="0"/>
                </a:cubicBezTo>
                <a:cubicBezTo>
                  <a:pt x="4600801" y="-16634"/>
                  <a:pt x="4768524" y="17391"/>
                  <a:pt x="4857848" y="0"/>
                </a:cubicBezTo>
                <a:cubicBezTo>
                  <a:pt x="4947172" y="-17391"/>
                  <a:pt x="5247602" y="41891"/>
                  <a:pt x="5535351" y="0"/>
                </a:cubicBezTo>
                <a:cubicBezTo>
                  <a:pt x="5823100" y="-41891"/>
                  <a:pt x="5762153" y="24848"/>
                  <a:pt x="5859374" y="0"/>
                </a:cubicBezTo>
                <a:cubicBezTo>
                  <a:pt x="5956595" y="-24848"/>
                  <a:pt x="6064972" y="25329"/>
                  <a:pt x="6183398" y="0"/>
                </a:cubicBezTo>
                <a:cubicBezTo>
                  <a:pt x="6301824" y="-25329"/>
                  <a:pt x="6587481" y="39817"/>
                  <a:pt x="6860901" y="0"/>
                </a:cubicBezTo>
                <a:cubicBezTo>
                  <a:pt x="7134321" y="-39817"/>
                  <a:pt x="7105062" y="3733"/>
                  <a:pt x="7273294" y="0"/>
                </a:cubicBezTo>
                <a:cubicBezTo>
                  <a:pt x="7441526" y="-3733"/>
                  <a:pt x="7539192" y="14988"/>
                  <a:pt x="7685687" y="0"/>
                </a:cubicBezTo>
                <a:cubicBezTo>
                  <a:pt x="7832182" y="-14988"/>
                  <a:pt x="8130173" y="64674"/>
                  <a:pt x="8451560" y="0"/>
                </a:cubicBezTo>
                <a:cubicBezTo>
                  <a:pt x="8772947" y="-64674"/>
                  <a:pt x="8808350" y="8461"/>
                  <a:pt x="8981780" y="0"/>
                </a:cubicBezTo>
                <a:cubicBezTo>
                  <a:pt x="9064366" y="5392"/>
                  <a:pt x="9107374" y="51576"/>
                  <a:pt x="9126563" y="144783"/>
                </a:cubicBezTo>
                <a:cubicBezTo>
                  <a:pt x="9145319" y="402934"/>
                  <a:pt x="9064901" y="571489"/>
                  <a:pt x="9126563" y="723898"/>
                </a:cubicBezTo>
                <a:cubicBezTo>
                  <a:pt x="9128311" y="805638"/>
                  <a:pt x="9076869" y="884226"/>
                  <a:pt x="8981780" y="868681"/>
                </a:cubicBezTo>
                <a:cubicBezTo>
                  <a:pt x="8787405" y="872567"/>
                  <a:pt x="8409011" y="858960"/>
                  <a:pt x="8215907" y="868681"/>
                </a:cubicBezTo>
                <a:cubicBezTo>
                  <a:pt x="8022803" y="878402"/>
                  <a:pt x="7783611" y="816123"/>
                  <a:pt x="7626774" y="868681"/>
                </a:cubicBezTo>
                <a:cubicBezTo>
                  <a:pt x="7469937" y="921239"/>
                  <a:pt x="7300074" y="857110"/>
                  <a:pt x="7037641" y="868681"/>
                </a:cubicBezTo>
                <a:cubicBezTo>
                  <a:pt x="6775208" y="880252"/>
                  <a:pt x="6852414" y="846305"/>
                  <a:pt x="6713617" y="868681"/>
                </a:cubicBezTo>
                <a:cubicBezTo>
                  <a:pt x="6574820" y="891057"/>
                  <a:pt x="6506085" y="831220"/>
                  <a:pt x="6301224" y="868681"/>
                </a:cubicBezTo>
                <a:cubicBezTo>
                  <a:pt x="6096363" y="906142"/>
                  <a:pt x="6058699" y="866564"/>
                  <a:pt x="5977201" y="868681"/>
                </a:cubicBezTo>
                <a:cubicBezTo>
                  <a:pt x="5895703" y="870798"/>
                  <a:pt x="5745914" y="835536"/>
                  <a:pt x="5564808" y="868681"/>
                </a:cubicBezTo>
                <a:cubicBezTo>
                  <a:pt x="5383702" y="901826"/>
                  <a:pt x="5111515" y="858442"/>
                  <a:pt x="4887305" y="868681"/>
                </a:cubicBezTo>
                <a:cubicBezTo>
                  <a:pt x="4663095" y="878920"/>
                  <a:pt x="4597094" y="827432"/>
                  <a:pt x="4474912" y="868681"/>
                </a:cubicBezTo>
                <a:cubicBezTo>
                  <a:pt x="4352730" y="909930"/>
                  <a:pt x="4008356" y="867893"/>
                  <a:pt x="3885778" y="868681"/>
                </a:cubicBezTo>
                <a:cubicBezTo>
                  <a:pt x="3763200" y="869469"/>
                  <a:pt x="3629873" y="827663"/>
                  <a:pt x="3385015" y="868681"/>
                </a:cubicBezTo>
                <a:cubicBezTo>
                  <a:pt x="3140157" y="909699"/>
                  <a:pt x="3116269" y="838993"/>
                  <a:pt x="2972622" y="868681"/>
                </a:cubicBezTo>
                <a:cubicBezTo>
                  <a:pt x="2828975" y="898369"/>
                  <a:pt x="2427645" y="803249"/>
                  <a:pt x="2206749" y="868681"/>
                </a:cubicBezTo>
                <a:cubicBezTo>
                  <a:pt x="1985853" y="934113"/>
                  <a:pt x="1989372" y="848003"/>
                  <a:pt x="1794356" y="868681"/>
                </a:cubicBezTo>
                <a:cubicBezTo>
                  <a:pt x="1599340" y="889359"/>
                  <a:pt x="1325433" y="809133"/>
                  <a:pt x="1116853" y="868681"/>
                </a:cubicBezTo>
                <a:cubicBezTo>
                  <a:pt x="908273" y="928229"/>
                  <a:pt x="877329" y="849505"/>
                  <a:pt x="704459" y="868681"/>
                </a:cubicBezTo>
                <a:cubicBezTo>
                  <a:pt x="531589" y="887857"/>
                  <a:pt x="384315" y="835680"/>
                  <a:pt x="144783" y="868681"/>
                </a:cubicBezTo>
                <a:cubicBezTo>
                  <a:pt x="52054" y="871342"/>
                  <a:pt x="-481" y="825364"/>
                  <a:pt x="0" y="723898"/>
                </a:cubicBezTo>
                <a:cubicBezTo>
                  <a:pt x="-4925" y="467421"/>
                  <a:pt x="57035" y="429673"/>
                  <a:pt x="0" y="144783"/>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2">
            <a:extLst>
              <a:ext uri="{FF2B5EF4-FFF2-40B4-BE49-F238E27FC236}">
                <a16:creationId xmlns:a16="http://schemas.microsoft.com/office/drawing/2014/main" xmlns="" id="{D43998CE-D59B-4B4C-D420-BA597D98D982}"/>
              </a:ext>
            </a:extLst>
          </p:cNvPr>
          <p:cNvSpPr/>
          <p:nvPr/>
        </p:nvSpPr>
        <p:spPr>
          <a:xfrm>
            <a:off x="1463574" y="629788"/>
            <a:ext cx="912656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chính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4" name="Rectangle 3">
            <a:extLst>
              <a:ext uri="{FF2B5EF4-FFF2-40B4-BE49-F238E27FC236}">
                <a16:creationId xmlns:a16="http://schemas.microsoft.com/office/drawing/2014/main" xmlns="" id="{21830F22-7EE5-E99C-27E8-CADCBE2EE100}"/>
              </a:ext>
            </a:extLst>
          </p:cNvPr>
          <p:cNvSpPr/>
          <p:nvPr/>
        </p:nvSpPr>
        <p:spPr>
          <a:xfrm>
            <a:off x="2324100" y="2108965"/>
            <a:ext cx="9227820" cy="2862322"/>
          </a:xfrm>
          <a:prstGeom prst="rect">
            <a:avLst/>
          </a:prstGeom>
        </p:spPr>
        <p:txBody>
          <a:bodyPr wrap="square">
            <a:spAutoFit/>
          </a:bodyPr>
          <a:lstStyle/>
          <a:p>
            <a:pPr lvl="0" algn="ctr"/>
            <a:r>
              <a:rPr lang="vi-V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kể về việc làm yêu thích là đọc sách và trò chuyện của ba mẹ con bạn Thư trước giờ đi ngủ. Qua đó, cảm nhận được tình cảm yêu thương, những buổi tối vui vẻ, </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đ</a:t>
            </a:r>
            <a:r>
              <a:rPr lang="vi-V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ầm ấm của gia đình Thư.</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xmlns="" id="{E19E8232-15FD-088E-3928-0E9C78762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030" y="3162300"/>
            <a:ext cx="4706265" cy="4122599"/>
          </a:xfrm>
          <a:prstGeom prst="rect">
            <a:avLst/>
          </a:prstGeom>
        </p:spPr>
      </p:pic>
    </p:spTree>
    <p:extLst>
      <p:ext uri="{BB962C8B-B14F-4D97-AF65-F5344CB8AC3E}">
        <p14:creationId xmlns:p14="http://schemas.microsoft.com/office/powerpoint/2010/main" val="25058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2805BA2A-48EC-B984-E6DA-69E8450ADD01}"/>
              </a:ext>
            </a:extLst>
          </p:cNvPr>
          <p:cNvPicPr>
            <a:picLocks noChangeAspect="1"/>
          </p:cNvPicPr>
          <p:nvPr/>
        </p:nvPicPr>
        <p:blipFill>
          <a:blip r:embed="rId2"/>
          <a:stretch>
            <a:fillRect/>
          </a:stretch>
        </p:blipFill>
        <p:spPr>
          <a:xfrm>
            <a:off x="4101245" y="2359059"/>
            <a:ext cx="7510923" cy="2139881"/>
          </a:xfrm>
          <a:prstGeom prst="rect">
            <a:avLst/>
          </a:prstGeom>
        </p:spPr>
      </p:pic>
    </p:spTree>
    <p:extLst>
      <p:ext uri="{BB962C8B-B14F-4D97-AF65-F5344CB8AC3E}">
        <p14:creationId xmlns:p14="http://schemas.microsoft.com/office/powerpoint/2010/main" val="10014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361AA4AD-0A52-FE14-D373-4838D5ADE72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xmlns="" id="{E63E53F0-03B9-EC72-448B-307BA6E3C6A3}"/>
              </a:ext>
            </a:extLst>
          </p:cNvPr>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r>
            <a:b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Rectangle 18">
            <a:extLst>
              <a:ext uri="{FF2B5EF4-FFF2-40B4-BE49-F238E27FC236}">
                <a16:creationId xmlns:a16="http://schemas.microsoft.com/office/drawing/2014/main" xmlns="" id="{00A12219-3276-C485-541B-DA38302AA81A}"/>
              </a:ext>
            </a:extLst>
          </p:cNvPr>
          <p:cNvSpPr/>
          <p:nvPr/>
        </p:nvSpPr>
        <p:spPr>
          <a:xfrm>
            <a:off x="697230" y="891863"/>
            <a:ext cx="10915650" cy="5369227"/>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xmlns="" id="{6DF414B3-4647-9394-DC38-37170414ADAB}"/>
              </a:ext>
            </a:extLst>
          </p:cNvPr>
          <p:cNvPicPr>
            <a:picLocks noChangeAspect="1"/>
          </p:cNvPicPr>
          <p:nvPr/>
        </p:nvPicPr>
        <p:blipFill>
          <a:blip r:embed="rId3"/>
          <a:stretch>
            <a:fillRect/>
          </a:stretch>
        </p:blipFill>
        <p:spPr>
          <a:xfrm>
            <a:off x="3857198" y="285750"/>
            <a:ext cx="5438103" cy="646232"/>
          </a:xfrm>
          <a:prstGeom prst="rect">
            <a:avLst/>
          </a:prstGeom>
        </p:spPr>
      </p:pic>
    </p:spTree>
    <p:extLst>
      <p:ext uri="{BB962C8B-B14F-4D97-AF65-F5344CB8AC3E}">
        <p14:creationId xmlns:p14="http://schemas.microsoft.com/office/powerpoint/2010/main" val="3110682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B6C9AFCA-8506-A4AB-7270-E9BACED77E8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xmlns="" id="{AF303823-CF90-5CE3-6B39-3DD637C65249}"/>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xmlns="" id="{3C32778E-CF18-709F-B4EB-71B071C1D81B}"/>
              </a:ext>
            </a:extLst>
          </p:cNvPr>
          <p:cNvSpPr txBox="1"/>
          <p:nvPr/>
        </p:nvSpPr>
        <p:spPr>
          <a:xfrm>
            <a:off x="594360" y="547316"/>
            <a:ext cx="11075670" cy="5006050"/>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(Diệu Thúy)</a:t>
            </a:r>
          </a:p>
        </p:txBody>
      </p:sp>
    </p:spTree>
    <p:extLst>
      <p:ext uri="{BB962C8B-B14F-4D97-AF65-F5344CB8AC3E}">
        <p14:creationId xmlns:p14="http://schemas.microsoft.com/office/powerpoint/2010/main" val="1784861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130ECE1D-2204-432D-A7A2-F7A4894B5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4" y="0"/>
            <a:ext cx="3419004" cy="3656087"/>
          </a:xfrm>
          <a:prstGeom prst="rect">
            <a:avLst/>
          </a:prstGeom>
        </p:spPr>
      </p:pic>
      <p:pic>
        <p:nvPicPr>
          <p:cNvPr id="16" name="图片 15">
            <a:extLst>
              <a:ext uri="{FF2B5EF4-FFF2-40B4-BE49-F238E27FC236}">
                <a16:creationId xmlns:a16="http://schemas.microsoft.com/office/drawing/2014/main" xmlns="" id="{51E2900C-951B-48C8-B9B4-25159C103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2" y="1714500"/>
            <a:ext cx="4381500" cy="5133975"/>
          </a:xfrm>
          <a:prstGeom prst="rect">
            <a:avLst/>
          </a:prstGeom>
        </p:spPr>
      </p:pic>
      <p:pic>
        <p:nvPicPr>
          <p:cNvPr id="20" name="图片 19">
            <a:extLst>
              <a:ext uri="{FF2B5EF4-FFF2-40B4-BE49-F238E27FC236}">
                <a16:creationId xmlns:a16="http://schemas.microsoft.com/office/drawing/2014/main" xmlns="" id="{8EB9F773-0877-4868-B2C4-D07CA605BE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2898" y="3429000"/>
            <a:ext cx="3259613" cy="3419475"/>
          </a:xfrm>
          <a:prstGeom prst="rect">
            <a:avLst/>
          </a:prstGeom>
        </p:spPr>
      </p:pic>
      <p:pic>
        <p:nvPicPr>
          <p:cNvPr id="14" name="图片 13">
            <a:extLst>
              <a:ext uri="{FF2B5EF4-FFF2-40B4-BE49-F238E27FC236}">
                <a16:creationId xmlns:a16="http://schemas.microsoft.com/office/drawing/2014/main" xmlns="" id="{5AD2B719-B4E6-43D4-9A56-246C3F795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8" y="13072"/>
            <a:ext cx="12166600" cy="6859591"/>
          </a:xfrm>
          <a:prstGeom prst="rect">
            <a:avLst/>
          </a:prstGeom>
        </p:spPr>
      </p:pic>
      <p:pic>
        <p:nvPicPr>
          <p:cNvPr id="4" name="Picture 3" descr="A blue and orange text&#10;&#10;AI-generated content may be incorrect.">
            <a:extLst>
              <a:ext uri="{FF2B5EF4-FFF2-40B4-BE49-F238E27FC236}">
                <a16:creationId xmlns:a16="http://schemas.microsoft.com/office/drawing/2014/main" xmlns="" id="{FC9A7865-0128-891A-E1EE-B50181DA3E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4540" y="1385192"/>
            <a:ext cx="8254699" cy="2853175"/>
          </a:xfrm>
          <a:prstGeom prst="rect">
            <a:avLst/>
          </a:prstGeom>
        </p:spPr>
      </p:pic>
    </p:spTree>
    <p:extLst>
      <p:ext uri="{BB962C8B-B14F-4D97-AF65-F5344CB8AC3E}">
        <p14:creationId xmlns:p14="http://schemas.microsoft.com/office/powerpoint/2010/main" val="34077830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130ECE1D-2204-432D-A7A2-F7A4894B5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4" y="0"/>
            <a:ext cx="3419004" cy="3656087"/>
          </a:xfrm>
          <a:prstGeom prst="rect">
            <a:avLst/>
          </a:prstGeom>
        </p:spPr>
      </p:pic>
      <p:pic>
        <p:nvPicPr>
          <p:cNvPr id="16" name="图片 15">
            <a:extLst>
              <a:ext uri="{FF2B5EF4-FFF2-40B4-BE49-F238E27FC236}">
                <a16:creationId xmlns:a16="http://schemas.microsoft.com/office/drawing/2014/main" xmlns="" id="{51E2900C-951B-48C8-B9B4-25159C103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2" y="1714500"/>
            <a:ext cx="4381500" cy="5133975"/>
          </a:xfrm>
          <a:prstGeom prst="rect">
            <a:avLst/>
          </a:prstGeom>
        </p:spPr>
      </p:pic>
      <p:pic>
        <p:nvPicPr>
          <p:cNvPr id="20" name="图片 19">
            <a:extLst>
              <a:ext uri="{FF2B5EF4-FFF2-40B4-BE49-F238E27FC236}">
                <a16:creationId xmlns:a16="http://schemas.microsoft.com/office/drawing/2014/main" xmlns="" id="{8EB9F773-0877-4868-B2C4-D07CA605BE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2898" y="3429000"/>
            <a:ext cx="3259613" cy="3419475"/>
          </a:xfrm>
          <a:prstGeom prst="rect">
            <a:avLst/>
          </a:prstGeom>
        </p:spPr>
      </p:pic>
      <p:pic>
        <p:nvPicPr>
          <p:cNvPr id="14" name="图片 13">
            <a:extLst>
              <a:ext uri="{FF2B5EF4-FFF2-40B4-BE49-F238E27FC236}">
                <a16:creationId xmlns:a16="http://schemas.microsoft.com/office/drawing/2014/main" xmlns="" id="{5AD2B719-B4E6-43D4-9A56-246C3F795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8" y="13072"/>
            <a:ext cx="12166600" cy="6859591"/>
          </a:xfrm>
          <a:prstGeom prst="rect">
            <a:avLst/>
          </a:prstGeom>
        </p:spPr>
      </p:pic>
      <p:pic>
        <p:nvPicPr>
          <p:cNvPr id="5" name="Picture 4">
            <a:extLst>
              <a:ext uri="{FF2B5EF4-FFF2-40B4-BE49-F238E27FC236}">
                <a16:creationId xmlns:a16="http://schemas.microsoft.com/office/drawing/2014/main" xmlns="" id="{DDE367EC-E1AC-4F2D-2305-2CB1B6D84DB5}"/>
              </a:ext>
            </a:extLst>
          </p:cNvPr>
          <p:cNvPicPr>
            <a:picLocks noChangeAspect="1"/>
          </p:cNvPicPr>
          <p:nvPr/>
        </p:nvPicPr>
        <p:blipFill>
          <a:blip r:embed="rId7"/>
          <a:stretch>
            <a:fillRect/>
          </a:stretch>
        </p:blipFill>
        <p:spPr>
          <a:xfrm>
            <a:off x="188664" y="-88266"/>
            <a:ext cx="2658086" cy="2523963"/>
          </a:xfrm>
          <a:prstGeom prst="rect">
            <a:avLst/>
          </a:prstGeom>
        </p:spPr>
      </p:pic>
      <p:pic>
        <p:nvPicPr>
          <p:cNvPr id="9" name="Picture 8">
            <a:extLst>
              <a:ext uri="{FF2B5EF4-FFF2-40B4-BE49-F238E27FC236}">
                <a16:creationId xmlns:a16="http://schemas.microsoft.com/office/drawing/2014/main" xmlns="" id="{74F1418A-8E4D-6E2A-3D55-8FF5B8610869}"/>
              </a:ext>
            </a:extLst>
          </p:cNvPr>
          <p:cNvPicPr>
            <a:picLocks noChangeAspect="1"/>
          </p:cNvPicPr>
          <p:nvPr/>
        </p:nvPicPr>
        <p:blipFill>
          <a:blip r:embed="rId8"/>
          <a:stretch>
            <a:fillRect/>
          </a:stretch>
        </p:blipFill>
        <p:spPr>
          <a:xfrm>
            <a:off x="3182503" y="1369911"/>
            <a:ext cx="8547333" cy="3798137"/>
          </a:xfrm>
          <a:prstGeom prst="rect">
            <a:avLst/>
          </a:prstGeom>
        </p:spPr>
      </p:pic>
    </p:spTree>
    <p:extLst>
      <p:ext uri="{BB962C8B-B14F-4D97-AF65-F5344CB8AC3E}">
        <p14:creationId xmlns:p14="http://schemas.microsoft.com/office/powerpoint/2010/main" val="14493961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4B2CA91-4DD3-9C46-BDCB-EAB5FF1CC0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61403" y="-350010"/>
            <a:ext cx="6858000" cy="6858000"/>
          </a:xfrm>
          <a:prstGeom prst="rect">
            <a:avLst/>
          </a:prstGeom>
        </p:spPr>
      </p:pic>
      <p:pic>
        <p:nvPicPr>
          <p:cNvPr id="7" name="图片 6">
            <a:extLst>
              <a:ext uri="{FF2B5EF4-FFF2-40B4-BE49-F238E27FC236}">
                <a16:creationId xmlns:a16="http://schemas.microsoft.com/office/drawing/2014/main" xmlns="" id="{F6375783-FD06-499E-8292-6D1860A82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77485"/>
          </a:xfrm>
          <a:prstGeom prst="rect">
            <a:avLst/>
          </a:prstGeom>
        </p:spPr>
      </p:pic>
      <p:grpSp>
        <p:nvGrpSpPr>
          <p:cNvPr id="2" name="Group 1">
            <a:extLst>
              <a:ext uri="{FF2B5EF4-FFF2-40B4-BE49-F238E27FC236}">
                <a16:creationId xmlns:a16="http://schemas.microsoft.com/office/drawing/2014/main" xmlns="" id="{8B3DAC22-3B8F-2641-882C-A19A66445921}"/>
              </a:ext>
            </a:extLst>
          </p:cNvPr>
          <p:cNvGrpSpPr/>
          <p:nvPr/>
        </p:nvGrpSpPr>
        <p:grpSpPr>
          <a:xfrm>
            <a:off x="4019547" y="-15675"/>
            <a:ext cx="5618480" cy="1947904"/>
            <a:chOff x="4019547" y="-15675"/>
            <a:chExt cx="5618480" cy="1947904"/>
          </a:xfrm>
        </p:grpSpPr>
        <p:grpSp>
          <p:nvGrpSpPr>
            <p:cNvPr id="3" name="组合 25">
              <a:extLst>
                <a:ext uri="{FF2B5EF4-FFF2-40B4-BE49-F238E27FC236}">
                  <a16:creationId xmlns:a16="http://schemas.microsoft.com/office/drawing/2014/main" xmlns="" id="{64BA7313-B583-AB29-C290-CEF0E5A34F99}"/>
                </a:ext>
              </a:extLst>
            </p:cNvPr>
            <p:cNvGrpSpPr/>
            <p:nvPr/>
          </p:nvGrpSpPr>
          <p:grpSpPr>
            <a:xfrm>
              <a:off x="4019547" y="-15675"/>
              <a:ext cx="5618480" cy="1947904"/>
              <a:chOff x="4710074" y="33158"/>
              <a:chExt cx="2575158" cy="861067"/>
            </a:xfrm>
          </p:grpSpPr>
          <p:pic>
            <p:nvPicPr>
              <p:cNvPr id="5" name="图片 7">
                <a:extLst>
                  <a:ext uri="{FF2B5EF4-FFF2-40B4-BE49-F238E27FC236}">
                    <a16:creationId xmlns:a16="http://schemas.microsoft.com/office/drawing/2014/main" xmlns="" id="{8526843E-2AA6-4765-D371-085053EC00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6" name="矩形 24">
                <a:extLst>
                  <a:ext uri="{FF2B5EF4-FFF2-40B4-BE49-F238E27FC236}">
                    <a16:creationId xmlns:a16="http://schemas.microsoft.com/office/drawing/2014/main" xmlns="" id="{64B75456-3373-ED79-1535-6788A4CF9FCB}"/>
                  </a:ext>
                </a:extLst>
              </p:cNvPr>
              <p:cNvSpPr/>
              <p:nvPr/>
            </p:nvSpPr>
            <p:spPr>
              <a:xfrm>
                <a:off x="4922649" y="186911"/>
                <a:ext cx="1721705" cy="540000"/>
              </a:xfrm>
              <a:prstGeom prst="rect">
                <a:avLst/>
              </a:prstGeom>
              <a:solidFill>
                <a:srgbClr val="F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 name="Picture 3">
              <a:extLst>
                <a:ext uri="{FF2B5EF4-FFF2-40B4-BE49-F238E27FC236}">
                  <a16:creationId xmlns:a16="http://schemas.microsoft.com/office/drawing/2014/main" xmlns="" id="{E21ECEF4-B36A-A9A4-F16C-E6E7C0114A21}"/>
                </a:ext>
              </a:extLst>
            </p:cNvPr>
            <p:cNvPicPr>
              <a:picLocks noChangeAspect="1"/>
            </p:cNvPicPr>
            <p:nvPr/>
          </p:nvPicPr>
          <p:blipFill>
            <a:blip r:embed="rId6"/>
            <a:stretch>
              <a:fillRect/>
            </a:stretch>
          </p:blipFill>
          <p:spPr>
            <a:xfrm>
              <a:off x="4163441" y="570361"/>
              <a:ext cx="4852837" cy="963251"/>
            </a:xfrm>
            <a:prstGeom prst="rect">
              <a:avLst/>
            </a:prstGeom>
          </p:spPr>
        </p:pic>
      </p:grpSp>
      <p:sp>
        <p:nvSpPr>
          <p:cNvPr id="10" name="Rectangle: Rounded Corners 9">
            <a:extLst>
              <a:ext uri="{FF2B5EF4-FFF2-40B4-BE49-F238E27FC236}">
                <a16:creationId xmlns:a16="http://schemas.microsoft.com/office/drawing/2014/main" xmlns="" id="{157FF8E9-7219-940E-703A-70E29B99ED58}"/>
              </a:ext>
            </a:extLst>
          </p:cNvPr>
          <p:cNvSpPr/>
          <p:nvPr/>
        </p:nvSpPr>
        <p:spPr>
          <a:xfrm>
            <a:off x="651510" y="1943100"/>
            <a:ext cx="10961370" cy="46520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ECDAB57-250E-F091-8602-F28615D95E60}"/>
              </a:ext>
            </a:extLst>
          </p:cNvPr>
          <p:cNvSpPr/>
          <p:nvPr/>
        </p:nvSpPr>
        <p:spPr>
          <a:xfrm>
            <a:off x="740125" y="2202915"/>
            <a:ext cx="10694212" cy="4040273"/>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Đọc đúng từ ngữ, câu, đoạn và toàn bộ bài đọc “Trò chuyện cùng mẹ”.</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Đọc diễn cảm đoạn văn bộc lộ cảm xúc, đọc lời kể của các nhân vật với ngữ điệu phù hợp.</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Hiểu nội dung văn bản đọc: Câu chuyện kể về việc làm yêu thích là đọc sách và trò chuyện của ba mẹ con bạn Thư trước giờ đi ngủ. Qua đó, cảm nhận được tình cảm yêu thương, những buổi tối vui vẻ, dầm ấm của gia đình Thư.</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Đọc được bài về tình cảm của người thân trong gia đình và viết những thông tin về bài đọc vào phiếu đọc sách theo mẫu; chia sẻ về nhân vật yêu thích nhất trong bài đã đọc.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31827348"/>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37ACC37E-D787-4C51-92E2-39096EC9C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pic>
        <p:nvPicPr>
          <p:cNvPr id="7" name="图片 6">
            <a:extLst>
              <a:ext uri="{FF2B5EF4-FFF2-40B4-BE49-F238E27FC236}">
                <a16:creationId xmlns:a16="http://schemas.microsoft.com/office/drawing/2014/main" xmlns="" id="{61128BB7-0C44-BA4C-9F5D-5E0B19D0DA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66169" y="654709"/>
            <a:ext cx="5186147" cy="5186147"/>
          </a:xfrm>
          <a:prstGeom prst="rect">
            <a:avLst/>
          </a:prstGeom>
        </p:spPr>
      </p:pic>
      <p:pic>
        <p:nvPicPr>
          <p:cNvPr id="11" name="Picture 10">
            <a:extLst>
              <a:ext uri="{FF2B5EF4-FFF2-40B4-BE49-F238E27FC236}">
                <a16:creationId xmlns:a16="http://schemas.microsoft.com/office/drawing/2014/main" xmlns="" id="{E1B73CC0-93DD-ABB0-EF83-9D59BCE4CF60}"/>
              </a:ext>
            </a:extLst>
          </p:cNvPr>
          <p:cNvPicPr>
            <a:picLocks noChangeAspect="1"/>
          </p:cNvPicPr>
          <p:nvPr/>
        </p:nvPicPr>
        <p:blipFill>
          <a:blip r:embed="rId5"/>
          <a:stretch>
            <a:fillRect/>
          </a:stretch>
        </p:blipFill>
        <p:spPr>
          <a:xfrm>
            <a:off x="728908" y="1273829"/>
            <a:ext cx="7510923" cy="5407621"/>
          </a:xfrm>
          <a:prstGeom prst="rect">
            <a:avLst/>
          </a:prstGeom>
        </p:spPr>
      </p:pic>
    </p:spTree>
    <p:extLst>
      <p:ext uri="{BB962C8B-B14F-4D97-AF65-F5344CB8AC3E}">
        <p14:creationId xmlns:p14="http://schemas.microsoft.com/office/powerpoint/2010/main" val="1810455753"/>
      </p:ext>
    </p:extLst>
  </p:cSld>
  <p:clrMapOvr>
    <a:masterClrMapping/>
  </p:clrMapOvr>
  <mc:AlternateContent xmlns:mc="http://schemas.openxmlformats.org/markup-compatibility/2006" xmlns:p14="http://schemas.microsoft.com/office/powerpoint/2010/main">
    <mc:Choice Requires="p14">
      <p:transition spd="slow" p14:dur="2000" advTm="3000">
        <p:pull/>
      </p:transition>
    </mc:Choice>
    <mc:Fallback xmlns="">
      <p:transition spd="slow" advTm="3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r>
            <a:b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b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xmlns="" id="{63192063-D2F3-4B24-9AFE-4D0E7C3ED425}"/>
              </a:ext>
            </a:extLst>
          </p:cNvPr>
          <p:cNvSpPr/>
          <p:nvPr/>
        </p:nvSpPr>
        <p:spPr>
          <a:xfrm>
            <a:off x="697230" y="891863"/>
            <a:ext cx="10915650" cy="5369227"/>
          </a:xfrm>
          <a:prstGeom prst="rect">
            <a:avLst/>
          </a:prstGeom>
        </p:spPr>
        <p:txBody>
          <a:bodyPr wrap="square">
            <a:spAutoFit/>
          </a:bodyPr>
          <a:lstStyle/>
          <a:p>
            <a:pPr lvl="0" indent="358775" algn="just">
              <a:lnSpc>
                <a:spcPct val="120000"/>
              </a:lnSpc>
              <a:spcAft>
                <a:spcPts val="1200"/>
              </a:spcAft>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Thời gian vui nhất trong buổi tối của Thư và Hân là trước khi đi ngủ. Đã thành thói qu</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en</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ba mẹ con sẽ đọc sách, rồi thủ thỉ chuyện trò. Những câu chuyện của ba mẹ con thường nối vào nhau không dứt. Vì thế, sắp đến giờ ngủ, mẹ phải nói ràn</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h</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rọt từng chữ: Năm phút nữa thôi nhé. Nhưng đôi khi chính mẹ nấn ná nghe chuyện của con, làm năm phút cứ được cộng thêm mãi.</a:t>
            </a:r>
          </a:p>
          <a:p>
            <a:pPr lvl="0" indent="358775" algn="just">
              <a:lnSpc>
                <a:spcPct val="120000"/>
              </a:lnSpc>
              <a:spcAft>
                <a:spcPts val="1200"/>
              </a:spcAft>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xmlns="" id="{5405CB33-5E5E-4F74-80C2-FDACC337A4F1}"/>
              </a:ext>
            </a:extLst>
          </p:cNvPr>
          <p:cNvPicPr>
            <a:picLocks noChangeAspect="1"/>
          </p:cNvPicPr>
          <p:nvPr/>
        </p:nvPicPr>
        <p:blipFill>
          <a:blip r:embed="rId3"/>
          <a:stretch>
            <a:fillRect/>
          </a:stretch>
        </p:blipFill>
        <p:spPr>
          <a:xfrm>
            <a:off x="3857198" y="285750"/>
            <a:ext cx="5438103" cy="646232"/>
          </a:xfrm>
          <a:prstGeom prst="rect">
            <a:avLst/>
          </a:prstGeom>
        </p:spPr>
      </p:pic>
    </p:spTree>
    <p:extLst>
      <p:ext uri="{BB962C8B-B14F-4D97-AF65-F5344CB8AC3E}">
        <p14:creationId xmlns:p14="http://schemas.microsoft.com/office/powerpoint/2010/main" val="3779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xmlns="" id="{AAF24FB2-33D6-4690-9367-B19114EF0108}"/>
              </a:ext>
            </a:extLst>
          </p:cNvPr>
          <p:cNvSpPr txBox="1"/>
          <p:nvPr/>
        </p:nvSpPr>
        <p:spPr>
          <a:xfrm>
            <a:off x="594360" y="547316"/>
            <a:ext cx="11075670" cy="5006050"/>
          </a:xfrm>
          <a:prstGeom prst="rect">
            <a:avLst/>
          </a:prstGeom>
          <a:noFill/>
        </p:spPr>
        <p:txBody>
          <a:bodyPr wrap="square">
            <a:spAutoFit/>
          </a:bodyPr>
          <a:lstStyle/>
          <a:p>
            <a:pPr lvl="0" indent="358775" algn="just">
              <a:lnSpc>
                <a:spcPct val="120000"/>
              </a:lnSpc>
              <a:spcAft>
                <a:spcPts val="1200"/>
              </a:spcAft>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i</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nh các bạn thường đố nhau trong giờ ra chơi…</a:t>
            </a:r>
          </a:p>
          <a:p>
            <a:pPr lvl="0" indent="358775" algn="just">
              <a:lnSpc>
                <a:spcPct val="120000"/>
              </a:lnSpc>
              <a:spcAft>
                <a:spcPts val="1200"/>
              </a:spcAft>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Ba mẹ con rúc rích mãi không chán. Chỉ là đến giờ ngủ thì phải ngủ thôi.</a:t>
            </a:r>
          </a:p>
          <a:p>
            <a:pPr lvl="0" indent="358775" algn="r">
              <a:lnSpc>
                <a:spcPct val="120000"/>
              </a:lnSpc>
              <a:spcAft>
                <a:spcPts val="1200"/>
              </a:spcAft>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(Diệu Thúy)</a:t>
            </a:r>
          </a:p>
        </p:txBody>
      </p:sp>
    </p:spTree>
    <p:extLst>
      <p:ext uri="{BB962C8B-B14F-4D97-AF65-F5344CB8AC3E}">
        <p14:creationId xmlns:p14="http://schemas.microsoft.com/office/powerpoint/2010/main" val="166229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321A3D8F-E3CB-735B-83C1-95F0D313191A}"/>
            </a:ext>
          </a:extLst>
        </p:cNvPr>
        <p:cNvGrpSpPr/>
        <p:nvPr/>
      </p:nvGrpSpPr>
      <p:grpSpPr>
        <a:xfrm>
          <a:off x="0" y="0"/>
          <a:ext cx="0" cy="0"/>
          <a:chOff x="0" y="0"/>
          <a:chExt cx="0" cy="0"/>
        </a:xfrm>
      </p:grpSpPr>
      <p:grpSp>
        <p:nvGrpSpPr>
          <p:cNvPr id="36" name="Group 35">
            <a:extLst>
              <a:ext uri="{FF2B5EF4-FFF2-40B4-BE49-F238E27FC236}">
                <a16:creationId xmlns:a16="http://schemas.microsoft.com/office/drawing/2014/main" xmlns="" id="{CA400AB2-A932-9B45-A512-095735F95CD0}"/>
              </a:ext>
            </a:extLst>
          </p:cNvPr>
          <p:cNvGrpSpPr/>
          <p:nvPr/>
        </p:nvGrpSpPr>
        <p:grpSpPr>
          <a:xfrm>
            <a:off x="426190" y="1835387"/>
            <a:ext cx="5257348" cy="3481748"/>
            <a:chOff x="32407" y="18536"/>
            <a:chExt cx="1976285" cy="1119782"/>
          </a:xfrm>
        </p:grpSpPr>
        <p:pic>
          <p:nvPicPr>
            <p:cNvPr id="37" name="Picture 36">
              <a:extLst>
                <a:ext uri="{FF2B5EF4-FFF2-40B4-BE49-F238E27FC236}">
                  <a16:creationId xmlns:a16="http://schemas.microsoft.com/office/drawing/2014/main" xmlns="" id="{A0A455CA-5068-A1D4-B8BE-8BC35A6086F3}"/>
                </a:ext>
              </a:extLst>
            </p:cNvPr>
            <p:cNvPicPr>
              <a:picLocks noChangeAspect="1"/>
            </p:cNvPicPr>
            <p:nvPr/>
          </p:nvPicPr>
          <p:blipFill rotWithShape="1">
            <a:blip r:embed="rId4">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38" name="Rectangle 37">
              <a:extLst>
                <a:ext uri="{FF2B5EF4-FFF2-40B4-BE49-F238E27FC236}">
                  <a16:creationId xmlns:a16="http://schemas.microsoft.com/office/drawing/2014/main" xmlns="" id="{80C9CB7F-8E85-1E3E-CA30-B63DAE0D5A7F}"/>
                </a:ext>
              </a:extLst>
            </p:cNvPr>
            <p:cNvSpPr/>
            <p:nvPr/>
          </p:nvSpPr>
          <p:spPr>
            <a:xfrm>
              <a:off x="296611" y="360333"/>
              <a:ext cx="1499338" cy="564217"/>
            </a:xfrm>
            <a:prstGeom prst="rect">
              <a:avLst/>
            </a:prstGeom>
          </p:spPr>
          <p:txBody>
            <a:bodyPr wrap="square">
              <a:spAutoFit/>
            </a:bodyPr>
            <a:lstStyle/>
            <a:p>
              <a:pPr algn="ctr" defTabSz="914446">
                <a:defRPr/>
              </a:pPr>
              <a:r>
                <a:rPr lang="en-US" sz="3600" b="1" kern="0" dirty="0" err="1">
                  <a:solidFill>
                    <a:srgbClr val="3F3F3F"/>
                  </a:solidFill>
                  <a:latin typeface="Cambria" panose="02040503050406030204" pitchFamily="18" charset="0"/>
                  <a:ea typeface="Cambria" panose="02040503050406030204" pitchFamily="18" charset="0"/>
                </a:rPr>
                <a:t>Bài</a:t>
              </a:r>
              <a:r>
                <a:rPr lang="en-US" sz="3600" b="1" kern="0" dirty="0">
                  <a:solidFill>
                    <a:srgbClr val="3F3F3F"/>
                  </a:solidFill>
                  <a:latin typeface="Cambria" panose="02040503050406030204" pitchFamily="18" charset="0"/>
                  <a:ea typeface="Cambria" panose="02040503050406030204" pitchFamily="18" charset="0"/>
                </a:rPr>
                <a:t> </a:t>
              </a:r>
              <a:r>
                <a:rPr lang="en-US" sz="3600" b="1" kern="0" dirty="0" err="1">
                  <a:solidFill>
                    <a:srgbClr val="3F3F3F"/>
                  </a:solidFill>
                  <a:latin typeface="Cambria" panose="02040503050406030204" pitchFamily="18" charset="0"/>
                  <a:ea typeface="Cambria" panose="02040503050406030204" pitchFamily="18" charset="0"/>
                </a:rPr>
                <a:t>đọc</a:t>
              </a:r>
              <a:r>
                <a:rPr lang="en-US" sz="3600" b="1" kern="0" dirty="0">
                  <a:solidFill>
                    <a:srgbClr val="3F3F3F"/>
                  </a:solidFill>
                  <a:latin typeface="Cambria" panose="02040503050406030204" pitchFamily="18" charset="0"/>
                  <a:ea typeface="Cambria" panose="02040503050406030204" pitchFamily="18" charset="0"/>
                </a:rPr>
                <a:t> </a:t>
              </a:r>
              <a:r>
                <a:rPr lang="en-US" sz="3600" b="1" kern="0" dirty="0" err="1">
                  <a:solidFill>
                    <a:srgbClr val="3F3F3F"/>
                  </a:solidFill>
                  <a:latin typeface="Cambria" panose="02040503050406030204" pitchFamily="18" charset="0"/>
                  <a:ea typeface="Cambria" panose="02040503050406030204" pitchFamily="18" charset="0"/>
                </a:rPr>
                <a:t>này</a:t>
              </a:r>
              <a:r>
                <a:rPr lang="en-US" sz="3600" b="1" kern="0" dirty="0">
                  <a:solidFill>
                    <a:srgbClr val="3F3F3F"/>
                  </a:solidFill>
                  <a:latin typeface="Cambria" panose="02040503050406030204" pitchFamily="18" charset="0"/>
                  <a:ea typeface="Cambria" panose="02040503050406030204" pitchFamily="18" charset="0"/>
                </a:rPr>
                <a:t> </a:t>
              </a:r>
              <a:r>
                <a:rPr lang="en-US" sz="3600" b="1" kern="0" dirty="0" err="1">
                  <a:solidFill>
                    <a:srgbClr val="3F3F3F"/>
                  </a:solidFill>
                  <a:latin typeface="Cambria" panose="02040503050406030204" pitchFamily="18" charset="0"/>
                  <a:ea typeface="Cambria" panose="02040503050406030204" pitchFamily="18" charset="0"/>
                </a:rPr>
                <a:t>được</a:t>
              </a:r>
              <a:r>
                <a:rPr lang="en-US" sz="3600" b="1" kern="0" dirty="0">
                  <a:solidFill>
                    <a:srgbClr val="3F3F3F"/>
                  </a:solidFill>
                  <a:latin typeface="Cambria" panose="02040503050406030204" pitchFamily="18" charset="0"/>
                  <a:ea typeface="Cambria" panose="02040503050406030204" pitchFamily="18" charset="0"/>
                </a:rPr>
                <a:t> chia </a:t>
              </a:r>
              <a:r>
                <a:rPr lang="en-US" sz="3600" b="1" kern="0" dirty="0" err="1">
                  <a:solidFill>
                    <a:srgbClr val="3F3F3F"/>
                  </a:solidFill>
                  <a:latin typeface="Cambria" panose="02040503050406030204" pitchFamily="18" charset="0"/>
                  <a:ea typeface="Cambria" panose="02040503050406030204" pitchFamily="18" charset="0"/>
                </a:rPr>
                <a:t>làm</a:t>
              </a:r>
              <a:r>
                <a:rPr lang="en-US" sz="3600" b="1" kern="0" dirty="0">
                  <a:solidFill>
                    <a:srgbClr val="3F3F3F"/>
                  </a:solidFill>
                  <a:latin typeface="Cambria" panose="02040503050406030204" pitchFamily="18" charset="0"/>
                  <a:ea typeface="Cambria" panose="02040503050406030204" pitchFamily="18" charset="0"/>
                </a:rPr>
                <a:t> bao </a:t>
              </a:r>
              <a:r>
                <a:rPr lang="en-US" sz="3600" b="1" kern="0" dirty="0" err="1">
                  <a:solidFill>
                    <a:srgbClr val="3F3F3F"/>
                  </a:solidFill>
                  <a:latin typeface="Cambria" panose="02040503050406030204" pitchFamily="18" charset="0"/>
                  <a:ea typeface="Cambria" panose="02040503050406030204" pitchFamily="18" charset="0"/>
                </a:rPr>
                <a:t>nhiêu</a:t>
              </a:r>
              <a:r>
                <a:rPr lang="en-US" sz="3600" b="1" kern="0" dirty="0">
                  <a:solidFill>
                    <a:srgbClr val="3F3F3F"/>
                  </a:solidFill>
                  <a:latin typeface="Cambria" panose="02040503050406030204" pitchFamily="18" charset="0"/>
                  <a:ea typeface="Cambria" panose="02040503050406030204" pitchFamily="18" charset="0"/>
                </a:rPr>
                <a:t> </a:t>
              </a:r>
              <a:r>
                <a:rPr lang="en-US" sz="3600" b="1" kern="0" dirty="0" err="1">
                  <a:solidFill>
                    <a:srgbClr val="3F3F3F"/>
                  </a:solidFill>
                  <a:latin typeface="Cambria" panose="02040503050406030204" pitchFamily="18" charset="0"/>
                  <a:ea typeface="Cambria" panose="02040503050406030204" pitchFamily="18" charset="0"/>
                </a:rPr>
                <a:t>đoạn</a:t>
              </a:r>
              <a:r>
                <a:rPr lang="en-US" sz="3600" b="1" kern="0" dirty="0">
                  <a:solidFill>
                    <a:srgbClr val="3F3F3F"/>
                  </a:solidFill>
                  <a:latin typeface="Cambria" panose="02040503050406030204" pitchFamily="18" charset="0"/>
                  <a:ea typeface="Cambria" panose="02040503050406030204" pitchFamily="18" charset="0"/>
                </a:rPr>
                <a:t>?</a:t>
              </a:r>
            </a:p>
          </p:txBody>
        </p:sp>
      </p:grpSp>
      <p:grpSp>
        <p:nvGrpSpPr>
          <p:cNvPr id="39" name="Group 38">
            <a:extLst>
              <a:ext uri="{FF2B5EF4-FFF2-40B4-BE49-F238E27FC236}">
                <a16:creationId xmlns:a16="http://schemas.microsoft.com/office/drawing/2014/main" xmlns="" id="{91A45370-B25E-A0FC-95CF-E9ED09E3D2AC}"/>
              </a:ext>
            </a:extLst>
          </p:cNvPr>
          <p:cNvGrpSpPr/>
          <p:nvPr/>
        </p:nvGrpSpPr>
        <p:grpSpPr>
          <a:xfrm>
            <a:off x="5565486" y="2127718"/>
            <a:ext cx="1030014" cy="1016598"/>
            <a:chOff x="6589986" y="1158818"/>
            <a:chExt cx="1030014" cy="1016598"/>
          </a:xfrm>
        </p:grpSpPr>
        <p:pic>
          <p:nvPicPr>
            <p:cNvPr id="40" name="Picture 39">
              <a:extLst>
                <a:ext uri="{FF2B5EF4-FFF2-40B4-BE49-F238E27FC236}">
                  <a16:creationId xmlns:a16="http://schemas.microsoft.com/office/drawing/2014/main" xmlns="" id="{ABD75649-FBC5-6781-C200-410A525AC3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41" name="TextBox 40">
              <a:extLst>
                <a:ext uri="{FF2B5EF4-FFF2-40B4-BE49-F238E27FC236}">
                  <a16:creationId xmlns:a16="http://schemas.microsoft.com/office/drawing/2014/main" xmlns="" id="{EB42BF8E-8B02-70BD-0DC9-506FE592A080}"/>
                </a:ext>
              </a:extLst>
            </p:cNvPr>
            <p:cNvSpPr txBox="1"/>
            <p:nvPr/>
          </p:nvSpPr>
          <p:spPr>
            <a:xfrm>
              <a:off x="6854073" y="1313174"/>
              <a:ext cx="501839" cy="707886"/>
            </a:xfrm>
            <a:prstGeom prst="rect">
              <a:avLst/>
            </a:prstGeom>
            <a:noFill/>
          </p:spPr>
          <p:txBody>
            <a:bodyPr wrap="square">
              <a:spAutoFit/>
            </a:bodyPr>
            <a:lstStyle/>
            <a:p>
              <a:pPr algn="just" defTabSz="914446"/>
              <a:r>
                <a:rPr lang="en-US" sz="4000" b="1" dirty="0">
                  <a:solidFill>
                    <a:prstClr val="black"/>
                  </a:solidFill>
                  <a:latin typeface="Cambria" panose="02040503050406030204" pitchFamily="18" charset="0"/>
                </a:rPr>
                <a:t>1</a:t>
              </a:r>
              <a:endParaRPr lang="en-US" sz="3600" b="1" dirty="0">
                <a:solidFill>
                  <a:srgbClr val="3F3F3F"/>
                </a:solidFill>
                <a:latin typeface="等线" panose="020F0502020204030204"/>
              </a:endParaRPr>
            </a:p>
          </p:txBody>
        </p:sp>
      </p:grpSp>
      <p:grpSp>
        <p:nvGrpSpPr>
          <p:cNvPr id="42" name="Group 41">
            <a:extLst>
              <a:ext uri="{FF2B5EF4-FFF2-40B4-BE49-F238E27FC236}">
                <a16:creationId xmlns:a16="http://schemas.microsoft.com/office/drawing/2014/main" xmlns="" id="{978E8EB8-89A7-EA03-3CFB-4E86463A05F3}"/>
              </a:ext>
            </a:extLst>
          </p:cNvPr>
          <p:cNvGrpSpPr/>
          <p:nvPr/>
        </p:nvGrpSpPr>
        <p:grpSpPr>
          <a:xfrm>
            <a:off x="5575996" y="3236558"/>
            <a:ext cx="1030014" cy="1016598"/>
            <a:chOff x="6600496" y="2267659"/>
            <a:chExt cx="1030014" cy="1016598"/>
          </a:xfrm>
        </p:grpSpPr>
        <p:pic>
          <p:nvPicPr>
            <p:cNvPr id="43" name="Picture 42">
              <a:extLst>
                <a:ext uri="{FF2B5EF4-FFF2-40B4-BE49-F238E27FC236}">
                  <a16:creationId xmlns:a16="http://schemas.microsoft.com/office/drawing/2014/main" xmlns="" id="{35F35B84-5413-D59B-F5E7-44EFD3DA17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44" name="TextBox 43">
              <a:extLst>
                <a:ext uri="{FF2B5EF4-FFF2-40B4-BE49-F238E27FC236}">
                  <a16:creationId xmlns:a16="http://schemas.microsoft.com/office/drawing/2014/main" xmlns="" id="{2688A187-BC3A-993F-4667-D1BA7B82B4B1}"/>
                </a:ext>
              </a:extLst>
            </p:cNvPr>
            <p:cNvSpPr txBox="1"/>
            <p:nvPr/>
          </p:nvSpPr>
          <p:spPr>
            <a:xfrm>
              <a:off x="6875093" y="2422015"/>
              <a:ext cx="501839" cy="707886"/>
            </a:xfrm>
            <a:prstGeom prst="rect">
              <a:avLst/>
            </a:prstGeom>
            <a:noFill/>
          </p:spPr>
          <p:txBody>
            <a:bodyPr wrap="square">
              <a:spAutoFit/>
            </a:bodyPr>
            <a:lstStyle/>
            <a:p>
              <a:pPr algn="just" defTabSz="914446"/>
              <a:r>
                <a:rPr lang="en-US" sz="4000" b="1" dirty="0">
                  <a:solidFill>
                    <a:prstClr val="black"/>
                  </a:solidFill>
                  <a:latin typeface="Cambria" panose="02040503050406030204" pitchFamily="18" charset="0"/>
                </a:rPr>
                <a:t>2</a:t>
              </a:r>
              <a:endParaRPr lang="en-US" sz="3600" b="1" dirty="0">
                <a:solidFill>
                  <a:srgbClr val="3F3F3F"/>
                </a:solidFill>
                <a:latin typeface="等线" panose="020F0502020204030204"/>
              </a:endParaRPr>
            </a:p>
          </p:txBody>
        </p:sp>
      </p:grpSp>
      <p:grpSp>
        <p:nvGrpSpPr>
          <p:cNvPr id="45" name="Group 44">
            <a:extLst>
              <a:ext uri="{FF2B5EF4-FFF2-40B4-BE49-F238E27FC236}">
                <a16:creationId xmlns:a16="http://schemas.microsoft.com/office/drawing/2014/main" xmlns="" id="{C2E7B96B-EAA7-75D3-9D59-5CB060322CB3}"/>
              </a:ext>
            </a:extLst>
          </p:cNvPr>
          <p:cNvGrpSpPr/>
          <p:nvPr/>
        </p:nvGrpSpPr>
        <p:grpSpPr>
          <a:xfrm>
            <a:off x="5570753" y="4611238"/>
            <a:ext cx="1030014" cy="1016598"/>
            <a:chOff x="6600496" y="3447419"/>
            <a:chExt cx="1030014" cy="1016598"/>
          </a:xfrm>
        </p:grpSpPr>
        <p:pic>
          <p:nvPicPr>
            <p:cNvPr id="46" name="Picture 45">
              <a:extLst>
                <a:ext uri="{FF2B5EF4-FFF2-40B4-BE49-F238E27FC236}">
                  <a16:creationId xmlns:a16="http://schemas.microsoft.com/office/drawing/2014/main" xmlns="" id="{3EE9B224-F182-8A4B-57F2-3B2E64DED2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47" name="TextBox 46">
              <a:extLst>
                <a:ext uri="{FF2B5EF4-FFF2-40B4-BE49-F238E27FC236}">
                  <a16:creationId xmlns:a16="http://schemas.microsoft.com/office/drawing/2014/main" xmlns="" id="{0E35E037-ACD6-FFD1-4586-DCF241D601F7}"/>
                </a:ext>
              </a:extLst>
            </p:cNvPr>
            <p:cNvSpPr txBox="1"/>
            <p:nvPr/>
          </p:nvSpPr>
          <p:spPr>
            <a:xfrm>
              <a:off x="6875093" y="3566316"/>
              <a:ext cx="501839" cy="707886"/>
            </a:xfrm>
            <a:prstGeom prst="rect">
              <a:avLst/>
            </a:prstGeom>
            <a:noFill/>
          </p:spPr>
          <p:txBody>
            <a:bodyPr wrap="square">
              <a:spAutoFit/>
            </a:bodyPr>
            <a:lstStyle/>
            <a:p>
              <a:pPr algn="just" defTabSz="914446"/>
              <a:r>
                <a:rPr lang="en-US" sz="4000" b="1" dirty="0">
                  <a:solidFill>
                    <a:prstClr val="black"/>
                  </a:solidFill>
                  <a:latin typeface="Cambria" panose="02040503050406030204" pitchFamily="18" charset="0"/>
                </a:rPr>
                <a:t>3</a:t>
              </a:r>
              <a:endParaRPr lang="en-US" sz="3600" b="1" dirty="0">
                <a:solidFill>
                  <a:srgbClr val="3F3F3F"/>
                </a:solidFill>
                <a:latin typeface="等线" panose="020F0502020204030204"/>
              </a:endParaRPr>
            </a:p>
          </p:txBody>
        </p:sp>
      </p:grpSp>
      <p:sp>
        <p:nvSpPr>
          <p:cNvPr id="48" name="TextBox 47">
            <a:extLst>
              <a:ext uri="{FF2B5EF4-FFF2-40B4-BE49-F238E27FC236}">
                <a16:creationId xmlns:a16="http://schemas.microsoft.com/office/drawing/2014/main" xmlns="" id="{EE54C14C-AB86-5541-2A89-3444F6F51BB4}"/>
              </a:ext>
            </a:extLst>
          </p:cNvPr>
          <p:cNvSpPr txBox="1"/>
          <p:nvPr/>
        </p:nvSpPr>
        <p:spPr>
          <a:xfrm>
            <a:off x="6631206" y="2452390"/>
            <a:ext cx="5205182" cy="1015663"/>
          </a:xfrm>
          <a:prstGeom prst="rect">
            <a:avLst/>
          </a:prstGeom>
          <a:noFill/>
        </p:spPr>
        <p:txBody>
          <a:bodyPr wrap="square">
            <a:spAutoFit/>
          </a:bodyPr>
          <a:lstStyle/>
          <a:p>
            <a:pPr algn="just" defTabSz="914446"/>
            <a:r>
              <a:rPr lang="vi-VN" sz="3000" b="1" dirty="0">
                <a:solidFill>
                  <a:prstClr val="black"/>
                </a:solidFill>
                <a:latin typeface="Cambria" panose="02040503050406030204" pitchFamily="18" charset="0"/>
              </a:rPr>
              <a:t>Từ đầu đến </a:t>
            </a:r>
            <a:r>
              <a:rPr lang="vi-VN" sz="3000" b="1" i="1" dirty="0">
                <a:solidFill>
                  <a:prstClr val="black"/>
                </a:solidFill>
                <a:latin typeface="Cambria" panose="02040503050406030204" pitchFamily="18" charset="0"/>
              </a:rPr>
              <a:t>cứ được cộng thêm mãi.</a:t>
            </a:r>
            <a:endParaRPr lang="en-US" sz="3000" b="1" i="1" dirty="0">
              <a:solidFill>
                <a:srgbClr val="3F3F3F"/>
              </a:solidFill>
              <a:latin typeface="等线" panose="020F0502020204030204"/>
            </a:endParaRPr>
          </a:p>
        </p:txBody>
      </p:sp>
      <p:sp>
        <p:nvSpPr>
          <p:cNvPr id="49" name="TextBox 48">
            <a:extLst>
              <a:ext uri="{FF2B5EF4-FFF2-40B4-BE49-F238E27FC236}">
                <a16:creationId xmlns:a16="http://schemas.microsoft.com/office/drawing/2014/main" xmlns="" id="{63B87D17-A92D-0B5D-12B0-B92B80477A8C}"/>
              </a:ext>
            </a:extLst>
          </p:cNvPr>
          <p:cNvSpPr txBox="1"/>
          <p:nvPr/>
        </p:nvSpPr>
        <p:spPr>
          <a:xfrm>
            <a:off x="6668522" y="3554685"/>
            <a:ext cx="5205182" cy="1015663"/>
          </a:xfrm>
          <a:prstGeom prst="rect">
            <a:avLst/>
          </a:prstGeom>
          <a:noFill/>
        </p:spPr>
        <p:txBody>
          <a:bodyPr wrap="square">
            <a:spAutoFit/>
          </a:bodyPr>
          <a:lstStyle/>
          <a:p>
            <a:pPr algn="just" defTabSz="914446"/>
            <a:r>
              <a:rPr lang="vi-VN" sz="3000" b="1" dirty="0">
                <a:solidFill>
                  <a:prstClr val="black"/>
                </a:solidFill>
                <a:latin typeface="Cambria" panose="02040503050406030204" pitchFamily="18" charset="0"/>
              </a:rPr>
              <a:t>Tiếp theo đến </a:t>
            </a:r>
            <a:r>
              <a:rPr lang="vi-VN" sz="3000" b="1" i="1" dirty="0">
                <a:solidFill>
                  <a:prstClr val="black"/>
                </a:solidFill>
                <a:latin typeface="Cambria" panose="02040503050406030204" pitchFamily="18" charset="0"/>
              </a:rPr>
              <a:t>hai chị em cười như nắc nẻ.</a:t>
            </a:r>
            <a:endParaRPr lang="en-US" sz="3000" b="1" i="1" dirty="0">
              <a:solidFill>
                <a:srgbClr val="3F3F3F"/>
              </a:solidFill>
              <a:latin typeface="等线" panose="020F0502020204030204"/>
            </a:endParaRPr>
          </a:p>
        </p:txBody>
      </p:sp>
      <p:sp>
        <p:nvSpPr>
          <p:cNvPr id="50" name="TextBox 49">
            <a:extLst>
              <a:ext uri="{FF2B5EF4-FFF2-40B4-BE49-F238E27FC236}">
                <a16:creationId xmlns:a16="http://schemas.microsoft.com/office/drawing/2014/main" xmlns="" id="{7FF11116-A7A0-876C-06BE-E8F81A4DBA86}"/>
              </a:ext>
            </a:extLst>
          </p:cNvPr>
          <p:cNvSpPr txBox="1"/>
          <p:nvPr/>
        </p:nvSpPr>
        <p:spPr>
          <a:xfrm>
            <a:off x="6666230" y="4828540"/>
            <a:ext cx="5205182" cy="553998"/>
          </a:xfrm>
          <a:prstGeom prst="rect">
            <a:avLst/>
          </a:prstGeom>
          <a:noFill/>
        </p:spPr>
        <p:txBody>
          <a:bodyPr wrap="square">
            <a:spAutoFit/>
          </a:bodyPr>
          <a:lstStyle/>
          <a:p>
            <a:pPr algn="just" defTabSz="914446"/>
            <a:r>
              <a:rPr lang="en-US" sz="3000" b="1" dirty="0" err="1">
                <a:solidFill>
                  <a:prstClr val="black"/>
                </a:solidFill>
                <a:latin typeface="Cambria" panose="02040503050406030204" pitchFamily="18" charset="0"/>
              </a:rPr>
              <a:t>Còn</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lại</a:t>
            </a:r>
            <a:r>
              <a:rPr lang="en-US" sz="3000" b="1" dirty="0">
                <a:solidFill>
                  <a:prstClr val="black"/>
                </a:solidFill>
                <a:latin typeface="Cambria" panose="02040503050406030204" pitchFamily="18" charset="0"/>
              </a:rPr>
              <a:t>.</a:t>
            </a:r>
            <a:endParaRPr lang="en-US" sz="3000" b="1" i="1" dirty="0">
              <a:solidFill>
                <a:srgbClr val="3F3F3F"/>
              </a:solidFill>
              <a:latin typeface="等线" panose="020F0502020204030204"/>
            </a:endParaRPr>
          </a:p>
        </p:txBody>
      </p:sp>
      <p:pic>
        <p:nvPicPr>
          <p:cNvPr id="51" name="Picture 50">
            <a:extLst>
              <a:ext uri="{FF2B5EF4-FFF2-40B4-BE49-F238E27FC236}">
                <a16:creationId xmlns:a16="http://schemas.microsoft.com/office/drawing/2014/main" xmlns="" id="{DDA6FEA5-1BAB-895C-A5BF-D85948C9A062}"/>
              </a:ext>
            </a:extLst>
          </p:cNvPr>
          <p:cNvPicPr>
            <a:picLocks noChangeAspect="1"/>
          </p:cNvPicPr>
          <p:nvPr/>
        </p:nvPicPr>
        <p:blipFill>
          <a:blip r:embed="rId6"/>
          <a:stretch>
            <a:fillRect/>
          </a:stretch>
        </p:blipFill>
        <p:spPr>
          <a:xfrm>
            <a:off x="3343326" y="331012"/>
            <a:ext cx="5608806" cy="2353260"/>
          </a:xfrm>
          <a:prstGeom prst="rect">
            <a:avLst/>
          </a:prstGeom>
        </p:spPr>
      </p:pic>
    </p:spTree>
    <p:extLst>
      <p:ext uri="{BB962C8B-B14F-4D97-AF65-F5344CB8AC3E}">
        <p14:creationId xmlns:p14="http://schemas.microsoft.com/office/powerpoint/2010/main" val="12031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par>
                                <p:cTn id="22" presetID="53" presetClass="entr" presetSubtype="16"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par>
                                <p:cTn id="27" presetID="53" presetClass="entr" presetSubtype="16"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fltVal val="0"/>
                                          </p:val>
                                        </p:tav>
                                        <p:tav tm="100000">
                                          <p:val>
                                            <p:strVal val="#ppt_h"/>
                                          </p:val>
                                        </p:tav>
                                      </p:tavLst>
                                    </p:anim>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left)">
                                      <p:cBhvr>
                                        <p:cTn id="41" dur="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0F4C0E26-F088-8616-99C4-587C688107F8}"/>
              </a:ext>
            </a:extLst>
          </p:cNvPr>
          <p:cNvPicPr>
            <a:picLocks noChangeAspect="1"/>
          </p:cNvPicPr>
          <p:nvPr/>
        </p:nvPicPr>
        <p:blipFill rotWithShape="1">
          <a:blip r:embed="rId7">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xmlns="" id="{5007953A-9A5F-4390-842D-F1DEB1FF020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Group 3">
            <a:extLst>
              <a:ext uri="{FF2B5EF4-FFF2-40B4-BE49-F238E27FC236}">
                <a16:creationId xmlns:a16="http://schemas.microsoft.com/office/drawing/2014/main" xmlns="" id="{E2C67E06-BEEE-0FC2-0527-F4467AA472BB}"/>
              </a:ext>
            </a:extLst>
          </p:cNvPr>
          <p:cNvGrpSpPr/>
          <p:nvPr/>
        </p:nvGrpSpPr>
        <p:grpSpPr>
          <a:xfrm>
            <a:off x="9147965" y="2997490"/>
            <a:ext cx="2389201" cy="1679540"/>
            <a:chOff x="8566025" y="3179463"/>
            <a:chExt cx="2389201" cy="1679540"/>
          </a:xfrm>
        </p:grpSpPr>
        <p:sp>
          <p:nvSpPr>
            <p:cNvPr id="5" name="TextBox 4">
              <a:extLst>
                <a:ext uri="{FF2B5EF4-FFF2-40B4-BE49-F238E27FC236}">
                  <a16:creationId xmlns:a16="http://schemas.microsoft.com/office/drawing/2014/main" xmlns="" id="{92DC15BA-55D3-4B0F-F5EB-C3EC94522FEE}"/>
                </a:ext>
              </a:extLst>
            </p:cNvPr>
            <p:cNvSpPr txBox="1"/>
            <p:nvPr/>
          </p:nvSpPr>
          <p:spPr>
            <a:xfrm>
              <a:off x="8803093" y="3636833"/>
              <a:ext cx="213080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r</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úc</a:t>
              </a:r>
              <a:r>
                <a:rPr kumimoji="0" lang="en-US" sz="36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rích</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PA_chenying0907 6">
              <a:extLst>
                <a:ext uri="{FF2B5EF4-FFF2-40B4-BE49-F238E27FC236}">
                  <a16:creationId xmlns:a16="http://schemas.microsoft.com/office/drawing/2014/main" xmlns="" id="{FA102362-45A0-187E-72C9-489819DEE22A}"/>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7" name="chenying0907 5">
                <a:extLst>
                  <a:ext uri="{FF2B5EF4-FFF2-40B4-BE49-F238E27FC236}">
                    <a16:creationId xmlns:a16="http://schemas.microsoft.com/office/drawing/2014/main" xmlns="" id="{A8313E44-3365-4BFE-C45D-E4F7A3128E1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 name="chenying0907 6">
                <a:extLst>
                  <a:ext uri="{FF2B5EF4-FFF2-40B4-BE49-F238E27FC236}">
                    <a16:creationId xmlns:a16="http://schemas.microsoft.com/office/drawing/2014/main" xmlns="" id="{35E0E90D-48A8-6CE9-94BA-7D4750F2554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 name="chenying0907 7">
                <a:extLst>
                  <a:ext uri="{FF2B5EF4-FFF2-40B4-BE49-F238E27FC236}">
                    <a16:creationId xmlns:a16="http://schemas.microsoft.com/office/drawing/2014/main" xmlns="" id="{E1C7AFF7-7AC0-FB07-02CB-B8207485BDC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8">
                <a:extLst>
                  <a:ext uri="{FF2B5EF4-FFF2-40B4-BE49-F238E27FC236}">
                    <a16:creationId xmlns:a16="http://schemas.microsoft.com/office/drawing/2014/main" xmlns="" id="{66AC8966-ECE7-FF13-C929-10789E29142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9">
                <a:extLst>
                  <a:ext uri="{FF2B5EF4-FFF2-40B4-BE49-F238E27FC236}">
                    <a16:creationId xmlns:a16="http://schemas.microsoft.com/office/drawing/2014/main" xmlns="" id="{11563E22-DEA2-FD10-3CE0-E187CEAA5AA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0">
                <a:extLst>
                  <a:ext uri="{FF2B5EF4-FFF2-40B4-BE49-F238E27FC236}">
                    <a16:creationId xmlns:a16="http://schemas.microsoft.com/office/drawing/2014/main" xmlns="" id="{1FEC9243-4776-311D-20EB-798C85BA3F68}"/>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chenying0907 11">
                <a:extLst>
                  <a:ext uri="{FF2B5EF4-FFF2-40B4-BE49-F238E27FC236}">
                    <a16:creationId xmlns:a16="http://schemas.microsoft.com/office/drawing/2014/main" xmlns="" id="{7AE4DD86-58BA-5560-5303-D194E728E0A7}"/>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1" name="chenying0907 61">
                <a:extLst>
                  <a:ext uri="{FF2B5EF4-FFF2-40B4-BE49-F238E27FC236}">
                    <a16:creationId xmlns:a16="http://schemas.microsoft.com/office/drawing/2014/main" xmlns="" id="{E83ABF72-042A-ED73-04B4-8F38CAFF9A85}"/>
                  </a:ext>
                </a:extLst>
              </p:cNvPr>
              <p:cNvGrpSpPr/>
              <p:nvPr/>
            </p:nvGrpSpPr>
            <p:grpSpPr>
              <a:xfrm>
                <a:off x="3517901" y="1225551"/>
                <a:ext cx="5260975" cy="4090987"/>
                <a:chOff x="3517901" y="1225551"/>
                <a:chExt cx="5260975" cy="4090987"/>
              </a:xfrm>
              <a:grpFill/>
            </p:grpSpPr>
            <p:sp>
              <p:nvSpPr>
                <p:cNvPr id="22" name="chenying0907 12">
                  <a:extLst>
                    <a:ext uri="{FF2B5EF4-FFF2-40B4-BE49-F238E27FC236}">
                      <a16:creationId xmlns:a16="http://schemas.microsoft.com/office/drawing/2014/main" xmlns="" id="{C89F172B-A9DF-609D-ADDD-0CDEC8DD1A2E}"/>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 name="chenying0907 13">
                  <a:extLst>
                    <a:ext uri="{FF2B5EF4-FFF2-40B4-BE49-F238E27FC236}">
                      <a16:creationId xmlns:a16="http://schemas.microsoft.com/office/drawing/2014/main" xmlns="" id="{3D8EE481-36D8-DCA9-B836-43EE83A0FDB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 name="chenying0907 14">
                  <a:extLst>
                    <a:ext uri="{FF2B5EF4-FFF2-40B4-BE49-F238E27FC236}">
                      <a16:creationId xmlns:a16="http://schemas.microsoft.com/office/drawing/2014/main" xmlns="" id="{99DAEB83-E5F5-CBDC-17C0-C4150765D3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 name="chenying0907 15">
                  <a:extLst>
                    <a:ext uri="{FF2B5EF4-FFF2-40B4-BE49-F238E27FC236}">
                      <a16:creationId xmlns:a16="http://schemas.microsoft.com/office/drawing/2014/main" xmlns="" id="{F97E716D-5F84-2BAB-64B9-F088D3DAC4B9}"/>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 name="chenying0907 16">
                  <a:extLst>
                    <a:ext uri="{FF2B5EF4-FFF2-40B4-BE49-F238E27FC236}">
                      <a16:creationId xmlns:a16="http://schemas.microsoft.com/office/drawing/2014/main" xmlns="" id="{A7776423-9B2D-9909-8B02-95B52EEA6B8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 name="chenying0907 17">
                  <a:extLst>
                    <a:ext uri="{FF2B5EF4-FFF2-40B4-BE49-F238E27FC236}">
                      <a16:creationId xmlns:a16="http://schemas.microsoft.com/office/drawing/2014/main" xmlns="" id="{9C5E11E8-2750-3C2E-B048-2C839D762F2E}"/>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8">
                  <a:extLst>
                    <a:ext uri="{FF2B5EF4-FFF2-40B4-BE49-F238E27FC236}">
                      <a16:creationId xmlns:a16="http://schemas.microsoft.com/office/drawing/2014/main" xmlns="" id="{DC3DCBC5-1353-2D96-853C-3F4136BA18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 name="chenying0907 19">
                  <a:extLst>
                    <a:ext uri="{FF2B5EF4-FFF2-40B4-BE49-F238E27FC236}">
                      <a16:creationId xmlns:a16="http://schemas.microsoft.com/office/drawing/2014/main" xmlns="" id="{2B0805F5-01F4-4513-252E-8983ACC3D34F}"/>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 name="chenying0907 20">
                  <a:extLst>
                    <a:ext uri="{FF2B5EF4-FFF2-40B4-BE49-F238E27FC236}">
                      <a16:creationId xmlns:a16="http://schemas.microsoft.com/office/drawing/2014/main" xmlns="" id="{CA2473A5-8CE7-385D-19FE-6998F01AFBB0}"/>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 name="chenying0907 21">
                  <a:extLst>
                    <a:ext uri="{FF2B5EF4-FFF2-40B4-BE49-F238E27FC236}">
                      <a16:creationId xmlns:a16="http://schemas.microsoft.com/office/drawing/2014/main" xmlns="" id="{B56E659C-040D-6BAE-BB34-124B57940FD9}"/>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 name="chenying0907 22">
                  <a:extLst>
                    <a:ext uri="{FF2B5EF4-FFF2-40B4-BE49-F238E27FC236}">
                      <a16:creationId xmlns:a16="http://schemas.microsoft.com/office/drawing/2014/main" xmlns="" id="{D3C7CDFA-20F9-FF8E-7BF3-640092B3D951}"/>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 name="chenying0907 23">
                  <a:extLst>
                    <a:ext uri="{FF2B5EF4-FFF2-40B4-BE49-F238E27FC236}">
                      <a16:creationId xmlns:a16="http://schemas.microsoft.com/office/drawing/2014/main" xmlns="" id="{CB63396F-1EFC-8681-B01C-DD0A813C094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24">
                  <a:extLst>
                    <a:ext uri="{FF2B5EF4-FFF2-40B4-BE49-F238E27FC236}">
                      <a16:creationId xmlns:a16="http://schemas.microsoft.com/office/drawing/2014/main" xmlns="" id="{97472FC0-FC7E-EFA7-0187-A8B3E87178B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 name="chenying0907 25">
                  <a:extLst>
                    <a:ext uri="{FF2B5EF4-FFF2-40B4-BE49-F238E27FC236}">
                      <a16:creationId xmlns:a16="http://schemas.microsoft.com/office/drawing/2014/main" xmlns="" id="{931EC520-0646-374F-4BD2-4FF9AF71F646}"/>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26">
                  <a:extLst>
                    <a:ext uri="{FF2B5EF4-FFF2-40B4-BE49-F238E27FC236}">
                      <a16:creationId xmlns:a16="http://schemas.microsoft.com/office/drawing/2014/main" xmlns="" id="{561CFDAA-876A-0055-73E9-5A574209BF4F}"/>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27">
                  <a:extLst>
                    <a:ext uri="{FF2B5EF4-FFF2-40B4-BE49-F238E27FC236}">
                      <a16:creationId xmlns:a16="http://schemas.microsoft.com/office/drawing/2014/main" xmlns="" id="{27C68065-B0CB-C797-4DEB-53D6CD44C56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28">
                  <a:extLst>
                    <a:ext uri="{FF2B5EF4-FFF2-40B4-BE49-F238E27FC236}">
                      <a16:creationId xmlns:a16="http://schemas.microsoft.com/office/drawing/2014/main" xmlns="" id="{6AF184F5-4528-CD9F-19C3-79F266098EE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29">
                  <a:extLst>
                    <a:ext uri="{FF2B5EF4-FFF2-40B4-BE49-F238E27FC236}">
                      <a16:creationId xmlns:a16="http://schemas.microsoft.com/office/drawing/2014/main" xmlns="" id="{C6DDF623-4B98-F3FC-38DE-4EE677CD2BD4}"/>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30">
                  <a:extLst>
                    <a:ext uri="{FF2B5EF4-FFF2-40B4-BE49-F238E27FC236}">
                      <a16:creationId xmlns:a16="http://schemas.microsoft.com/office/drawing/2014/main" xmlns="" id="{53A4FDA8-DE2D-5D1C-5CD9-9BAFC0E9A70A}"/>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31">
                  <a:extLst>
                    <a:ext uri="{FF2B5EF4-FFF2-40B4-BE49-F238E27FC236}">
                      <a16:creationId xmlns:a16="http://schemas.microsoft.com/office/drawing/2014/main" xmlns="" id="{B4E3B05A-3D6C-A751-521D-9C29F224DCF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32">
                  <a:extLst>
                    <a:ext uri="{FF2B5EF4-FFF2-40B4-BE49-F238E27FC236}">
                      <a16:creationId xmlns:a16="http://schemas.microsoft.com/office/drawing/2014/main" xmlns="" id="{CBCD5523-158B-9B21-1705-04D97A7B05A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33">
                  <a:extLst>
                    <a:ext uri="{FF2B5EF4-FFF2-40B4-BE49-F238E27FC236}">
                      <a16:creationId xmlns:a16="http://schemas.microsoft.com/office/drawing/2014/main" xmlns="" id="{6D9EA8D5-75E7-6BB3-CB8E-B3999026D9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34">
                  <a:extLst>
                    <a:ext uri="{FF2B5EF4-FFF2-40B4-BE49-F238E27FC236}">
                      <a16:creationId xmlns:a16="http://schemas.microsoft.com/office/drawing/2014/main" xmlns="" id="{8A2738E5-0E40-2CA8-57D8-5920FA58D09B}"/>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35">
                  <a:extLst>
                    <a:ext uri="{FF2B5EF4-FFF2-40B4-BE49-F238E27FC236}">
                      <a16:creationId xmlns:a16="http://schemas.microsoft.com/office/drawing/2014/main" xmlns="" id="{6BFA156F-1529-50D3-B78A-78C26D7EBD7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36">
                  <a:extLst>
                    <a:ext uri="{FF2B5EF4-FFF2-40B4-BE49-F238E27FC236}">
                      <a16:creationId xmlns:a16="http://schemas.microsoft.com/office/drawing/2014/main" xmlns="" id="{29D76256-B899-B6E5-C556-80B9A8C9268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37">
                  <a:extLst>
                    <a:ext uri="{FF2B5EF4-FFF2-40B4-BE49-F238E27FC236}">
                      <a16:creationId xmlns:a16="http://schemas.microsoft.com/office/drawing/2014/main" xmlns="" id="{A115536F-5EEF-E9BC-F484-17F4548A2BE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38">
                  <a:extLst>
                    <a:ext uri="{FF2B5EF4-FFF2-40B4-BE49-F238E27FC236}">
                      <a16:creationId xmlns:a16="http://schemas.microsoft.com/office/drawing/2014/main" xmlns="" id="{DD7FE6B9-EB94-5EB1-DBAF-37FA26B7344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39">
                  <a:extLst>
                    <a:ext uri="{FF2B5EF4-FFF2-40B4-BE49-F238E27FC236}">
                      <a16:creationId xmlns:a16="http://schemas.microsoft.com/office/drawing/2014/main" xmlns="" id="{676AAFC6-05A9-95F4-3D55-9E63B5A54F41}"/>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40">
                  <a:extLst>
                    <a:ext uri="{FF2B5EF4-FFF2-40B4-BE49-F238E27FC236}">
                      <a16:creationId xmlns:a16="http://schemas.microsoft.com/office/drawing/2014/main" xmlns="" id="{3622D06D-3790-45E0-1B49-B3D1BD43E1A1}"/>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41">
                  <a:extLst>
                    <a:ext uri="{FF2B5EF4-FFF2-40B4-BE49-F238E27FC236}">
                      <a16:creationId xmlns:a16="http://schemas.microsoft.com/office/drawing/2014/main" xmlns="" id="{F08A4B09-1EDE-0CEE-2FBB-B7CB807F6E3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42">
                  <a:extLst>
                    <a:ext uri="{FF2B5EF4-FFF2-40B4-BE49-F238E27FC236}">
                      <a16:creationId xmlns:a16="http://schemas.microsoft.com/office/drawing/2014/main" xmlns="" id="{BCBF19F6-BC41-54DB-CA17-7BC6475014D5}"/>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43">
                  <a:extLst>
                    <a:ext uri="{FF2B5EF4-FFF2-40B4-BE49-F238E27FC236}">
                      <a16:creationId xmlns:a16="http://schemas.microsoft.com/office/drawing/2014/main" xmlns="" id="{CBEF0DF6-FC7B-5C98-1965-2718FE382E4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44">
                  <a:extLst>
                    <a:ext uri="{FF2B5EF4-FFF2-40B4-BE49-F238E27FC236}">
                      <a16:creationId xmlns:a16="http://schemas.microsoft.com/office/drawing/2014/main" xmlns="" id="{6224F042-46D1-DE13-444E-7AC8A3E662A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45">
                  <a:extLst>
                    <a:ext uri="{FF2B5EF4-FFF2-40B4-BE49-F238E27FC236}">
                      <a16:creationId xmlns:a16="http://schemas.microsoft.com/office/drawing/2014/main" xmlns="" id="{EDE9F8CA-AD66-41CB-2EC8-9A5FFC6D88EA}"/>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46">
                  <a:extLst>
                    <a:ext uri="{FF2B5EF4-FFF2-40B4-BE49-F238E27FC236}">
                      <a16:creationId xmlns:a16="http://schemas.microsoft.com/office/drawing/2014/main" xmlns="" id="{4051C792-6EF5-E92B-DB20-52B5A754A6E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47">
                  <a:extLst>
                    <a:ext uri="{FF2B5EF4-FFF2-40B4-BE49-F238E27FC236}">
                      <a16:creationId xmlns:a16="http://schemas.microsoft.com/office/drawing/2014/main" xmlns="" id="{92C9AE87-2CC4-9A9F-B92C-0711108EF562}"/>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48">
                  <a:extLst>
                    <a:ext uri="{FF2B5EF4-FFF2-40B4-BE49-F238E27FC236}">
                      <a16:creationId xmlns:a16="http://schemas.microsoft.com/office/drawing/2014/main" xmlns="" id="{42BBCC9C-FF34-D546-7D7D-AEC14307B79A}"/>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49">
                  <a:extLst>
                    <a:ext uri="{FF2B5EF4-FFF2-40B4-BE49-F238E27FC236}">
                      <a16:creationId xmlns:a16="http://schemas.microsoft.com/office/drawing/2014/main" xmlns="" id="{CC1A3805-B0BA-693E-0E0C-A0FA29480B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50">
                  <a:extLst>
                    <a:ext uri="{FF2B5EF4-FFF2-40B4-BE49-F238E27FC236}">
                      <a16:creationId xmlns:a16="http://schemas.microsoft.com/office/drawing/2014/main" xmlns="" id="{3E5FEC7B-BA25-5CCE-8628-3B41C8263BD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51">
                  <a:extLst>
                    <a:ext uri="{FF2B5EF4-FFF2-40B4-BE49-F238E27FC236}">
                      <a16:creationId xmlns:a16="http://schemas.microsoft.com/office/drawing/2014/main" xmlns="" id="{49D0EAE3-4FB7-F3EE-685A-DA6154207EA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52">
                  <a:extLst>
                    <a:ext uri="{FF2B5EF4-FFF2-40B4-BE49-F238E27FC236}">
                      <a16:creationId xmlns:a16="http://schemas.microsoft.com/office/drawing/2014/main" xmlns="" id="{C88C70EA-9E5F-C6ED-7768-E99E8BD54E5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53">
                  <a:extLst>
                    <a:ext uri="{FF2B5EF4-FFF2-40B4-BE49-F238E27FC236}">
                      <a16:creationId xmlns:a16="http://schemas.microsoft.com/office/drawing/2014/main" xmlns="" id="{E980C7AF-6F88-D453-1A0E-C9593C73534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54">
                  <a:extLst>
                    <a:ext uri="{FF2B5EF4-FFF2-40B4-BE49-F238E27FC236}">
                      <a16:creationId xmlns:a16="http://schemas.microsoft.com/office/drawing/2014/main" xmlns="" id="{6D0671B7-C454-DD0A-F500-CAC707D3F739}"/>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55">
                  <a:extLst>
                    <a:ext uri="{FF2B5EF4-FFF2-40B4-BE49-F238E27FC236}">
                      <a16:creationId xmlns:a16="http://schemas.microsoft.com/office/drawing/2014/main" xmlns="" id="{D28B8AE6-EC56-C2F0-5EFA-4B219B65B6E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56">
                  <a:extLst>
                    <a:ext uri="{FF2B5EF4-FFF2-40B4-BE49-F238E27FC236}">
                      <a16:creationId xmlns:a16="http://schemas.microsoft.com/office/drawing/2014/main" xmlns="" id="{CDF66D77-76CB-3DC7-1A41-9E429795927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57">
                  <a:extLst>
                    <a:ext uri="{FF2B5EF4-FFF2-40B4-BE49-F238E27FC236}">
                      <a16:creationId xmlns:a16="http://schemas.microsoft.com/office/drawing/2014/main" xmlns="" id="{6ECA5B0E-F105-1A82-7A3C-D01D54ED8074}"/>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58">
                  <a:extLst>
                    <a:ext uri="{FF2B5EF4-FFF2-40B4-BE49-F238E27FC236}">
                      <a16:creationId xmlns:a16="http://schemas.microsoft.com/office/drawing/2014/main" xmlns="" id="{53D3B3D5-D330-3C78-CABE-414CAC060AE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59">
                  <a:extLst>
                    <a:ext uri="{FF2B5EF4-FFF2-40B4-BE49-F238E27FC236}">
                      <a16:creationId xmlns:a16="http://schemas.microsoft.com/office/drawing/2014/main" xmlns="" id="{51A6BE66-BEE1-D376-D70A-175DF789D61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60">
                  <a:extLst>
                    <a:ext uri="{FF2B5EF4-FFF2-40B4-BE49-F238E27FC236}">
                      <a16:creationId xmlns:a16="http://schemas.microsoft.com/office/drawing/2014/main" xmlns="" id="{C022D0CA-7C41-B85B-51D8-704ED55177D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61">
                  <a:extLst>
                    <a:ext uri="{FF2B5EF4-FFF2-40B4-BE49-F238E27FC236}">
                      <a16:creationId xmlns:a16="http://schemas.microsoft.com/office/drawing/2014/main" xmlns="" id="{9F230F30-14DE-2D08-D9F3-075A2D63C1B6}"/>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62">
                  <a:extLst>
                    <a:ext uri="{FF2B5EF4-FFF2-40B4-BE49-F238E27FC236}">
                      <a16:creationId xmlns:a16="http://schemas.microsoft.com/office/drawing/2014/main" xmlns="" id="{B82FA934-629B-633B-2A1B-C29246B51A9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63">
                  <a:extLst>
                    <a:ext uri="{FF2B5EF4-FFF2-40B4-BE49-F238E27FC236}">
                      <a16:creationId xmlns:a16="http://schemas.microsoft.com/office/drawing/2014/main" xmlns="" id="{A9BFF25D-D300-54AC-4F14-72FF45DFBB63}"/>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64">
                  <a:extLst>
                    <a:ext uri="{FF2B5EF4-FFF2-40B4-BE49-F238E27FC236}">
                      <a16:creationId xmlns:a16="http://schemas.microsoft.com/office/drawing/2014/main" xmlns="" id="{0FDBA50B-00E4-C18F-0171-92683ABAC2C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65">
                  <a:extLst>
                    <a:ext uri="{FF2B5EF4-FFF2-40B4-BE49-F238E27FC236}">
                      <a16:creationId xmlns:a16="http://schemas.microsoft.com/office/drawing/2014/main" xmlns="" id="{01218751-F3DC-C2C5-2355-81C62DAB51B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66">
                  <a:extLst>
                    <a:ext uri="{FF2B5EF4-FFF2-40B4-BE49-F238E27FC236}">
                      <a16:creationId xmlns:a16="http://schemas.microsoft.com/office/drawing/2014/main" xmlns="" id="{4A046969-B32D-2175-929A-AEB435EBEE01}"/>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67">
                  <a:extLst>
                    <a:ext uri="{FF2B5EF4-FFF2-40B4-BE49-F238E27FC236}">
                      <a16:creationId xmlns:a16="http://schemas.microsoft.com/office/drawing/2014/main" xmlns="" id="{DB7287BE-D834-C900-6311-767C8ABDCA14}"/>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68">
                  <a:extLst>
                    <a:ext uri="{FF2B5EF4-FFF2-40B4-BE49-F238E27FC236}">
                      <a16:creationId xmlns:a16="http://schemas.microsoft.com/office/drawing/2014/main" xmlns="" id="{70284425-A977-B53C-8DDD-286650C0A505}"/>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69">
                  <a:extLst>
                    <a:ext uri="{FF2B5EF4-FFF2-40B4-BE49-F238E27FC236}">
                      <a16:creationId xmlns:a16="http://schemas.microsoft.com/office/drawing/2014/main" xmlns="" id="{640C65A1-491B-E318-A6E3-141E68C79476}"/>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70">
                  <a:extLst>
                    <a:ext uri="{FF2B5EF4-FFF2-40B4-BE49-F238E27FC236}">
                      <a16:creationId xmlns:a16="http://schemas.microsoft.com/office/drawing/2014/main" xmlns="" id="{9850A4DC-5C95-5CEC-A08A-DFA375EE274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1" name="chenying0907 71">
                  <a:extLst>
                    <a:ext uri="{FF2B5EF4-FFF2-40B4-BE49-F238E27FC236}">
                      <a16:creationId xmlns:a16="http://schemas.microsoft.com/office/drawing/2014/main" xmlns="" id="{232BD79B-44C3-6A66-C951-621DED7CAED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2" name="chenying0907 72">
                  <a:extLst>
                    <a:ext uri="{FF2B5EF4-FFF2-40B4-BE49-F238E27FC236}">
                      <a16:creationId xmlns:a16="http://schemas.microsoft.com/office/drawing/2014/main" xmlns="" id="{88DBB756-ABA7-33D1-B4CF-ED40CFAA29A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73">
                  <a:extLst>
                    <a:ext uri="{FF2B5EF4-FFF2-40B4-BE49-F238E27FC236}">
                      <a16:creationId xmlns:a16="http://schemas.microsoft.com/office/drawing/2014/main" xmlns="" id="{09449BE4-46A1-D618-4268-F6527837125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4" name="chenying0907 74">
                  <a:extLst>
                    <a:ext uri="{FF2B5EF4-FFF2-40B4-BE49-F238E27FC236}">
                      <a16:creationId xmlns:a16="http://schemas.microsoft.com/office/drawing/2014/main" xmlns="" id="{46711166-CCC8-4564-398E-465D80E0159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5" name="chenying0907 75">
                  <a:extLst>
                    <a:ext uri="{FF2B5EF4-FFF2-40B4-BE49-F238E27FC236}">
                      <a16:creationId xmlns:a16="http://schemas.microsoft.com/office/drawing/2014/main" xmlns="" id="{3979D601-3FBC-5BF2-B12F-6DA1D596262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6" name="chenying0907 76">
                  <a:extLst>
                    <a:ext uri="{FF2B5EF4-FFF2-40B4-BE49-F238E27FC236}">
                      <a16:creationId xmlns:a16="http://schemas.microsoft.com/office/drawing/2014/main" xmlns="" id="{FB64C0EB-813D-9E10-8492-6DFFAF25D8E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77">
                  <a:extLst>
                    <a:ext uri="{FF2B5EF4-FFF2-40B4-BE49-F238E27FC236}">
                      <a16:creationId xmlns:a16="http://schemas.microsoft.com/office/drawing/2014/main" xmlns="" id="{B52737AB-FBF6-FD3F-EBBC-A69877BF737D}"/>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78">
                  <a:extLst>
                    <a:ext uri="{FF2B5EF4-FFF2-40B4-BE49-F238E27FC236}">
                      <a16:creationId xmlns:a16="http://schemas.microsoft.com/office/drawing/2014/main" xmlns="" id="{869FD261-9CED-9991-C9B0-63381CF0553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9" name="chenying0907 79">
                  <a:extLst>
                    <a:ext uri="{FF2B5EF4-FFF2-40B4-BE49-F238E27FC236}">
                      <a16:creationId xmlns:a16="http://schemas.microsoft.com/office/drawing/2014/main" xmlns="" id="{2340E7E8-EEC3-2BBC-E385-7E71724DE654}"/>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0" name="chenying0907 80">
                  <a:extLst>
                    <a:ext uri="{FF2B5EF4-FFF2-40B4-BE49-F238E27FC236}">
                      <a16:creationId xmlns:a16="http://schemas.microsoft.com/office/drawing/2014/main" xmlns="" id="{5A741C6E-C2A8-B556-736B-418FFDDC3DB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1" name="chenying0907 81">
                  <a:extLst>
                    <a:ext uri="{FF2B5EF4-FFF2-40B4-BE49-F238E27FC236}">
                      <a16:creationId xmlns:a16="http://schemas.microsoft.com/office/drawing/2014/main" xmlns="" id="{FE859650-D400-7737-81A1-73C2F4A1181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2" name="chenying0907 82">
                  <a:extLst>
                    <a:ext uri="{FF2B5EF4-FFF2-40B4-BE49-F238E27FC236}">
                      <a16:creationId xmlns:a16="http://schemas.microsoft.com/office/drawing/2014/main" xmlns="" id="{301CF1CB-0E7E-EC35-7964-066F01D8DAC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83">
                  <a:extLst>
                    <a:ext uri="{FF2B5EF4-FFF2-40B4-BE49-F238E27FC236}">
                      <a16:creationId xmlns:a16="http://schemas.microsoft.com/office/drawing/2014/main" xmlns="" id="{0E214D92-B42F-4B95-0F35-2605834D375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84">
                  <a:extLst>
                    <a:ext uri="{FF2B5EF4-FFF2-40B4-BE49-F238E27FC236}">
                      <a16:creationId xmlns:a16="http://schemas.microsoft.com/office/drawing/2014/main" xmlns="" id="{9DBA4931-63D1-946A-2CA7-97E74794A46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5" name="chenying0907 85">
                  <a:extLst>
                    <a:ext uri="{FF2B5EF4-FFF2-40B4-BE49-F238E27FC236}">
                      <a16:creationId xmlns:a16="http://schemas.microsoft.com/office/drawing/2014/main" xmlns="" id="{CA166BE2-5B7B-E5B2-1308-7AA24814D55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6" name="chenying0907 86">
                  <a:extLst>
                    <a:ext uri="{FF2B5EF4-FFF2-40B4-BE49-F238E27FC236}">
                      <a16:creationId xmlns:a16="http://schemas.microsoft.com/office/drawing/2014/main" xmlns="" id="{0252AAFB-0168-238E-55EC-7733587369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87">
                  <a:extLst>
                    <a:ext uri="{FF2B5EF4-FFF2-40B4-BE49-F238E27FC236}">
                      <a16:creationId xmlns:a16="http://schemas.microsoft.com/office/drawing/2014/main" xmlns="" id="{3EA6F870-945E-7E1B-790B-244C2E132CC0}"/>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8" name="chenying0907 88">
                  <a:extLst>
                    <a:ext uri="{FF2B5EF4-FFF2-40B4-BE49-F238E27FC236}">
                      <a16:creationId xmlns:a16="http://schemas.microsoft.com/office/drawing/2014/main" xmlns="" id="{FF13DBD6-C592-1DED-428E-7B7F3F4D631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9" name="chenying0907 89">
                  <a:extLst>
                    <a:ext uri="{FF2B5EF4-FFF2-40B4-BE49-F238E27FC236}">
                      <a16:creationId xmlns:a16="http://schemas.microsoft.com/office/drawing/2014/main" xmlns="" id="{E5F65581-BA6C-ADAD-71C9-1F596117CB4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90">
                  <a:extLst>
                    <a:ext uri="{FF2B5EF4-FFF2-40B4-BE49-F238E27FC236}">
                      <a16:creationId xmlns:a16="http://schemas.microsoft.com/office/drawing/2014/main" xmlns="" id="{4900C4A8-3892-EB6E-E387-6A35A36E8FA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1" name="chenying0907 91">
                  <a:extLst>
                    <a:ext uri="{FF2B5EF4-FFF2-40B4-BE49-F238E27FC236}">
                      <a16:creationId xmlns:a16="http://schemas.microsoft.com/office/drawing/2014/main" xmlns="" id="{7867C253-D2A2-40CD-8D30-6A2943494A7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2" name="chenying0907 92">
                  <a:extLst>
                    <a:ext uri="{FF2B5EF4-FFF2-40B4-BE49-F238E27FC236}">
                      <a16:creationId xmlns:a16="http://schemas.microsoft.com/office/drawing/2014/main" xmlns="" id="{5C77354F-0511-2DFD-DC3B-695007FD8AF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03" name="Group 102">
            <a:extLst>
              <a:ext uri="{FF2B5EF4-FFF2-40B4-BE49-F238E27FC236}">
                <a16:creationId xmlns:a16="http://schemas.microsoft.com/office/drawing/2014/main" xmlns="" id="{47D3C7D0-A87A-A3BB-C65D-69E6DE3F0F51}"/>
              </a:ext>
            </a:extLst>
          </p:cNvPr>
          <p:cNvGrpSpPr/>
          <p:nvPr/>
        </p:nvGrpSpPr>
        <p:grpSpPr>
          <a:xfrm>
            <a:off x="470390" y="2866231"/>
            <a:ext cx="2600983" cy="1615603"/>
            <a:chOff x="1019151" y="3129359"/>
            <a:chExt cx="2600983" cy="1615603"/>
          </a:xfrm>
        </p:grpSpPr>
        <p:sp>
          <p:nvSpPr>
            <p:cNvPr id="104" name="TextBox 103">
              <a:extLst>
                <a:ext uri="{FF2B5EF4-FFF2-40B4-BE49-F238E27FC236}">
                  <a16:creationId xmlns:a16="http://schemas.microsoft.com/office/drawing/2014/main" xmlns="" id="{331404F4-67D7-FAA1-15F2-19A252570AB4}"/>
                </a:ext>
              </a:extLst>
            </p:cNvPr>
            <p:cNvSpPr txBox="1"/>
            <p:nvPr/>
          </p:nvSpPr>
          <p:spPr>
            <a:xfrm>
              <a:off x="1191544" y="3525659"/>
              <a:ext cx="2149486"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srgbClr val="0070C0"/>
                  </a:solidFill>
                  <a:latin typeface="Cambria" panose="02040503050406030204" pitchFamily="18" charset="0"/>
                  <a:ea typeface="Cambria" panose="02040503050406030204" pitchFamily="18" charset="0"/>
                  <a:cs typeface="Calibri" panose="020F0502020204030204" pitchFamily="34" charset="0"/>
                </a:rPr>
                <a:t>r</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ành</a:t>
              </a:r>
              <a:r>
                <a:rPr kumimoji="0" lang="en-US" sz="36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rọt</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05" name="PA_chenying0907 3">
              <a:extLst>
                <a:ext uri="{FF2B5EF4-FFF2-40B4-BE49-F238E27FC236}">
                  <a16:creationId xmlns:a16="http://schemas.microsoft.com/office/drawing/2014/main" xmlns="" id="{A0231BFD-ECAE-4CDF-D00C-438879BE44FE}"/>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06" name="chenying0907 5">
                <a:extLst>
                  <a:ext uri="{FF2B5EF4-FFF2-40B4-BE49-F238E27FC236}">
                    <a16:creationId xmlns:a16="http://schemas.microsoft.com/office/drawing/2014/main" xmlns="" id="{8510E7C7-721D-D333-22F0-2E5A896B738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
                <a:extLst>
                  <a:ext uri="{FF2B5EF4-FFF2-40B4-BE49-F238E27FC236}">
                    <a16:creationId xmlns:a16="http://schemas.microsoft.com/office/drawing/2014/main" xmlns="" id="{8B11D849-E3F7-8C4E-C6D4-69FA6DA2B63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7">
                <a:extLst>
                  <a:ext uri="{FF2B5EF4-FFF2-40B4-BE49-F238E27FC236}">
                    <a16:creationId xmlns:a16="http://schemas.microsoft.com/office/drawing/2014/main" xmlns="" id="{72231DB2-DF35-7837-C330-75605A9296F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8">
                <a:extLst>
                  <a:ext uri="{FF2B5EF4-FFF2-40B4-BE49-F238E27FC236}">
                    <a16:creationId xmlns:a16="http://schemas.microsoft.com/office/drawing/2014/main" xmlns="" id="{0CE0542A-5AF4-843A-16E0-D3F41A724F5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9">
                <a:extLst>
                  <a:ext uri="{FF2B5EF4-FFF2-40B4-BE49-F238E27FC236}">
                    <a16:creationId xmlns:a16="http://schemas.microsoft.com/office/drawing/2014/main" xmlns="" id="{A8B037FB-3318-03C0-057D-77D027B14B8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10">
                <a:extLst>
                  <a:ext uri="{FF2B5EF4-FFF2-40B4-BE49-F238E27FC236}">
                    <a16:creationId xmlns:a16="http://schemas.microsoft.com/office/drawing/2014/main" xmlns="" id="{E8261744-90AA-65B3-1C40-C9057450C8F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11">
                <a:extLst>
                  <a:ext uri="{FF2B5EF4-FFF2-40B4-BE49-F238E27FC236}">
                    <a16:creationId xmlns:a16="http://schemas.microsoft.com/office/drawing/2014/main" xmlns="" id="{574255D8-EA68-4F4F-8695-38D5F6F0D63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13" name="chenying0907 328">
                <a:extLst>
                  <a:ext uri="{FF2B5EF4-FFF2-40B4-BE49-F238E27FC236}">
                    <a16:creationId xmlns:a16="http://schemas.microsoft.com/office/drawing/2014/main" xmlns="" id="{82CCF18F-BF5E-88BA-A8EE-52A30B16505D}"/>
                  </a:ext>
                </a:extLst>
              </p:cNvPr>
              <p:cNvGrpSpPr/>
              <p:nvPr/>
            </p:nvGrpSpPr>
            <p:grpSpPr>
              <a:xfrm>
                <a:off x="3517901" y="1225551"/>
                <a:ext cx="5260975" cy="4090987"/>
                <a:chOff x="3517901" y="1225551"/>
                <a:chExt cx="5260975" cy="4090987"/>
              </a:xfrm>
              <a:grpFill/>
            </p:grpSpPr>
            <p:sp>
              <p:nvSpPr>
                <p:cNvPr id="114" name="chenying0907 12">
                  <a:extLst>
                    <a:ext uri="{FF2B5EF4-FFF2-40B4-BE49-F238E27FC236}">
                      <a16:creationId xmlns:a16="http://schemas.microsoft.com/office/drawing/2014/main" xmlns="" id="{B952F461-9CAF-2ECD-8DA6-C01B5204195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13">
                  <a:extLst>
                    <a:ext uri="{FF2B5EF4-FFF2-40B4-BE49-F238E27FC236}">
                      <a16:creationId xmlns:a16="http://schemas.microsoft.com/office/drawing/2014/main" xmlns="" id="{7C1FC4E5-8002-9B67-53EA-EE8B065C9E4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14">
                  <a:extLst>
                    <a:ext uri="{FF2B5EF4-FFF2-40B4-BE49-F238E27FC236}">
                      <a16:creationId xmlns:a16="http://schemas.microsoft.com/office/drawing/2014/main" xmlns="" id="{3CAACC22-02E6-C36C-5AE4-5611C36CF67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15">
                  <a:extLst>
                    <a:ext uri="{FF2B5EF4-FFF2-40B4-BE49-F238E27FC236}">
                      <a16:creationId xmlns:a16="http://schemas.microsoft.com/office/drawing/2014/main" xmlns="" id="{3C7508B9-96DE-61BD-E679-342B28590019}"/>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16">
                  <a:extLst>
                    <a:ext uri="{FF2B5EF4-FFF2-40B4-BE49-F238E27FC236}">
                      <a16:creationId xmlns:a16="http://schemas.microsoft.com/office/drawing/2014/main" xmlns="" id="{5B67E8DA-9CA8-1AA1-250A-1C7F440ACFC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17">
                  <a:extLst>
                    <a:ext uri="{FF2B5EF4-FFF2-40B4-BE49-F238E27FC236}">
                      <a16:creationId xmlns:a16="http://schemas.microsoft.com/office/drawing/2014/main" xmlns="" id="{B6993306-813D-2F1F-22B0-3D2ED0E4C470}"/>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18">
                  <a:extLst>
                    <a:ext uri="{FF2B5EF4-FFF2-40B4-BE49-F238E27FC236}">
                      <a16:creationId xmlns:a16="http://schemas.microsoft.com/office/drawing/2014/main" xmlns="" id="{76031EF5-6A66-3EAD-353B-61B2F9DCBD72}"/>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19">
                  <a:extLst>
                    <a:ext uri="{FF2B5EF4-FFF2-40B4-BE49-F238E27FC236}">
                      <a16:creationId xmlns:a16="http://schemas.microsoft.com/office/drawing/2014/main" xmlns="" id="{E5A5D0B6-2990-5FEB-7764-5327717C9F6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20">
                  <a:extLst>
                    <a:ext uri="{FF2B5EF4-FFF2-40B4-BE49-F238E27FC236}">
                      <a16:creationId xmlns:a16="http://schemas.microsoft.com/office/drawing/2014/main" xmlns="" id="{D717A5D1-FBAB-AB5C-1012-ADA856B544F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21">
                  <a:extLst>
                    <a:ext uri="{FF2B5EF4-FFF2-40B4-BE49-F238E27FC236}">
                      <a16:creationId xmlns:a16="http://schemas.microsoft.com/office/drawing/2014/main" xmlns="" id="{4ABE3C78-A41B-06D0-32FC-DB82ABB31939}"/>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22">
                  <a:extLst>
                    <a:ext uri="{FF2B5EF4-FFF2-40B4-BE49-F238E27FC236}">
                      <a16:creationId xmlns:a16="http://schemas.microsoft.com/office/drawing/2014/main" xmlns="" id="{118F93DB-CE69-F50F-6CAF-9FD78F5CA72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23">
                  <a:extLst>
                    <a:ext uri="{FF2B5EF4-FFF2-40B4-BE49-F238E27FC236}">
                      <a16:creationId xmlns:a16="http://schemas.microsoft.com/office/drawing/2014/main" xmlns="" id="{27988796-BFA9-BB30-F829-61C8DAF6E16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24">
                  <a:extLst>
                    <a:ext uri="{FF2B5EF4-FFF2-40B4-BE49-F238E27FC236}">
                      <a16:creationId xmlns:a16="http://schemas.microsoft.com/office/drawing/2014/main" xmlns="" id="{DBA8B110-84C6-E143-E8A1-A91850EAB63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25">
                  <a:extLst>
                    <a:ext uri="{FF2B5EF4-FFF2-40B4-BE49-F238E27FC236}">
                      <a16:creationId xmlns:a16="http://schemas.microsoft.com/office/drawing/2014/main" xmlns="" id="{C9D25D05-EF2B-CCC6-1024-C9BCE1B46B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26">
                  <a:extLst>
                    <a:ext uri="{FF2B5EF4-FFF2-40B4-BE49-F238E27FC236}">
                      <a16:creationId xmlns:a16="http://schemas.microsoft.com/office/drawing/2014/main" xmlns="" id="{DE1634C5-5CE5-CDFF-DA95-34F8F20C12FF}"/>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27">
                  <a:extLst>
                    <a:ext uri="{FF2B5EF4-FFF2-40B4-BE49-F238E27FC236}">
                      <a16:creationId xmlns:a16="http://schemas.microsoft.com/office/drawing/2014/main" xmlns="" id="{3F646EEB-0A15-0DAA-029D-CE1C301496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28">
                  <a:extLst>
                    <a:ext uri="{FF2B5EF4-FFF2-40B4-BE49-F238E27FC236}">
                      <a16:creationId xmlns:a16="http://schemas.microsoft.com/office/drawing/2014/main" xmlns="" id="{B532B78A-9293-507A-F2D8-1EB8909E6878}"/>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29">
                  <a:extLst>
                    <a:ext uri="{FF2B5EF4-FFF2-40B4-BE49-F238E27FC236}">
                      <a16:creationId xmlns:a16="http://schemas.microsoft.com/office/drawing/2014/main" xmlns="" id="{5D637B83-5270-6DE4-B018-C62BB4B6AE6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30">
                  <a:extLst>
                    <a:ext uri="{FF2B5EF4-FFF2-40B4-BE49-F238E27FC236}">
                      <a16:creationId xmlns:a16="http://schemas.microsoft.com/office/drawing/2014/main" xmlns="" id="{8E3896B8-E20F-10F0-6D1D-99764AB4E63F}"/>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3" name="chenying0907 31">
                  <a:extLst>
                    <a:ext uri="{FF2B5EF4-FFF2-40B4-BE49-F238E27FC236}">
                      <a16:creationId xmlns:a16="http://schemas.microsoft.com/office/drawing/2014/main" xmlns="" id="{996FE51B-0B7E-5798-49B4-4FAAC4CFCC7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4" name="chenying0907 32">
                  <a:extLst>
                    <a:ext uri="{FF2B5EF4-FFF2-40B4-BE49-F238E27FC236}">
                      <a16:creationId xmlns:a16="http://schemas.microsoft.com/office/drawing/2014/main" xmlns="" id="{CD3CF768-DFF1-7C8B-A1D7-63A64D35BF2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5" name="chenying0907 33">
                  <a:extLst>
                    <a:ext uri="{FF2B5EF4-FFF2-40B4-BE49-F238E27FC236}">
                      <a16:creationId xmlns:a16="http://schemas.microsoft.com/office/drawing/2014/main" xmlns="" id="{56D7711D-CA03-25FB-B893-10F0A534875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6" name="chenying0907 34">
                  <a:extLst>
                    <a:ext uri="{FF2B5EF4-FFF2-40B4-BE49-F238E27FC236}">
                      <a16:creationId xmlns:a16="http://schemas.microsoft.com/office/drawing/2014/main" xmlns="" id="{95F08291-68C4-7C64-D7F3-00037A1086D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35">
                  <a:extLst>
                    <a:ext uri="{FF2B5EF4-FFF2-40B4-BE49-F238E27FC236}">
                      <a16:creationId xmlns:a16="http://schemas.microsoft.com/office/drawing/2014/main" xmlns="" id="{243229AC-0406-29B6-CB4F-0FDC3C22379E}"/>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36">
                  <a:extLst>
                    <a:ext uri="{FF2B5EF4-FFF2-40B4-BE49-F238E27FC236}">
                      <a16:creationId xmlns:a16="http://schemas.microsoft.com/office/drawing/2014/main" xmlns="" id="{8A2737C5-83BA-BEE3-4B64-279D6F09AA4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37">
                  <a:extLst>
                    <a:ext uri="{FF2B5EF4-FFF2-40B4-BE49-F238E27FC236}">
                      <a16:creationId xmlns:a16="http://schemas.microsoft.com/office/drawing/2014/main" xmlns="" id="{95743B0E-BFA7-04F1-F903-C17ADADAABD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38">
                  <a:extLst>
                    <a:ext uri="{FF2B5EF4-FFF2-40B4-BE49-F238E27FC236}">
                      <a16:creationId xmlns:a16="http://schemas.microsoft.com/office/drawing/2014/main" xmlns="" id="{79210298-2159-7397-FA2D-473B1DB688F1}"/>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39">
                  <a:extLst>
                    <a:ext uri="{FF2B5EF4-FFF2-40B4-BE49-F238E27FC236}">
                      <a16:creationId xmlns:a16="http://schemas.microsoft.com/office/drawing/2014/main" xmlns="" id="{6DB58EB3-D8FB-6E76-FC23-CF0504DFEE0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40">
                  <a:extLst>
                    <a:ext uri="{FF2B5EF4-FFF2-40B4-BE49-F238E27FC236}">
                      <a16:creationId xmlns:a16="http://schemas.microsoft.com/office/drawing/2014/main" xmlns="" id="{59154149-F1E7-7976-7FE4-FF827D21CE6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3" name="chenying0907 41">
                  <a:extLst>
                    <a:ext uri="{FF2B5EF4-FFF2-40B4-BE49-F238E27FC236}">
                      <a16:creationId xmlns:a16="http://schemas.microsoft.com/office/drawing/2014/main" xmlns="" id="{4A5B5723-7140-3B88-2856-C9CCFBEA6D3E}"/>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4" name="chenying0907 42">
                  <a:extLst>
                    <a:ext uri="{FF2B5EF4-FFF2-40B4-BE49-F238E27FC236}">
                      <a16:creationId xmlns:a16="http://schemas.microsoft.com/office/drawing/2014/main" xmlns="" id="{5AD9B900-AADE-16B4-4CE8-1C8150432C5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43">
                  <a:extLst>
                    <a:ext uri="{FF2B5EF4-FFF2-40B4-BE49-F238E27FC236}">
                      <a16:creationId xmlns:a16="http://schemas.microsoft.com/office/drawing/2014/main" xmlns="" id="{5708FEF4-1B61-4F11-50A6-38ADA1D02B33}"/>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44">
                  <a:extLst>
                    <a:ext uri="{FF2B5EF4-FFF2-40B4-BE49-F238E27FC236}">
                      <a16:creationId xmlns:a16="http://schemas.microsoft.com/office/drawing/2014/main" xmlns="" id="{EC714190-D3BF-88F8-8734-3B3C3891791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45">
                  <a:extLst>
                    <a:ext uri="{FF2B5EF4-FFF2-40B4-BE49-F238E27FC236}">
                      <a16:creationId xmlns:a16="http://schemas.microsoft.com/office/drawing/2014/main" xmlns="" id="{2D2E535D-451E-6DA3-20B9-1FD5126CE9E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46">
                  <a:extLst>
                    <a:ext uri="{FF2B5EF4-FFF2-40B4-BE49-F238E27FC236}">
                      <a16:creationId xmlns:a16="http://schemas.microsoft.com/office/drawing/2014/main" xmlns="" id="{58897EAE-4886-0A3A-44BE-419B680E5FB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47">
                  <a:extLst>
                    <a:ext uri="{FF2B5EF4-FFF2-40B4-BE49-F238E27FC236}">
                      <a16:creationId xmlns:a16="http://schemas.microsoft.com/office/drawing/2014/main" xmlns="" id="{841A2432-86BE-5AB3-ECE0-A1F82C2B57C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48">
                  <a:extLst>
                    <a:ext uri="{FF2B5EF4-FFF2-40B4-BE49-F238E27FC236}">
                      <a16:creationId xmlns:a16="http://schemas.microsoft.com/office/drawing/2014/main" xmlns="" id="{5DDDE8B2-5E7B-60A7-E4BD-585C5CE424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49">
                  <a:extLst>
                    <a:ext uri="{FF2B5EF4-FFF2-40B4-BE49-F238E27FC236}">
                      <a16:creationId xmlns:a16="http://schemas.microsoft.com/office/drawing/2014/main" xmlns="" id="{70678AEC-56D7-E3ED-F6D2-6CD798E01D8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50">
                  <a:extLst>
                    <a:ext uri="{FF2B5EF4-FFF2-40B4-BE49-F238E27FC236}">
                      <a16:creationId xmlns:a16="http://schemas.microsoft.com/office/drawing/2014/main" xmlns="" id="{7B546115-6BB3-5CE2-AE64-842C2D6567F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51">
                  <a:extLst>
                    <a:ext uri="{FF2B5EF4-FFF2-40B4-BE49-F238E27FC236}">
                      <a16:creationId xmlns:a16="http://schemas.microsoft.com/office/drawing/2014/main" xmlns="" id="{FFB2D4F8-7728-0D95-9FAA-0BD4B2D5D688}"/>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52">
                  <a:extLst>
                    <a:ext uri="{FF2B5EF4-FFF2-40B4-BE49-F238E27FC236}">
                      <a16:creationId xmlns:a16="http://schemas.microsoft.com/office/drawing/2014/main" xmlns="" id="{289AD212-C9AF-913A-050B-D0BEE619E4F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53">
                  <a:extLst>
                    <a:ext uri="{FF2B5EF4-FFF2-40B4-BE49-F238E27FC236}">
                      <a16:creationId xmlns:a16="http://schemas.microsoft.com/office/drawing/2014/main" xmlns="" id="{60640C11-505A-A352-6247-B03F41AF1A6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54">
                  <a:extLst>
                    <a:ext uri="{FF2B5EF4-FFF2-40B4-BE49-F238E27FC236}">
                      <a16:creationId xmlns:a16="http://schemas.microsoft.com/office/drawing/2014/main" xmlns="" id="{C2F6615C-9B39-A6C2-DD10-5F803252725B}"/>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55">
                  <a:extLst>
                    <a:ext uri="{FF2B5EF4-FFF2-40B4-BE49-F238E27FC236}">
                      <a16:creationId xmlns:a16="http://schemas.microsoft.com/office/drawing/2014/main" xmlns="" id="{7E8931F4-C8D0-60D0-EE71-E3C86BCC678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56">
                  <a:extLst>
                    <a:ext uri="{FF2B5EF4-FFF2-40B4-BE49-F238E27FC236}">
                      <a16:creationId xmlns:a16="http://schemas.microsoft.com/office/drawing/2014/main" xmlns="" id="{D1F9D706-0D49-B28F-4BD3-EFCD85A0937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57">
                  <a:extLst>
                    <a:ext uri="{FF2B5EF4-FFF2-40B4-BE49-F238E27FC236}">
                      <a16:creationId xmlns:a16="http://schemas.microsoft.com/office/drawing/2014/main" xmlns="" id="{477018D5-F84C-A548-608A-D0A0E5F99465}"/>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58">
                  <a:extLst>
                    <a:ext uri="{FF2B5EF4-FFF2-40B4-BE49-F238E27FC236}">
                      <a16:creationId xmlns:a16="http://schemas.microsoft.com/office/drawing/2014/main" xmlns="" id="{9DE3AF7B-00E9-3A46-DDA7-7AD4AD0356A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59">
                  <a:extLst>
                    <a:ext uri="{FF2B5EF4-FFF2-40B4-BE49-F238E27FC236}">
                      <a16:creationId xmlns:a16="http://schemas.microsoft.com/office/drawing/2014/main" xmlns="" id="{33A8DBE1-1588-813C-0587-99B61E4FDDB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60">
                  <a:extLst>
                    <a:ext uri="{FF2B5EF4-FFF2-40B4-BE49-F238E27FC236}">
                      <a16:creationId xmlns:a16="http://schemas.microsoft.com/office/drawing/2014/main" xmlns="" id="{CC448876-FA3D-478C-D5EA-7B5FD45BD5B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61">
                  <a:extLst>
                    <a:ext uri="{FF2B5EF4-FFF2-40B4-BE49-F238E27FC236}">
                      <a16:creationId xmlns:a16="http://schemas.microsoft.com/office/drawing/2014/main" xmlns="" id="{26AAF505-32CE-4914-1D4A-EA49FDCDF0F6}"/>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62">
                  <a:extLst>
                    <a:ext uri="{FF2B5EF4-FFF2-40B4-BE49-F238E27FC236}">
                      <a16:creationId xmlns:a16="http://schemas.microsoft.com/office/drawing/2014/main" xmlns="" id="{E8FFAA10-F3D7-5B97-6729-039EB3A5FA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63">
                  <a:extLst>
                    <a:ext uri="{FF2B5EF4-FFF2-40B4-BE49-F238E27FC236}">
                      <a16:creationId xmlns:a16="http://schemas.microsoft.com/office/drawing/2014/main" xmlns="" id="{2B0E259B-932F-1999-2FA7-2FC8E4966C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64">
                  <a:extLst>
                    <a:ext uri="{FF2B5EF4-FFF2-40B4-BE49-F238E27FC236}">
                      <a16:creationId xmlns:a16="http://schemas.microsoft.com/office/drawing/2014/main" xmlns="" id="{116D3FA3-8B3C-A1F5-1B90-6695208B8C2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65">
                  <a:extLst>
                    <a:ext uri="{FF2B5EF4-FFF2-40B4-BE49-F238E27FC236}">
                      <a16:creationId xmlns:a16="http://schemas.microsoft.com/office/drawing/2014/main" xmlns="" id="{E112DC3F-71AA-3147-4A2D-6497D50BB72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66">
                  <a:extLst>
                    <a:ext uri="{FF2B5EF4-FFF2-40B4-BE49-F238E27FC236}">
                      <a16:creationId xmlns:a16="http://schemas.microsoft.com/office/drawing/2014/main" xmlns="" id="{6318A512-BB51-DFA3-E473-EC3E63A7CE6D}"/>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67">
                  <a:extLst>
                    <a:ext uri="{FF2B5EF4-FFF2-40B4-BE49-F238E27FC236}">
                      <a16:creationId xmlns:a16="http://schemas.microsoft.com/office/drawing/2014/main" xmlns="" id="{0FCB5721-938A-07D0-B2D8-F90EEC501D1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68">
                  <a:extLst>
                    <a:ext uri="{FF2B5EF4-FFF2-40B4-BE49-F238E27FC236}">
                      <a16:creationId xmlns:a16="http://schemas.microsoft.com/office/drawing/2014/main" xmlns="" id="{1BDF8C44-9E66-1C34-F0A4-DA2448F12CFD}"/>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69">
                  <a:extLst>
                    <a:ext uri="{FF2B5EF4-FFF2-40B4-BE49-F238E27FC236}">
                      <a16:creationId xmlns:a16="http://schemas.microsoft.com/office/drawing/2014/main" xmlns="" id="{751C4BEB-3CDC-FB7A-A1C7-724B979B75B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70">
                  <a:extLst>
                    <a:ext uri="{FF2B5EF4-FFF2-40B4-BE49-F238E27FC236}">
                      <a16:creationId xmlns:a16="http://schemas.microsoft.com/office/drawing/2014/main" xmlns="" id="{8014B261-8BB2-B3C4-831D-9E919BF9482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71">
                  <a:extLst>
                    <a:ext uri="{FF2B5EF4-FFF2-40B4-BE49-F238E27FC236}">
                      <a16:creationId xmlns:a16="http://schemas.microsoft.com/office/drawing/2014/main" xmlns="" id="{D2146EBB-3473-A94E-7CAD-F086140BED9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72">
                  <a:extLst>
                    <a:ext uri="{FF2B5EF4-FFF2-40B4-BE49-F238E27FC236}">
                      <a16:creationId xmlns:a16="http://schemas.microsoft.com/office/drawing/2014/main" xmlns="" id="{B4516379-1F92-4BA9-3AE5-BE4E4BEE9F1F}"/>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73">
                  <a:extLst>
                    <a:ext uri="{FF2B5EF4-FFF2-40B4-BE49-F238E27FC236}">
                      <a16:creationId xmlns:a16="http://schemas.microsoft.com/office/drawing/2014/main" xmlns="" id="{AB92DC57-343E-8159-9647-21BA3A5A7E19}"/>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74">
                  <a:extLst>
                    <a:ext uri="{FF2B5EF4-FFF2-40B4-BE49-F238E27FC236}">
                      <a16:creationId xmlns:a16="http://schemas.microsoft.com/office/drawing/2014/main" xmlns="" id="{A8BD3B5F-CD83-094A-2806-DA96B6B28651}"/>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75">
                  <a:extLst>
                    <a:ext uri="{FF2B5EF4-FFF2-40B4-BE49-F238E27FC236}">
                      <a16:creationId xmlns:a16="http://schemas.microsoft.com/office/drawing/2014/main" xmlns="" id="{4BB76A1A-F279-028B-7400-D8AD897CD9DC}"/>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76">
                  <a:extLst>
                    <a:ext uri="{FF2B5EF4-FFF2-40B4-BE49-F238E27FC236}">
                      <a16:creationId xmlns:a16="http://schemas.microsoft.com/office/drawing/2014/main" xmlns="" id="{1A6CEB42-F499-B528-71E5-F39A4908431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77">
                  <a:extLst>
                    <a:ext uri="{FF2B5EF4-FFF2-40B4-BE49-F238E27FC236}">
                      <a16:creationId xmlns:a16="http://schemas.microsoft.com/office/drawing/2014/main" xmlns="" id="{C12485EF-BC22-1DDA-83B3-8A478EE8C01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78">
                  <a:extLst>
                    <a:ext uri="{FF2B5EF4-FFF2-40B4-BE49-F238E27FC236}">
                      <a16:creationId xmlns:a16="http://schemas.microsoft.com/office/drawing/2014/main" xmlns="" id="{F9857D79-E5E3-C600-A6BD-36D8F2D4E255}"/>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79">
                  <a:extLst>
                    <a:ext uri="{FF2B5EF4-FFF2-40B4-BE49-F238E27FC236}">
                      <a16:creationId xmlns:a16="http://schemas.microsoft.com/office/drawing/2014/main" xmlns="" id="{CF9EEBD5-385C-B79B-ADF0-07E4928C7BF3}"/>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80">
                  <a:extLst>
                    <a:ext uri="{FF2B5EF4-FFF2-40B4-BE49-F238E27FC236}">
                      <a16:creationId xmlns:a16="http://schemas.microsoft.com/office/drawing/2014/main" xmlns="" id="{CBB4AD7C-CC33-BABC-EA64-0FE882E7C27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81">
                  <a:extLst>
                    <a:ext uri="{FF2B5EF4-FFF2-40B4-BE49-F238E27FC236}">
                      <a16:creationId xmlns:a16="http://schemas.microsoft.com/office/drawing/2014/main" xmlns="" id="{C4A37707-508C-39DD-758A-DE5CCA0A8185}"/>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82">
                  <a:extLst>
                    <a:ext uri="{FF2B5EF4-FFF2-40B4-BE49-F238E27FC236}">
                      <a16:creationId xmlns:a16="http://schemas.microsoft.com/office/drawing/2014/main" xmlns="" id="{8128EBCA-9481-63B3-0486-A4A970CAE13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83">
                  <a:extLst>
                    <a:ext uri="{FF2B5EF4-FFF2-40B4-BE49-F238E27FC236}">
                      <a16:creationId xmlns:a16="http://schemas.microsoft.com/office/drawing/2014/main" xmlns="" id="{251645C6-939C-8848-342B-65AE39BA8C5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84">
                  <a:extLst>
                    <a:ext uri="{FF2B5EF4-FFF2-40B4-BE49-F238E27FC236}">
                      <a16:creationId xmlns:a16="http://schemas.microsoft.com/office/drawing/2014/main" xmlns="" id="{06709F81-901D-5D60-ED0C-9CDB39A5F963}"/>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85">
                  <a:extLst>
                    <a:ext uri="{FF2B5EF4-FFF2-40B4-BE49-F238E27FC236}">
                      <a16:creationId xmlns:a16="http://schemas.microsoft.com/office/drawing/2014/main" xmlns="" id="{67D464E1-803F-7D5E-63E0-1EA6EFB4104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86">
                  <a:extLst>
                    <a:ext uri="{FF2B5EF4-FFF2-40B4-BE49-F238E27FC236}">
                      <a16:creationId xmlns:a16="http://schemas.microsoft.com/office/drawing/2014/main" xmlns="" id="{ED1D3729-1126-B7F6-F223-BE743CFC5AD7}"/>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87">
                  <a:extLst>
                    <a:ext uri="{FF2B5EF4-FFF2-40B4-BE49-F238E27FC236}">
                      <a16:creationId xmlns:a16="http://schemas.microsoft.com/office/drawing/2014/main" xmlns="" id="{429257D3-E998-5599-8106-DAE147B25F3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88">
                  <a:extLst>
                    <a:ext uri="{FF2B5EF4-FFF2-40B4-BE49-F238E27FC236}">
                      <a16:creationId xmlns:a16="http://schemas.microsoft.com/office/drawing/2014/main" xmlns="" id="{04FB3605-E31C-CBF5-5B5A-7F9646B6AD7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89">
                  <a:extLst>
                    <a:ext uri="{FF2B5EF4-FFF2-40B4-BE49-F238E27FC236}">
                      <a16:creationId xmlns:a16="http://schemas.microsoft.com/office/drawing/2014/main" xmlns="" id="{E78BB891-18B6-94E3-F6A1-56AF1AB1852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90">
                  <a:extLst>
                    <a:ext uri="{FF2B5EF4-FFF2-40B4-BE49-F238E27FC236}">
                      <a16:creationId xmlns:a16="http://schemas.microsoft.com/office/drawing/2014/main" xmlns="" id="{0ADC437D-6254-57B3-08D3-3963882C292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91">
                  <a:extLst>
                    <a:ext uri="{FF2B5EF4-FFF2-40B4-BE49-F238E27FC236}">
                      <a16:creationId xmlns:a16="http://schemas.microsoft.com/office/drawing/2014/main" xmlns="" id="{5DB3E627-7583-6CC9-1DBE-814E95A6642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92">
                  <a:extLst>
                    <a:ext uri="{FF2B5EF4-FFF2-40B4-BE49-F238E27FC236}">
                      <a16:creationId xmlns:a16="http://schemas.microsoft.com/office/drawing/2014/main" xmlns="" id="{175432F6-4850-9871-85FC-6A3D0A6232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95" name="Group 194">
            <a:extLst>
              <a:ext uri="{FF2B5EF4-FFF2-40B4-BE49-F238E27FC236}">
                <a16:creationId xmlns:a16="http://schemas.microsoft.com/office/drawing/2014/main" xmlns="" id="{1C135795-A8A4-CDC8-7ABD-3D8EB19952B9}"/>
              </a:ext>
            </a:extLst>
          </p:cNvPr>
          <p:cNvGrpSpPr/>
          <p:nvPr/>
        </p:nvGrpSpPr>
        <p:grpSpPr>
          <a:xfrm>
            <a:off x="7769037" y="855125"/>
            <a:ext cx="2571999" cy="1887400"/>
            <a:chOff x="7495339" y="1230971"/>
            <a:chExt cx="2571999" cy="1887400"/>
          </a:xfrm>
        </p:grpSpPr>
        <p:sp>
          <p:nvSpPr>
            <p:cNvPr id="196" name="TextBox 195">
              <a:extLst>
                <a:ext uri="{FF2B5EF4-FFF2-40B4-BE49-F238E27FC236}">
                  <a16:creationId xmlns:a16="http://schemas.microsoft.com/office/drawing/2014/main" xmlns="" id="{6A522667-2A2E-9E10-D682-55BB755670C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noProof="0" dirty="0" err="1">
                  <a:solidFill>
                    <a:srgbClr val="0070C0"/>
                  </a:solidFill>
                  <a:latin typeface="Cambria" panose="02040503050406030204" pitchFamily="18" charset="0"/>
                  <a:ea typeface="Cambria" panose="02040503050406030204" pitchFamily="18" charset="0"/>
                  <a:cs typeface="Calibri" panose="020F0502020204030204" pitchFamily="34" charset="0"/>
                </a:rPr>
                <a:t>nắc</a:t>
              </a:r>
              <a:r>
                <a:rPr lang="en-US" sz="3600" b="1" kern="0" noProof="0"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kern="0" noProof="0" dirty="0" err="1">
                  <a:solidFill>
                    <a:srgbClr val="0070C0"/>
                  </a:solidFill>
                  <a:latin typeface="Cambria" panose="02040503050406030204" pitchFamily="18" charset="0"/>
                  <a:ea typeface="Cambria" panose="02040503050406030204" pitchFamily="18" charset="0"/>
                  <a:cs typeface="Calibri" panose="020F0502020204030204" pitchFamily="34" charset="0"/>
                </a:rPr>
                <a:t>nẻ</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97" name="PA_chenying0907 5">
              <a:extLst>
                <a:ext uri="{FF2B5EF4-FFF2-40B4-BE49-F238E27FC236}">
                  <a16:creationId xmlns:a16="http://schemas.microsoft.com/office/drawing/2014/main" xmlns="" id="{C477EE98-6ECE-3993-B486-AB7879D62834}"/>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198" name="chenying0907 5">
                <a:extLst>
                  <a:ext uri="{FF2B5EF4-FFF2-40B4-BE49-F238E27FC236}">
                    <a16:creationId xmlns:a16="http://schemas.microsoft.com/office/drawing/2014/main" xmlns="" id="{BE61247B-E222-662B-F384-5B7FA7E6381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
                <a:extLst>
                  <a:ext uri="{FF2B5EF4-FFF2-40B4-BE49-F238E27FC236}">
                    <a16:creationId xmlns:a16="http://schemas.microsoft.com/office/drawing/2014/main" xmlns="" id="{CAA76009-5A9A-0910-06B9-DDA58A4FBF7A}"/>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7">
                <a:extLst>
                  <a:ext uri="{FF2B5EF4-FFF2-40B4-BE49-F238E27FC236}">
                    <a16:creationId xmlns:a16="http://schemas.microsoft.com/office/drawing/2014/main" xmlns="" id="{8297F884-1A2D-8021-1D15-3BF8A9D94B0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8">
                <a:extLst>
                  <a:ext uri="{FF2B5EF4-FFF2-40B4-BE49-F238E27FC236}">
                    <a16:creationId xmlns:a16="http://schemas.microsoft.com/office/drawing/2014/main" xmlns="" id="{6398C297-7E48-8BD5-7203-DB4CCA87AF5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9">
                <a:extLst>
                  <a:ext uri="{FF2B5EF4-FFF2-40B4-BE49-F238E27FC236}">
                    <a16:creationId xmlns:a16="http://schemas.microsoft.com/office/drawing/2014/main" xmlns="" id="{BA43FB95-A0B4-92E6-93A8-6D962C6DBC2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10">
                <a:extLst>
                  <a:ext uri="{FF2B5EF4-FFF2-40B4-BE49-F238E27FC236}">
                    <a16:creationId xmlns:a16="http://schemas.microsoft.com/office/drawing/2014/main" xmlns="" id="{B1D2AA29-0D3D-4880-8B72-AC06EBA0E458}"/>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11">
                <a:extLst>
                  <a:ext uri="{FF2B5EF4-FFF2-40B4-BE49-F238E27FC236}">
                    <a16:creationId xmlns:a16="http://schemas.microsoft.com/office/drawing/2014/main" xmlns="" id="{B75C63D1-EBFF-7258-B84F-31CDCF12FBC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5" name="chenying0907 150">
                <a:extLst>
                  <a:ext uri="{FF2B5EF4-FFF2-40B4-BE49-F238E27FC236}">
                    <a16:creationId xmlns:a16="http://schemas.microsoft.com/office/drawing/2014/main" xmlns="" id="{29F742D9-3A30-49B0-CA00-5A4867B95827}"/>
                  </a:ext>
                </a:extLst>
              </p:cNvPr>
              <p:cNvGrpSpPr/>
              <p:nvPr/>
            </p:nvGrpSpPr>
            <p:grpSpPr>
              <a:xfrm>
                <a:off x="3517901" y="1225551"/>
                <a:ext cx="5260975" cy="4090987"/>
                <a:chOff x="3517901" y="1225551"/>
                <a:chExt cx="5260975" cy="4090987"/>
              </a:xfrm>
              <a:grpFill/>
            </p:grpSpPr>
            <p:sp>
              <p:nvSpPr>
                <p:cNvPr id="206" name="chenying0907 12">
                  <a:extLst>
                    <a:ext uri="{FF2B5EF4-FFF2-40B4-BE49-F238E27FC236}">
                      <a16:creationId xmlns:a16="http://schemas.microsoft.com/office/drawing/2014/main" xmlns="" id="{CDA71FA3-681E-73A1-BE46-1233BE4B0AB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13">
                  <a:extLst>
                    <a:ext uri="{FF2B5EF4-FFF2-40B4-BE49-F238E27FC236}">
                      <a16:creationId xmlns:a16="http://schemas.microsoft.com/office/drawing/2014/main" xmlns="" id="{49D3F0AF-B69D-F572-260A-194657E83799}"/>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14">
                  <a:extLst>
                    <a:ext uri="{FF2B5EF4-FFF2-40B4-BE49-F238E27FC236}">
                      <a16:creationId xmlns:a16="http://schemas.microsoft.com/office/drawing/2014/main" xmlns="" id="{D87CB1C2-040B-8B52-12F4-E2824405E596}"/>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15">
                  <a:extLst>
                    <a:ext uri="{FF2B5EF4-FFF2-40B4-BE49-F238E27FC236}">
                      <a16:creationId xmlns:a16="http://schemas.microsoft.com/office/drawing/2014/main" xmlns="" id="{BD3F228F-5D3B-0E74-535F-6347A5A70BB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16">
                  <a:extLst>
                    <a:ext uri="{FF2B5EF4-FFF2-40B4-BE49-F238E27FC236}">
                      <a16:creationId xmlns:a16="http://schemas.microsoft.com/office/drawing/2014/main" xmlns="" id="{DD08E541-B5AF-65DE-8A19-4765A8033A34}"/>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17">
                  <a:extLst>
                    <a:ext uri="{FF2B5EF4-FFF2-40B4-BE49-F238E27FC236}">
                      <a16:creationId xmlns:a16="http://schemas.microsoft.com/office/drawing/2014/main" xmlns="" id="{980AA3D2-1F06-CE6E-7F69-9F233C58D823}"/>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18">
                  <a:extLst>
                    <a:ext uri="{FF2B5EF4-FFF2-40B4-BE49-F238E27FC236}">
                      <a16:creationId xmlns:a16="http://schemas.microsoft.com/office/drawing/2014/main" xmlns="" id="{322FE08E-0066-47FE-46F2-CD84A13AAC9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19">
                  <a:extLst>
                    <a:ext uri="{FF2B5EF4-FFF2-40B4-BE49-F238E27FC236}">
                      <a16:creationId xmlns:a16="http://schemas.microsoft.com/office/drawing/2014/main" xmlns="" id="{742D0C48-29FF-0366-DB87-D52DB4EC0CD5}"/>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20">
                  <a:extLst>
                    <a:ext uri="{FF2B5EF4-FFF2-40B4-BE49-F238E27FC236}">
                      <a16:creationId xmlns:a16="http://schemas.microsoft.com/office/drawing/2014/main" xmlns="" id="{3405B40D-618E-3022-2100-B74D583DA914}"/>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21">
                  <a:extLst>
                    <a:ext uri="{FF2B5EF4-FFF2-40B4-BE49-F238E27FC236}">
                      <a16:creationId xmlns:a16="http://schemas.microsoft.com/office/drawing/2014/main" xmlns="" id="{DE954119-E68D-7A10-F972-8ABD29E122D9}"/>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22">
                  <a:extLst>
                    <a:ext uri="{FF2B5EF4-FFF2-40B4-BE49-F238E27FC236}">
                      <a16:creationId xmlns:a16="http://schemas.microsoft.com/office/drawing/2014/main" xmlns="" id="{1892CF28-38B6-5A1F-91C9-E34D2C91B5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23">
                  <a:extLst>
                    <a:ext uri="{FF2B5EF4-FFF2-40B4-BE49-F238E27FC236}">
                      <a16:creationId xmlns:a16="http://schemas.microsoft.com/office/drawing/2014/main" xmlns="" id="{D9F844BF-AB09-8F7C-EAD2-75BDC6653F0B}"/>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24">
                  <a:extLst>
                    <a:ext uri="{FF2B5EF4-FFF2-40B4-BE49-F238E27FC236}">
                      <a16:creationId xmlns:a16="http://schemas.microsoft.com/office/drawing/2014/main" xmlns="" id="{1236078C-7AC9-147A-B8DC-85410724B6E9}"/>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25">
                  <a:extLst>
                    <a:ext uri="{FF2B5EF4-FFF2-40B4-BE49-F238E27FC236}">
                      <a16:creationId xmlns:a16="http://schemas.microsoft.com/office/drawing/2014/main" xmlns="" id="{488FEDAA-CD4D-AC08-D8BA-EA493FD62BBE}"/>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26">
                  <a:extLst>
                    <a:ext uri="{FF2B5EF4-FFF2-40B4-BE49-F238E27FC236}">
                      <a16:creationId xmlns:a16="http://schemas.microsoft.com/office/drawing/2014/main" xmlns="" id="{2A338F90-1B69-C063-5AEB-E5C145011B1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27">
                  <a:extLst>
                    <a:ext uri="{FF2B5EF4-FFF2-40B4-BE49-F238E27FC236}">
                      <a16:creationId xmlns:a16="http://schemas.microsoft.com/office/drawing/2014/main" xmlns="" id="{F93D94E2-D679-F1C9-2968-99381ED39271}"/>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28">
                  <a:extLst>
                    <a:ext uri="{FF2B5EF4-FFF2-40B4-BE49-F238E27FC236}">
                      <a16:creationId xmlns:a16="http://schemas.microsoft.com/office/drawing/2014/main" xmlns="" id="{5CD6475B-9868-6DAC-E3E9-AAC3253EB79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29">
                  <a:extLst>
                    <a:ext uri="{FF2B5EF4-FFF2-40B4-BE49-F238E27FC236}">
                      <a16:creationId xmlns:a16="http://schemas.microsoft.com/office/drawing/2014/main" xmlns="" id="{0FB25E57-36BF-33A0-9C25-12703352B56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30">
                  <a:extLst>
                    <a:ext uri="{FF2B5EF4-FFF2-40B4-BE49-F238E27FC236}">
                      <a16:creationId xmlns:a16="http://schemas.microsoft.com/office/drawing/2014/main" xmlns="" id="{3800CDC1-6042-CBF4-0FF2-57E396CC623F}"/>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5" name="chenying0907 31">
                  <a:extLst>
                    <a:ext uri="{FF2B5EF4-FFF2-40B4-BE49-F238E27FC236}">
                      <a16:creationId xmlns:a16="http://schemas.microsoft.com/office/drawing/2014/main" xmlns="" id="{994E06DD-76D5-763E-C792-2F59661F43F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6" name="chenying0907 32">
                  <a:extLst>
                    <a:ext uri="{FF2B5EF4-FFF2-40B4-BE49-F238E27FC236}">
                      <a16:creationId xmlns:a16="http://schemas.microsoft.com/office/drawing/2014/main" xmlns="" id="{D0731E6A-A6BD-CF3A-743D-24E60DF5FDF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7" name="chenying0907 33">
                  <a:extLst>
                    <a:ext uri="{FF2B5EF4-FFF2-40B4-BE49-F238E27FC236}">
                      <a16:creationId xmlns:a16="http://schemas.microsoft.com/office/drawing/2014/main" xmlns="" id="{E218061F-9DCF-DF1C-4386-031E26CF0740}"/>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8" name="chenying0907 34">
                  <a:extLst>
                    <a:ext uri="{FF2B5EF4-FFF2-40B4-BE49-F238E27FC236}">
                      <a16:creationId xmlns:a16="http://schemas.microsoft.com/office/drawing/2014/main" xmlns="" id="{901276C7-0A25-BD53-CBE2-48074ED3A08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35">
                  <a:extLst>
                    <a:ext uri="{FF2B5EF4-FFF2-40B4-BE49-F238E27FC236}">
                      <a16:creationId xmlns:a16="http://schemas.microsoft.com/office/drawing/2014/main" xmlns="" id="{73BC3FD7-714F-040A-6641-C30A630F69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36">
                  <a:extLst>
                    <a:ext uri="{FF2B5EF4-FFF2-40B4-BE49-F238E27FC236}">
                      <a16:creationId xmlns:a16="http://schemas.microsoft.com/office/drawing/2014/main" xmlns="" id="{7DD8C09F-E22D-EBB9-1EF2-2A7E3B319C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37">
                  <a:extLst>
                    <a:ext uri="{FF2B5EF4-FFF2-40B4-BE49-F238E27FC236}">
                      <a16:creationId xmlns:a16="http://schemas.microsoft.com/office/drawing/2014/main" xmlns="" id="{A6268617-82B3-0397-CD3A-7E3F25AF1CD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38">
                  <a:extLst>
                    <a:ext uri="{FF2B5EF4-FFF2-40B4-BE49-F238E27FC236}">
                      <a16:creationId xmlns:a16="http://schemas.microsoft.com/office/drawing/2014/main" xmlns="" id="{51E7B1DE-94AC-D6D7-5669-CF1F16155D01}"/>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39">
                  <a:extLst>
                    <a:ext uri="{FF2B5EF4-FFF2-40B4-BE49-F238E27FC236}">
                      <a16:creationId xmlns:a16="http://schemas.microsoft.com/office/drawing/2014/main" xmlns="" id="{0BD9FA78-09EA-1604-8157-CA466426424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40">
                  <a:extLst>
                    <a:ext uri="{FF2B5EF4-FFF2-40B4-BE49-F238E27FC236}">
                      <a16:creationId xmlns:a16="http://schemas.microsoft.com/office/drawing/2014/main" xmlns="" id="{D2C0590B-1966-70CC-10F6-A9A34AC8C8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5" name="chenying0907 41">
                  <a:extLst>
                    <a:ext uri="{FF2B5EF4-FFF2-40B4-BE49-F238E27FC236}">
                      <a16:creationId xmlns:a16="http://schemas.microsoft.com/office/drawing/2014/main" xmlns="" id="{90C65C02-04FF-7A8C-23E9-30892AA4063E}"/>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6" name="chenying0907 42">
                  <a:extLst>
                    <a:ext uri="{FF2B5EF4-FFF2-40B4-BE49-F238E27FC236}">
                      <a16:creationId xmlns:a16="http://schemas.microsoft.com/office/drawing/2014/main" xmlns="" id="{F5ADFF0A-6E4E-72F6-F08D-9D4F2D42817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43">
                  <a:extLst>
                    <a:ext uri="{FF2B5EF4-FFF2-40B4-BE49-F238E27FC236}">
                      <a16:creationId xmlns:a16="http://schemas.microsoft.com/office/drawing/2014/main" xmlns="" id="{C4CFDB2E-07E5-578A-4C9F-FA5A1B74D5E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44">
                  <a:extLst>
                    <a:ext uri="{FF2B5EF4-FFF2-40B4-BE49-F238E27FC236}">
                      <a16:creationId xmlns:a16="http://schemas.microsoft.com/office/drawing/2014/main" xmlns="" id="{45728594-5629-EDE4-4B18-CB835AB1DBAB}"/>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45">
                  <a:extLst>
                    <a:ext uri="{FF2B5EF4-FFF2-40B4-BE49-F238E27FC236}">
                      <a16:creationId xmlns:a16="http://schemas.microsoft.com/office/drawing/2014/main" xmlns="" id="{1F37874F-281D-66C4-E0A5-C49ACBBBF1F2}"/>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46">
                  <a:extLst>
                    <a:ext uri="{FF2B5EF4-FFF2-40B4-BE49-F238E27FC236}">
                      <a16:creationId xmlns:a16="http://schemas.microsoft.com/office/drawing/2014/main" xmlns="" id="{2F0568DB-3CAD-F326-3C62-E3535B05CA6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47">
                  <a:extLst>
                    <a:ext uri="{FF2B5EF4-FFF2-40B4-BE49-F238E27FC236}">
                      <a16:creationId xmlns:a16="http://schemas.microsoft.com/office/drawing/2014/main" xmlns="" id="{E8C7EBB3-AD24-A8E9-BC19-91F79EF4CC2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48">
                  <a:extLst>
                    <a:ext uri="{FF2B5EF4-FFF2-40B4-BE49-F238E27FC236}">
                      <a16:creationId xmlns:a16="http://schemas.microsoft.com/office/drawing/2014/main" xmlns="" id="{1FD3F761-AD77-1EDF-0630-7E815C6AFB82}"/>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49">
                  <a:extLst>
                    <a:ext uri="{FF2B5EF4-FFF2-40B4-BE49-F238E27FC236}">
                      <a16:creationId xmlns:a16="http://schemas.microsoft.com/office/drawing/2014/main" xmlns="" id="{6C550650-A6E7-5050-284A-579F7CF63A2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50">
                  <a:extLst>
                    <a:ext uri="{FF2B5EF4-FFF2-40B4-BE49-F238E27FC236}">
                      <a16:creationId xmlns:a16="http://schemas.microsoft.com/office/drawing/2014/main" xmlns="" id="{DF3F69B3-A685-5293-81AD-A55732B1094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51">
                  <a:extLst>
                    <a:ext uri="{FF2B5EF4-FFF2-40B4-BE49-F238E27FC236}">
                      <a16:creationId xmlns:a16="http://schemas.microsoft.com/office/drawing/2014/main" xmlns="" id="{9BDD627D-B7FD-686C-EF25-1F4A6769A902}"/>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52">
                  <a:extLst>
                    <a:ext uri="{FF2B5EF4-FFF2-40B4-BE49-F238E27FC236}">
                      <a16:creationId xmlns:a16="http://schemas.microsoft.com/office/drawing/2014/main" xmlns="" id="{071A643B-C42F-3B00-3048-E6A865A9EFB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53">
                  <a:extLst>
                    <a:ext uri="{FF2B5EF4-FFF2-40B4-BE49-F238E27FC236}">
                      <a16:creationId xmlns:a16="http://schemas.microsoft.com/office/drawing/2014/main" xmlns="" id="{6271B2BD-287E-7A1D-4FFE-A5A6817635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54">
                  <a:extLst>
                    <a:ext uri="{FF2B5EF4-FFF2-40B4-BE49-F238E27FC236}">
                      <a16:creationId xmlns:a16="http://schemas.microsoft.com/office/drawing/2014/main" xmlns="" id="{90ED8955-7326-CBDB-9EB0-36300F1724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55">
                  <a:extLst>
                    <a:ext uri="{FF2B5EF4-FFF2-40B4-BE49-F238E27FC236}">
                      <a16:creationId xmlns:a16="http://schemas.microsoft.com/office/drawing/2014/main" xmlns="" id="{A9F53597-F044-F2D4-EC3C-7EAFEC6A99AC}"/>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56">
                  <a:extLst>
                    <a:ext uri="{FF2B5EF4-FFF2-40B4-BE49-F238E27FC236}">
                      <a16:creationId xmlns:a16="http://schemas.microsoft.com/office/drawing/2014/main" xmlns="" id="{0C0C3BE2-C0EB-2C8A-9F2D-BE4CD30257F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57">
                  <a:extLst>
                    <a:ext uri="{FF2B5EF4-FFF2-40B4-BE49-F238E27FC236}">
                      <a16:creationId xmlns:a16="http://schemas.microsoft.com/office/drawing/2014/main" xmlns="" id="{EF1A7C4B-2A0E-5DCE-D91C-7805A568DBB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58">
                  <a:extLst>
                    <a:ext uri="{FF2B5EF4-FFF2-40B4-BE49-F238E27FC236}">
                      <a16:creationId xmlns:a16="http://schemas.microsoft.com/office/drawing/2014/main" xmlns="" id="{83F5FEB0-BE33-B94B-D1B4-40A6F2A7025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59">
                  <a:extLst>
                    <a:ext uri="{FF2B5EF4-FFF2-40B4-BE49-F238E27FC236}">
                      <a16:creationId xmlns:a16="http://schemas.microsoft.com/office/drawing/2014/main" xmlns="" id="{EFC66BF9-FA81-091A-441E-D02FB74E666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60">
                  <a:extLst>
                    <a:ext uri="{FF2B5EF4-FFF2-40B4-BE49-F238E27FC236}">
                      <a16:creationId xmlns:a16="http://schemas.microsoft.com/office/drawing/2014/main" xmlns="" id="{565C6901-10E7-D72B-8D6C-70110367BEE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61">
                  <a:extLst>
                    <a:ext uri="{FF2B5EF4-FFF2-40B4-BE49-F238E27FC236}">
                      <a16:creationId xmlns:a16="http://schemas.microsoft.com/office/drawing/2014/main" xmlns="" id="{166938D3-ECD3-82D1-26C5-249FFE6235D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62">
                  <a:extLst>
                    <a:ext uri="{FF2B5EF4-FFF2-40B4-BE49-F238E27FC236}">
                      <a16:creationId xmlns:a16="http://schemas.microsoft.com/office/drawing/2014/main" xmlns="" id="{C71C9487-428F-D5DB-A8D0-E943C49C617F}"/>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63">
                  <a:extLst>
                    <a:ext uri="{FF2B5EF4-FFF2-40B4-BE49-F238E27FC236}">
                      <a16:creationId xmlns:a16="http://schemas.microsoft.com/office/drawing/2014/main" xmlns="" id="{7381CC2B-9455-3F6B-C187-84693056F933}"/>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64">
                  <a:extLst>
                    <a:ext uri="{FF2B5EF4-FFF2-40B4-BE49-F238E27FC236}">
                      <a16:creationId xmlns:a16="http://schemas.microsoft.com/office/drawing/2014/main" xmlns="" id="{DF93C0F5-42FA-5B65-7D83-CC8FFAA239C8}"/>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65">
                  <a:extLst>
                    <a:ext uri="{FF2B5EF4-FFF2-40B4-BE49-F238E27FC236}">
                      <a16:creationId xmlns:a16="http://schemas.microsoft.com/office/drawing/2014/main" xmlns="" id="{EAC0428B-ACC5-53D4-7695-61F96E01B3E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66">
                  <a:extLst>
                    <a:ext uri="{FF2B5EF4-FFF2-40B4-BE49-F238E27FC236}">
                      <a16:creationId xmlns:a16="http://schemas.microsoft.com/office/drawing/2014/main" xmlns="" id="{F00B776D-B398-1283-7CBC-4B54D2CC23E0}"/>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67">
                  <a:extLst>
                    <a:ext uri="{FF2B5EF4-FFF2-40B4-BE49-F238E27FC236}">
                      <a16:creationId xmlns:a16="http://schemas.microsoft.com/office/drawing/2014/main" xmlns="" id="{BAD6F235-8F72-C485-694C-693C706E335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68">
                  <a:extLst>
                    <a:ext uri="{FF2B5EF4-FFF2-40B4-BE49-F238E27FC236}">
                      <a16:creationId xmlns:a16="http://schemas.microsoft.com/office/drawing/2014/main" xmlns="" id="{BCA72DEB-16F0-CA39-6D8F-5AA51759442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69">
                  <a:extLst>
                    <a:ext uri="{FF2B5EF4-FFF2-40B4-BE49-F238E27FC236}">
                      <a16:creationId xmlns:a16="http://schemas.microsoft.com/office/drawing/2014/main" xmlns="" id="{569B195D-673E-726F-7CB7-FE452AB16B98}"/>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70">
                  <a:extLst>
                    <a:ext uri="{FF2B5EF4-FFF2-40B4-BE49-F238E27FC236}">
                      <a16:creationId xmlns:a16="http://schemas.microsoft.com/office/drawing/2014/main" xmlns="" id="{D8640672-9F52-6671-1B35-6E4BCB816B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71">
                  <a:extLst>
                    <a:ext uri="{FF2B5EF4-FFF2-40B4-BE49-F238E27FC236}">
                      <a16:creationId xmlns:a16="http://schemas.microsoft.com/office/drawing/2014/main" xmlns="" id="{E658D2E5-737E-F078-CF03-B6D1B930C49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72">
                  <a:extLst>
                    <a:ext uri="{FF2B5EF4-FFF2-40B4-BE49-F238E27FC236}">
                      <a16:creationId xmlns:a16="http://schemas.microsoft.com/office/drawing/2014/main" xmlns="" id="{E090EF07-E0A3-D84E-47A7-BF4F3EC3C01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73">
                  <a:extLst>
                    <a:ext uri="{FF2B5EF4-FFF2-40B4-BE49-F238E27FC236}">
                      <a16:creationId xmlns:a16="http://schemas.microsoft.com/office/drawing/2014/main" xmlns="" id="{FD1B090D-72F5-1627-8BD7-37E2930C61F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74">
                  <a:extLst>
                    <a:ext uri="{FF2B5EF4-FFF2-40B4-BE49-F238E27FC236}">
                      <a16:creationId xmlns:a16="http://schemas.microsoft.com/office/drawing/2014/main" xmlns="" id="{6B7B8F2B-11D5-52CC-C31A-921CBE96919F}"/>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75">
                  <a:extLst>
                    <a:ext uri="{FF2B5EF4-FFF2-40B4-BE49-F238E27FC236}">
                      <a16:creationId xmlns:a16="http://schemas.microsoft.com/office/drawing/2014/main" xmlns="" id="{DCAAB204-AC8A-2EFD-0EFF-C48370990DF0}"/>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76">
                  <a:extLst>
                    <a:ext uri="{FF2B5EF4-FFF2-40B4-BE49-F238E27FC236}">
                      <a16:creationId xmlns:a16="http://schemas.microsoft.com/office/drawing/2014/main" xmlns="" id="{7B6C3B04-4207-FEE1-9C4C-D1C31043D9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77">
                  <a:extLst>
                    <a:ext uri="{FF2B5EF4-FFF2-40B4-BE49-F238E27FC236}">
                      <a16:creationId xmlns:a16="http://schemas.microsoft.com/office/drawing/2014/main" xmlns="" id="{06E04D9F-8F18-9906-C945-F446204A882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78">
                  <a:extLst>
                    <a:ext uri="{FF2B5EF4-FFF2-40B4-BE49-F238E27FC236}">
                      <a16:creationId xmlns:a16="http://schemas.microsoft.com/office/drawing/2014/main" xmlns="" id="{A741E463-0FA5-0EC1-684A-CF53B4438AAF}"/>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79">
                  <a:extLst>
                    <a:ext uri="{FF2B5EF4-FFF2-40B4-BE49-F238E27FC236}">
                      <a16:creationId xmlns:a16="http://schemas.microsoft.com/office/drawing/2014/main" xmlns="" id="{5B481BD5-FADE-54ED-AF88-F66E037DBD0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80">
                  <a:extLst>
                    <a:ext uri="{FF2B5EF4-FFF2-40B4-BE49-F238E27FC236}">
                      <a16:creationId xmlns:a16="http://schemas.microsoft.com/office/drawing/2014/main" xmlns="" id="{A85A2FB2-A58B-3346-E65B-C85CB47AF14B}"/>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81">
                  <a:extLst>
                    <a:ext uri="{FF2B5EF4-FFF2-40B4-BE49-F238E27FC236}">
                      <a16:creationId xmlns:a16="http://schemas.microsoft.com/office/drawing/2014/main" xmlns="" id="{52CEB1CE-C9DF-11C2-DE3F-6E1DACBE969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82">
                  <a:extLst>
                    <a:ext uri="{FF2B5EF4-FFF2-40B4-BE49-F238E27FC236}">
                      <a16:creationId xmlns:a16="http://schemas.microsoft.com/office/drawing/2014/main" xmlns="" id="{C0E565BA-5E12-A296-F5EC-8CFA4567F39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83">
                  <a:extLst>
                    <a:ext uri="{FF2B5EF4-FFF2-40B4-BE49-F238E27FC236}">
                      <a16:creationId xmlns:a16="http://schemas.microsoft.com/office/drawing/2014/main" xmlns="" id="{8CFD5584-7DB3-72E0-2DA8-9276B10930CD}"/>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84">
                  <a:extLst>
                    <a:ext uri="{FF2B5EF4-FFF2-40B4-BE49-F238E27FC236}">
                      <a16:creationId xmlns:a16="http://schemas.microsoft.com/office/drawing/2014/main" xmlns="" id="{9C81E4B2-B14D-D114-C433-0A4B00847ED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85">
                  <a:extLst>
                    <a:ext uri="{FF2B5EF4-FFF2-40B4-BE49-F238E27FC236}">
                      <a16:creationId xmlns:a16="http://schemas.microsoft.com/office/drawing/2014/main" xmlns="" id="{79A3BBF0-EE7F-2CAE-B7EE-FED02107C7A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86">
                  <a:extLst>
                    <a:ext uri="{FF2B5EF4-FFF2-40B4-BE49-F238E27FC236}">
                      <a16:creationId xmlns:a16="http://schemas.microsoft.com/office/drawing/2014/main" xmlns="" id="{042576FB-6966-CCEE-955A-6FAB58D9571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87">
                  <a:extLst>
                    <a:ext uri="{FF2B5EF4-FFF2-40B4-BE49-F238E27FC236}">
                      <a16:creationId xmlns:a16="http://schemas.microsoft.com/office/drawing/2014/main" xmlns="" id="{3CA6E28D-54B3-41E3-F939-47B3295B599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88">
                  <a:extLst>
                    <a:ext uri="{FF2B5EF4-FFF2-40B4-BE49-F238E27FC236}">
                      <a16:creationId xmlns:a16="http://schemas.microsoft.com/office/drawing/2014/main" xmlns="" id="{BF0DB136-E5C9-BF18-F0CD-6DF3D8BF680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89">
                  <a:extLst>
                    <a:ext uri="{FF2B5EF4-FFF2-40B4-BE49-F238E27FC236}">
                      <a16:creationId xmlns:a16="http://schemas.microsoft.com/office/drawing/2014/main" xmlns="" id="{7A35904B-43F4-232B-1F6D-94B787244CA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90">
                  <a:extLst>
                    <a:ext uri="{FF2B5EF4-FFF2-40B4-BE49-F238E27FC236}">
                      <a16:creationId xmlns:a16="http://schemas.microsoft.com/office/drawing/2014/main" xmlns="" id="{2A928D1A-0E8C-D097-C4DD-641115F8C094}"/>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91">
                  <a:extLst>
                    <a:ext uri="{FF2B5EF4-FFF2-40B4-BE49-F238E27FC236}">
                      <a16:creationId xmlns:a16="http://schemas.microsoft.com/office/drawing/2014/main" xmlns="" id="{37EEF9B3-1FD3-A3A0-17F5-611E676B5F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92">
                  <a:extLst>
                    <a:ext uri="{FF2B5EF4-FFF2-40B4-BE49-F238E27FC236}">
                      <a16:creationId xmlns:a16="http://schemas.microsoft.com/office/drawing/2014/main" xmlns="" id="{E79CA0B7-9E72-E3E4-60E4-444D6D09E34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87" name="Group 286">
            <a:extLst>
              <a:ext uri="{FF2B5EF4-FFF2-40B4-BE49-F238E27FC236}">
                <a16:creationId xmlns:a16="http://schemas.microsoft.com/office/drawing/2014/main" xmlns="" id="{99BA5D5F-A01F-18AD-3D19-7F1F65595D26}"/>
              </a:ext>
            </a:extLst>
          </p:cNvPr>
          <p:cNvGrpSpPr/>
          <p:nvPr/>
        </p:nvGrpSpPr>
        <p:grpSpPr>
          <a:xfrm>
            <a:off x="1773260" y="882258"/>
            <a:ext cx="3116772" cy="1636889"/>
            <a:chOff x="2105933" y="1237831"/>
            <a:chExt cx="4271798" cy="1846944"/>
          </a:xfrm>
        </p:grpSpPr>
        <p:sp>
          <p:nvSpPr>
            <p:cNvPr id="288" name="TextBox 287">
              <a:extLst>
                <a:ext uri="{FF2B5EF4-FFF2-40B4-BE49-F238E27FC236}">
                  <a16:creationId xmlns:a16="http://schemas.microsoft.com/office/drawing/2014/main" xmlns="" id="{9C516CDC-E8F0-5F0A-0239-029F459806FD}"/>
                </a:ext>
              </a:extLst>
            </p:cNvPr>
            <p:cNvSpPr txBox="1"/>
            <p:nvPr/>
          </p:nvSpPr>
          <p:spPr>
            <a:xfrm>
              <a:off x="2105933" y="1801081"/>
              <a:ext cx="4271798" cy="7292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nấn</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ná</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89" name="PA_chenying0907 4">
              <a:extLst>
                <a:ext uri="{FF2B5EF4-FFF2-40B4-BE49-F238E27FC236}">
                  <a16:creationId xmlns:a16="http://schemas.microsoft.com/office/drawing/2014/main" xmlns="" id="{CC705E33-3C25-63B8-2EEE-44284A791D49}"/>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290" name="chenying0907 5">
                <a:extLst>
                  <a:ext uri="{FF2B5EF4-FFF2-40B4-BE49-F238E27FC236}">
                    <a16:creationId xmlns:a16="http://schemas.microsoft.com/office/drawing/2014/main" xmlns="" id="{AC807451-7ED0-57D5-7ADF-6FF1229BA65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
                <a:extLst>
                  <a:ext uri="{FF2B5EF4-FFF2-40B4-BE49-F238E27FC236}">
                    <a16:creationId xmlns:a16="http://schemas.microsoft.com/office/drawing/2014/main" xmlns="" id="{CB15269A-0A1A-963E-2F24-05547FF2A7A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7">
                <a:extLst>
                  <a:ext uri="{FF2B5EF4-FFF2-40B4-BE49-F238E27FC236}">
                    <a16:creationId xmlns:a16="http://schemas.microsoft.com/office/drawing/2014/main" xmlns="" id="{7BC2DDEF-EE42-4975-F40D-89DDE3D3186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8">
                <a:extLst>
                  <a:ext uri="{FF2B5EF4-FFF2-40B4-BE49-F238E27FC236}">
                    <a16:creationId xmlns:a16="http://schemas.microsoft.com/office/drawing/2014/main" xmlns="" id="{D5CEC804-99F1-9CB4-4343-44837B06707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9">
                <a:extLst>
                  <a:ext uri="{FF2B5EF4-FFF2-40B4-BE49-F238E27FC236}">
                    <a16:creationId xmlns:a16="http://schemas.microsoft.com/office/drawing/2014/main" xmlns="" id="{03167E92-E8A3-AEF0-BE9C-20C4A3C66DA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10">
                <a:extLst>
                  <a:ext uri="{FF2B5EF4-FFF2-40B4-BE49-F238E27FC236}">
                    <a16:creationId xmlns:a16="http://schemas.microsoft.com/office/drawing/2014/main" xmlns="" id="{8519212B-8185-775C-6991-B659914017D9}"/>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11">
                <a:extLst>
                  <a:ext uri="{FF2B5EF4-FFF2-40B4-BE49-F238E27FC236}">
                    <a16:creationId xmlns:a16="http://schemas.microsoft.com/office/drawing/2014/main" xmlns="" id="{13892CC9-9526-9C6C-E221-C35FF340A927}"/>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97" name="chenying0907 239">
                <a:extLst>
                  <a:ext uri="{FF2B5EF4-FFF2-40B4-BE49-F238E27FC236}">
                    <a16:creationId xmlns:a16="http://schemas.microsoft.com/office/drawing/2014/main" xmlns="" id="{4E06AFDA-B06A-C5F1-5340-4A24C3C5BC22}"/>
                  </a:ext>
                </a:extLst>
              </p:cNvPr>
              <p:cNvGrpSpPr/>
              <p:nvPr/>
            </p:nvGrpSpPr>
            <p:grpSpPr>
              <a:xfrm>
                <a:off x="3517901" y="1225551"/>
                <a:ext cx="5260975" cy="4090987"/>
                <a:chOff x="3517901" y="1225551"/>
                <a:chExt cx="5260975" cy="4090987"/>
              </a:xfrm>
              <a:grpFill/>
            </p:grpSpPr>
            <p:sp>
              <p:nvSpPr>
                <p:cNvPr id="298" name="chenying0907 12">
                  <a:extLst>
                    <a:ext uri="{FF2B5EF4-FFF2-40B4-BE49-F238E27FC236}">
                      <a16:creationId xmlns:a16="http://schemas.microsoft.com/office/drawing/2014/main" xmlns="" id="{81E28A20-4597-9916-A2E0-94ACBE83E8BD}"/>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13">
                  <a:extLst>
                    <a:ext uri="{FF2B5EF4-FFF2-40B4-BE49-F238E27FC236}">
                      <a16:creationId xmlns:a16="http://schemas.microsoft.com/office/drawing/2014/main" xmlns="" id="{112E78D3-5A5F-5B94-CF2D-41421C686E4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14">
                  <a:extLst>
                    <a:ext uri="{FF2B5EF4-FFF2-40B4-BE49-F238E27FC236}">
                      <a16:creationId xmlns:a16="http://schemas.microsoft.com/office/drawing/2014/main" xmlns="" id="{98265F83-8058-DE1F-ED34-9536CAB282F7}"/>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15">
                  <a:extLst>
                    <a:ext uri="{FF2B5EF4-FFF2-40B4-BE49-F238E27FC236}">
                      <a16:creationId xmlns:a16="http://schemas.microsoft.com/office/drawing/2014/main" xmlns="" id="{4CA8780D-9F2C-3316-75E8-0AF3D0BAD7E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16">
                  <a:extLst>
                    <a:ext uri="{FF2B5EF4-FFF2-40B4-BE49-F238E27FC236}">
                      <a16:creationId xmlns:a16="http://schemas.microsoft.com/office/drawing/2014/main" xmlns="" id="{5BADE9CF-D261-5040-5FA6-7A2565BB3F9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17">
                  <a:extLst>
                    <a:ext uri="{FF2B5EF4-FFF2-40B4-BE49-F238E27FC236}">
                      <a16:creationId xmlns:a16="http://schemas.microsoft.com/office/drawing/2014/main" xmlns="" id="{B85C31CB-F9E7-42FD-D273-5CC373D5A365}"/>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18">
                  <a:extLst>
                    <a:ext uri="{FF2B5EF4-FFF2-40B4-BE49-F238E27FC236}">
                      <a16:creationId xmlns:a16="http://schemas.microsoft.com/office/drawing/2014/main" xmlns="" id="{CD9B4CD9-DF79-0EE1-6A94-C3B59CCB9AA1}"/>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19">
                  <a:extLst>
                    <a:ext uri="{FF2B5EF4-FFF2-40B4-BE49-F238E27FC236}">
                      <a16:creationId xmlns:a16="http://schemas.microsoft.com/office/drawing/2014/main" xmlns="" id="{87396B6C-4049-82F9-DF53-D93A51B46A6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20">
                  <a:extLst>
                    <a:ext uri="{FF2B5EF4-FFF2-40B4-BE49-F238E27FC236}">
                      <a16:creationId xmlns:a16="http://schemas.microsoft.com/office/drawing/2014/main" xmlns="" id="{3E1F21D6-98EB-4352-3B06-AC377681E9A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21">
                  <a:extLst>
                    <a:ext uri="{FF2B5EF4-FFF2-40B4-BE49-F238E27FC236}">
                      <a16:creationId xmlns:a16="http://schemas.microsoft.com/office/drawing/2014/main" xmlns="" id="{DECAB270-42D4-6850-337B-AE34208B20C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22">
                  <a:extLst>
                    <a:ext uri="{FF2B5EF4-FFF2-40B4-BE49-F238E27FC236}">
                      <a16:creationId xmlns:a16="http://schemas.microsoft.com/office/drawing/2014/main" xmlns="" id="{E9185F73-2D36-ACBF-36FA-788E953EA16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23">
                  <a:extLst>
                    <a:ext uri="{FF2B5EF4-FFF2-40B4-BE49-F238E27FC236}">
                      <a16:creationId xmlns:a16="http://schemas.microsoft.com/office/drawing/2014/main" xmlns="" id="{1E5D4742-4A68-9F80-49C6-CB65ED55367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24">
                  <a:extLst>
                    <a:ext uri="{FF2B5EF4-FFF2-40B4-BE49-F238E27FC236}">
                      <a16:creationId xmlns:a16="http://schemas.microsoft.com/office/drawing/2014/main" xmlns="" id="{1E185472-EF0E-0D1A-6227-9929777FE7BA}"/>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25">
                  <a:extLst>
                    <a:ext uri="{FF2B5EF4-FFF2-40B4-BE49-F238E27FC236}">
                      <a16:creationId xmlns:a16="http://schemas.microsoft.com/office/drawing/2014/main" xmlns="" id="{F724CEA0-E0B5-8F6E-74DE-B8BF2383DE8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26">
                  <a:extLst>
                    <a:ext uri="{FF2B5EF4-FFF2-40B4-BE49-F238E27FC236}">
                      <a16:creationId xmlns:a16="http://schemas.microsoft.com/office/drawing/2014/main" xmlns="" id="{F5832A3C-6DCC-49F6-0F25-C000556C7AE7}"/>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27">
                  <a:extLst>
                    <a:ext uri="{FF2B5EF4-FFF2-40B4-BE49-F238E27FC236}">
                      <a16:creationId xmlns:a16="http://schemas.microsoft.com/office/drawing/2014/main" xmlns="" id="{B3FB28A3-7EAD-B218-FD04-7719C5A2FE6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28">
                  <a:extLst>
                    <a:ext uri="{FF2B5EF4-FFF2-40B4-BE49-F238E27FC236}">
                      <a16:creationId xmlns:a16="http://schemas.microsoft.com/office/drawing/2014/main" xmlns="" id="{3CF902B4-FEEB-3287-4D17-4EC7A56A073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29">
                  <a:extLst>
                    <a:ext uri="{FF2B5EF4-FFF2-40B4-BE49-F238E27FC236}">
                      <a16:creationId xmlns:a16="http://schemas.microsoft.com/office/drawing/2014/main" xmlns="" id="{E446CF5E-50E2-A8F1-683F-957C0A185E63}"/>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30">
                  <a:extLst>
                    <a:ext uri="{FF2B5EF4-FFF2-40B4-BE49-F238E27FC236}">
                      <a16:creationId xmlns:a16="http://schemas.microsoft.com/office/drawing/2014/main" xmlns="" id="{2DC887CE-9C76-2224-B4AC-976E3C3287F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7" name="chenying0907 31">
                  <a:extLst>
                    <a:ext uri="{FF2B5EF4-FFF2-40B4-BE49-F238E27FC236}">
                      <a16:creationId xmlns:a16="http://schemas.microsoft.com/office/drawing/2014/main" xmlns="" id="{CAD16354-C285-CF3E-4F98-A9AE4F1E34B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8" name="chenying0907 32">
                  <a:extLst>
                    <a:ext uri="{FF2B5EF4-FFF2-40B4-BE49-F238E27FC236}">
                      <a16:creationId xmlns:a16="http://schemas.microsoft.com/office/drawing/2014/main" xmlns="" id="{174B1288-3A3F-B684-1DCC-0D14F13CAB0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9" name="chenying0907 33">
                  <a:extLst>
                    <a:ext uri="{FF2B5EF4-FFF2-40B4-BE49-F238E27FC236}">
                      <a16:creationId xmlns:a16="http://schemas.microsoft.com/office/drawing/2014/main" xmlns="" id="{0BFF2959-018E-C6E9-F9C6-D9A6688E30D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0" name="chenying0907 34">
                  <a:extLst>
                    <a:ext uri="{FF2B5EF4-FFF2-40B4-BE49-F238E27FC236}">
                      <a16:creationId xmlns:a16="http://schemas.microsoft.com/office/drawing/2014/main" xmlns="" id="{9A1443CE-F153-B56F-779E-296D0329AC1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35">
                  <a:extLst>
                    <a:ext uri="{FF2B5EF4-FFF2-40B4-BE49-F238E27FC236}">
                      <a16:creationId xmlns:a16="http://schemas.microsoft.com/office/drawing/2014/main" xmlns="" id="{E62C0B58-5D24-41C7-159C-96ED2604DD16}"/>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36">
                  <a:extLst>
                    <a:ext uri="{FF2B5EF4-FFF2-40B4-BE49-F238E27FC236}">
                      <a16:creationId xmlns:a16="http://schemas.microsoft.com/office/drawing/2014/main" xmlns="" id="{489260EB-2E53-C598-46B3-2C542E98644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37">
                  <a:extLst>
                    <a:ext uri="{FF2B5EF4-FFF2-40B4-BE49-F238E27FC236}">
                      <a16:creationId xmlns:a16="http://schemas.microsoft.com/office/drawing/2014/main" xmlns="" id="{49495E53-DB71-F811-3067-866E70901F2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38">
                  <a:extLst>
                    <a:ext uri="{FF2B5EF4-FFF2-40B4-BE49-F238E27FC236}">
                      <a16:creationId xmlns:a16="http://schemas.microsoft.com/office/drawing/2014/main" xmlns="" id="{FA2B4A37-0993-28A4-D977-68BA09CA15B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39">
                  <a:extLst>
                    <a:ext uri="{FF2B5EF4-FFF2-40B4-BE49-F238E27FC236}">
                      <a16:creationId xmlns:a16="http://schemas.microsoft.com/office/drawing/2014/main" xmlns="" id="{DEADC1CA-F413-A9E4-8F48-5EF5B9C4E3EA}"/>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40">
                  <a:extLst>
                    <a:ext uri="{FF2B5EF4-FFF2-40B4-BE49-F238E27FC236}">
                      <a16:creationId xmlns:a16="http://schemas.microsoft.com/office/drawing/2014/main" xmlns="" id="{F4654EB2-E3DE-F92E-6A84-899F3487755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7" name="chenying0907 41">
                  <a:extLst>
                    <a:ext uri="{FF2B5EF4-FFF2-40B4-BE49-F238E27FC236}">
                      <a16:creationId xmlns:a16="http://schemas.microsoft.com/office/drawing/2014/main" xmlns="" id="{6F107BDB-9F02-2B89-DA35-D49CA12C14B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8" name="chenying0907 42">
                  <a:extLst>
                    <a:ext uri="{FF2B5EF4-FFF2-40B4-BE49-F238E27FC236}">
                      <a16:creationId xmlns:a16="http://schemas.microsoft.com/office/drawing/2014/main" xmlns="" id="{CF410F37-F4D2-E916-607F-8094E2DACA9F}"/>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43">
                  <a:extLst>
                    <a:ext uri="{FF2B5EF4-FFF2-40B4-BE49-F238E27FC236}">
                      <a16:creationId xmlns:a16="http://schemas.microsoft.com/office/drawing/2014/main" xmlns="" id="{A2D4459F-445A-E42D-26FE-4ACC52F1F296}"/>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44">
                  <a:extLst>
                    <a:ext uri="{FF2B5EF4-FFF2-40B4-BE49-F238E27FC236}">
                      <a16:creationId xmlns:a16="http://schemas.microsoft.com/office/drawing/2014/main" xmlns="" id="{49ABEAE6-7A49-B77B-A948-0065518B7EF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45">
                  <a:extLst>
                    <a:ext uri="{FF2B5EF4-FFF2-40B4-BE49-F238E27FC236}">
                      <a16:creationId xmlns:a16="http://schemas.microsoft.com/office/drawing/2014/main" xmlns="" id="{7C9A2B60-BDAE-0C1D-1E7B-0F81D7C1845D}"/>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46">
                  <a:extLst>
                    <a:ext uri="{FF2B5EF4-FFF2-40B4-BE49-F238E27FC236}">
                      <a16:creationId xmlns:a16="http://schemas.microsoft.com/office/drawing/2014/main" xmlns="" id="{0E855C7E-20EF-870F-C324-57F30A15C6D7}"/>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47">
                  <a:extLst>
                    <a:ext uri="{FF2B5EF4-FFF2-40B4-BE49-F238E27FC236}">
                      <a16:creationId xmlns:a16="http://schemas.microsoft.com/office/drawing/2014/main" xmlns="" id="{FCF2B780-6374-90C9-6D2F-01F2154DEEC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48">
                  <a:extLst>
                    <a:ext uri="{FF2B5EF4-FFF2-40B4-BE49-F238E27FC236}">
                      <a16:creationId xmlns:a16="http://schemas.microsoft.com/office/drawing/2014/main" xmlns="" id="{ABAC2C13-C094-12DF-4399-C9F1B52554E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49">
                  <a:extLst>
                    <a:ext uri="{FF2B5EF4-FFF2-40B4-BE49-F238E27FC236}">
                      <a16:creationId xmlns:a16="http://schemas.microsoft.com/office/drawing/2014/main" xmlns="" id="{90A494A4-BC11-1341-D41A-6D4D51E0BAF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50">
                  <a:extLst>
                    <a:ext uri="{FF2B5EF4-FFF2-40B4-BE49-F238E27FC236}">
                      <a16:creationId xmlns:a16="http://schemas.microsoft.com/office/drawing/2014/main" xmlns="" id="{60CB6792-848D-00FB-CCE9-C8D2546425C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51">
                  <a:extLst>
                    <a:ext uri="{FF2B5EF4-FFF2-40B4-BE49-F238E27FC236}">
                      <a16:creationId xmlns:a16="http://schemas.microsoft.com/office/drawing/2014/main" xmlns="" id="{EFDE21EC-7F33-AC2B-7790-C362048FE01D}"/>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52">
                  <a:extLst>
                    <a:ext uri="{FF2B5EF4-FFF2-40B4-BE49-F238E27FC236}">
                      <a16:creationId xmlns:a16="http://schemas.microsoft.com/office/drawing/2014/main" xmlns="" id="{867DC44B-CCD3-32D0-AB59-CFBCD63AEA61}"/>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53">
                  <a:extLst>
                    <a:ext uri="{FF2B5EF4-FFF2-40B4-BE49-F238E27FC236}">
                      <a16:creationId xmlns:a16="http://schemas.microsoft.com/office/drawing/2014/main" xmlns="" id="{1AB7D1C2-EAC3-3980-C70E-77172DD57AA5}"/>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54">
                  <a:extLst>
                    <a:ext uri="{FF2B5EF4-FFF2-40B4-BE49-F238E27FC236}">
                      <a16:creationId xmlns:a16="http://schemas.microsoft.com/office/drawing/2014/main" xmlns="" id="{8254021F-7ECD-12EC-4099-FE1D740B6CF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55">
                  <a:extLst>
                    <a:ext uri="{FF2B5EF4-FFF2-40B4-BE49-F238E27FC236}">
                      <a16:creationId xmlns:a16="http://schemas.microsoft.com/office/drawing/2014/main" xmlns="" id="{4210CF8E-13F8-1ECD-D3A8-E5FCECC9D043}"/>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56">
                  <a:extLst>
                    <a:ext uri="{FF2B5EF4-FFF2-40B4-BE49-F238E27FC236}">
                      <a16:creationId xmlns:a16="http://schemas.microsoft.com/office/drawing/2014/main" xmlns="" id="{D1E59A01-85EA-DA96-00ED-BD6FBC470C8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57">
                  <a:extLst>
                    <a:ext uri="{FF2B5EF4-FFF2-40B4-BE49-F238E27FC236}">
                      <a16:creationId xmlns:a16="http://schemas.microsoft.com/office/drawing/2014/main" xmlns="" id="{570EFE4E-E60B-D1DD-9546-4106EF58B0A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58">
                  <a:extLst>
                    <a:ext uri="{FF2B5EF4-FFF2-40B4-BE49-F238E27FC236}">
                      <a16:creationId xmlns:a16="http://schemas.microsoft.com/office/drawing/2014/main" xmlns="" id="{27DEABDD-64BE-DC8C-3E27-E0594EDB4A65}"/>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59">
                  <a:extLst>
                    <a:ext uri="{FF2B5EF4-FFF2-40B4-BE49-F238E27FC236}">
                      <a16:creationId xmlns:a16="http://schemas.microsoft.com/office/drawing/2014/main" xmlns="" id="{3602D1DE-0262-38B5-4741-2107BA415C5E}"/>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60">
                  <a:extLst>
                    <a:ext uri="{FF2B5EF4-FFF2-40B4-BE49-F238E27FC236}">
                      <a16:creationId xmlns:a16="http://schemas.microsoft.com/office/drawing/2014/main" xmlns="" id="{69C3530A-CC4E-C807-8901-5FBFD7A7383B}"/>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61">
                  <a:extLst>
                    <a:ext uri="{FF2B5EF4-FFF2-40B4-BE49-F238E27FC236}">
                      <a16:creationId xmlns:a16="http://schemas.microsoft.com/office/drawing/2014/main" xmlns="" id="{CAB68B8F-6BD1-8717-5122-60ED7764431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62">
                  <a:extLst>
                    <a:ext uri="{FF2B5EF4-FFF2-40B4-BE49-F238E27FC236}">
                      <a16:creationId xmlns:a16="http://schemas.microsoft.com/office/drawing/2014/main" xmlns="" id="{7918AE0A-90DA-55E8-9371-36C50E54B7C0}"/>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63">
                  <a:extLst>
                    <a:ext uri="{FF2B5EF4-FFF2-40B4-BE49-F238E27FC236}">
                      <a16:creationId xmlns:a16="http://schemas.microsoft.com/office/drawing/2014/main" xmlns="" id="{A814BD5C-F7A6-71E5-5111-0F046790E42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64">
                  <a:extLst>
                    <a:ext uri="{FF2B5EF4-FFF2-40B4-BE49-F238E27FC236}">
                      <a16:creationId xmlns:a16="http://schemas.microsoft.com/office/drawing/2014/main" xmlns="" id="{4BF868DA-5841-18DB-3A3E-95BDE4BDCB7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65">
                  <a:extLst>
                    <a:ext uri="{FF2B5EF4-FFF2-40B4-BE49-F238E27FC236}">
                      <a16:creationId xmlns:a16="http://schemas.microsoft.com/office/drawing/2014/main" xmlns="" id="{8BA02058-2A14-BCA6-C7DE-1BB239EE7CD9}"/>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66">
                  <a:extLst>
                    <a:ext uri="{FF2B5EF4-FFF2-40B4-BE49-F238E27FC236}">
                      <a16:creationId xmlns:a16="http://schemas.microsoft.com/office/drawing/2014/main" xmlns="" id="{0E604B81-495B-B91D-28A0-147224F7B614}"/>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67">
                  <a:extLst>
                    <a:ext uri="{FF2B5EF4-FFF2-40B4-BE49-F238E27FC236}">
                      <a16:creationId xmlns:a16="http://schemas.microsoft.com/office/drawing/2014/main" xmlns="" id="{03C769B1-476D-1442-22DE-A7A6CAC542E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68">
                  <a:extLst>
                    <a:ext uri="{FF2B5EF4-FFF2-40B4-BE49-F238E27FC236}">
                      <a16:creationId xmlns:a16="http://schemas.microsoft.com/office/drawing/2014/main" xmlns="" id="{8CF15DA0-A501-3E28-9DD1-A193A2904EB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69">
                  <a:extLst>
                    <a:ext uri="{FF2B5EF4-FFF2-40B4-BE49-F238E27FC236}">
                      <a16:creationId xmlns:a16="http://schemas.microsoft.com/office/drawing/2014/main" xmlns="" id="{A4804D7E-A3C8-666C-4C73-C2CB9C525C06}"/>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70">
                  <a:extLst>
                    <a:ext uri="{FF2B5EF4-FFF2-40B4-BE49-F238E27FC236}">
                      <a16:creationId xmlns:a16="http://schemas.microsoft.com/office/drawing/2014/main" xmlns="" id="{DFC9BBB0-97B1-9648-95D9-AD5EC211DCCA}"/>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71">
                  <a:extLst>
                    <a:ext uri="{FF2B5EF4-FFF2-40B4-BE49-F238E27FC236}">
                      <a16:creationId xmlns:a16="http://schemas.microsoft.com/office/drawing/2014/main" xmlns="" id="{B46945DA-5EFA-7241-0F3A-E27E79EB453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72">
                  <a:extLst>
                    <a:ext uri="{FF2B5EF4-FFF2-40B4-BE49-F238E27FC236}">
                      <a16:creationId xmlns:a16="http://schemas.microsoft.com/office/drawing/2014/main" xmlns="" id="{D1F3BE95-EA98-4ADF-B770-60EAE15D17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73">
                  <a:extLst>
                    <a:ext uri="{FF2B5EF4-FFF2-40B4-BE49-F238E27FC236}">
                      <a16:creationId xmlns:a16="http://schemas.microsoft.com/office/drawing/2014/main" xmlns="" id="{693EBD1D-2571-0D6A-B451-389919D49609}"/>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74">
                  <a:extLst>
                    <a:ext uri="{FF2B5EF4-FFF2-40B4-BE49-F238E27FC236}">
                      <a16:creationId xmlns:a16="http://schemas.microsoft.com/office/drawing/2014/main" xmlns="" id="{DA141717-D4A8-983B-2DF3-581D04D7769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75">
                  <a:extLst>
                    <a:ext uri="{FF2B5EF4-FFF2-40B4-BE49-F238E27FC236}">
                      <a16:creationId xmlns:a16="http://schemas.microsoft.com/office/drawing/2014/main" xmlns="" id="{A16D9DCA-247D-14C4-A65E-AE32134482D4}"/>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76">
                  <a:extLst>
                    <a:ext uri="{FF2B5EF4-FFF2-40B4-BE49-F238E27FC236}">
                      <a16:creationId xmlns:a16="http://schemas.microsoft.com/office/drawing/2014/main" xmlns="" id="{9E868046-F098-6BF4-7670-F3EC0358E96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77">
                  <a:extLst>
                    <a:ext uri="{FF2B5EF4-FFF2-40B4-BE49-F238E27FC236}">
                      <a16:creationId xmlns:a16="http://schemas.microsoft.com/office/drawing/2014/main" xmlns="" id="{AB702F48-D5FF-DB0B-8E6E-A64BD8A5148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78">
                  <a:extLst>
                    <a:ext uri="{FF2B5EF4-FFF2-40B4-BE49-F238E27FC236}">
                      <a16:creationId xmlns:a16="http://schemas.microsoft.com/office/drawing/2014/main" xmlns="" id="{58FBD24A-B6BC-C042-357D-9195DEC5E423}"/>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79">
                  <a:extLst>
                    <a:ext uri="{FF2B5EF4-FFF2-40B4-BE49-F238E27FC236}">
                      <a16:creationId xmlns:a16="http://schemas.microsoft.com/office/drawing/2014/main" xmlns="" id="{76D06C95-6DC4-7306-AC96-A684912F8F7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80">
                  <a:extLst>
                    <a:ext uri="{FF2B5EF4-FFF2-40B4-BE49-F238E27FC236}">
                      <a16:creationId xmlns:a16="http://schemas.microsoft.com/office/drawing/2014/main" xmlns="" id="{381F5342-7E7F-AE9B-E620-4484952CE7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81">
                  <a:extLst>
                    <a:ext uri="{FF2B5EF4-FFF2-40B4-BE49-F238E27FC236}">
                      <a16:creationId xmlns:a16="http://schemas.microsoft.com/office/drawing/2014/main" xmlns="" id="{0B2D3D42-6403-0E5D-02FD-480D9F30601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82">
                  <a:extLst>
                    <a:ext uri="{FF2B5EF4-FFF2-40B4-BE49-F238E27FC236}">
                      <a16:creationId xmlns:a16="http://schemas.microsoft.com/office/drawing/2014/main" xmlns="" id="{0D88E241-2220-271B-1281-AC90B0A430A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83">
                  <a:extLst>
                    <a:ext uri="{FF2B5EF4-FFF2-40B4-BE49-F238E27FC236}">
                      <a16:creationId xmlns:a16="http://schemas.microsoft.com/office/drawing/2014/main" xmlns="" id="{06D0A145-A80E-2E67-C5BE-B9F21AFF32F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84">
                  <a:extLst>
                    <a:ext uri="{FF2B5EF4-FFF2-40B4-BE49-F238E27FC236}">
                      <a16:creationId xmlns:a16="http://schemas.microsoft.com/office/drawing/2014/main" xmlns="" id="{7B76B375-FB11-D4B3-2AE2-254BC06DFCB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85">
                  <a:extLst>
                    <a:ext uri="{FF2B5EF4-FFF2-40B4-BE49-F238E27FC236}">
                      <a16:creationId xmlns:a16="http://schemas.microsoft.com/office/drawing/2014/main" xmlns="" id="{0E377B10-67CA-8BFC-D7B0-B530300DFFA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86">
                  <a:extLst>
                    <a:ext uri="{FF2B5EF4-FFF2-40B4-BE49-F238E27FC236}">
                      <a16:creationId xmlns:a16="http://schemas.microsoft.com/office/drawing/2014/main" xmlns="" id="{96D4353B-CD48-7239-B965-D2EADC78B1D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87">
                  <a:extLst>
                    <a:ext uri="{FF2B5EF4-FFF2-40B4-BE49-F238E27FC236}">
                      <a16:creationId xmlns:a16="http://schemas.microsoft.com/office/drawing/2014/main" xmlns="" id="{04654F28-18A4-ED02-C577-8003483BA5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88">
                  <a:extLst>
                    <a:ext uri="{FF2B5EF4-FFF2-40B4-BE49-F238E27FC236}">
                      <a16:creationId xmlns:a16="http://schemas.microsoft.com/office/drawing/2014/main" xmlns="" id="{95478013-2155-DDAF-B2E2-9159155957A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89">
                  <a:extLst>
                    <a:ext uri="{FF2B5EF4-FFF2-40B4-BE49-F238E27FC236}">
                      <a16:creationId xmlns:a16="http://schemas.microsoft.com/office/drawing/2014/main" xmlns="" id="{2BE59322-C0DD-BCE6-94C4-970498A465C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90">
                  <a:extLst>
                    <a:ext uri="{FF2B5EF4-FFF2-40B4-BE49-F238E27FC236}">
                      <a16:creationId xmlns:a16="http://schemas.microsoft.com/office/drawing/2014/main" xmlns="" id="{A6521105-34BC-0B2C-02E6-1C6B2CAA7C94}"/>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91">
                  <a:extLst>
                    <a:ext uri="{FF2B5EF4-FFF2-40B4-BE49-F238E27FC236}">
                      <a16:creationId xmlns:a16="http://schemas.microsoft.com/office/drawing/2014/main" xmlns="" id="{1C9AB666-359D-7675-B5CE-26977685C85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92">
                  <a:extLst>
                    <a:ext uri="{FF2B5EF4-FFF2-40B4-BE49-F238E27FC236}">
                      <a16:creationId xmlns:a16="http://schemas.microsoft.com/office/drawing/2014/main" xmlns="" id="{98C68915-1BD3-21F7-7A22-E8C0B8E93D9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379" name="Picture 378">
            <a:extLst>
              <a:ext uri="{FF2B5EF4-FFF2-40B4-BE49-F238E27FC236}">
                <a16:creationId xmlns:a16="http://schemas.microsoft.com/office/drawing/2014/main" xmlns="" id="{B33537F2-A161-3E5D-B09B-B1F3BC5AEBFC}"/>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380" name="图片 5">
            <a:extLst>
              <a:ext uri="{FF2B5EF4-FFF2-40B4-BE49-F238E27FC236}">
                <a16:creationId xmlns:a16="http://schemas.microsoft.com/office/drawing/2014/main" xmlns="" id="{7CCFC8FF-44BF-17F1-DA66-CD2F8147AB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8516" y="1154320"/>
            <a:ext cx="3247226" cy="3247226"/>
          </a:xfrm>
          <a:prstGeom prst="rect">
            <a:avLst/>
          </a:prstGeom>
        </p:spPr>
      </p:pic>
    </p:spTree>
    <p:extLst>
      <p:ext uri="{BB962C8B-B14F-4D97-AF65-F5344CB8AC3E}">
        <p14:creationId xmlns:p14="http://schemas.microsoft.com/office/powerpoint/2010/main" val="42811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wipe(down)">
                                      <p:cBhvr>
                                        <p:cTn id="7" dur="500"/>
                                        <p:tgtEl>
                                          <p:spTgt spid="380"/>
                                        </p:tgtEl>
                                      </p:cBhvr>
                                    </p:animEffect>
                                  </p:childTnLst>
                                </p:cTn>
                              </p:par>
                              <p:par>
                                <p:cTn id="8" presetID="37" presetClass="entr" presetSubtype="0" fill="hold" nodeType="withEffect">
                                  <p:stCondLst>
                                    <p:cond delay="0"/>
                                  </p:stCondLst>
                                  <p:childTnLst>
                                    <p:set>
                                      <p:cBhvr>
                                        <p:cTn id="9" dur="1" fill="hold">
                                          <p:stCondLst>
                                            <p:cond delay="0"/>
                                          </p:stCondLst>
                                        </p:cTn>
                                        <p:tgtEl>
                                          <p:spTgt spid="379"/>
                                        </p:tgtEl>
                                        <p:attrNameLst>
                                          <p:attrName>style.visibility</p:attrName>
                                        </p:attrNameLst>
                                      </p:cBhvr>
                                      <p:to>
                                        <p:strVal val="visible"/>
                                      </p:to>
                                    </p:set>
                                    <p:animEffect transition="in" filter="fade">
                                      <p:cBhvr>
                                        <p:cTn id="10" dur="1000"/>
                                        <p:tgtEl>
                                          <p:spTgt spid="379"/>
                                        </p:tgtEl>
                                      </p:cBhvr>
                                    </p:animEffect>
                                    <p:anim calcmode="lin" valueType="num">
                                      <p:cBhvr>
                                        <p:cTn id="11" dur="1000" fill="hold"/>
                                        <p:tgtEl>
                                          <p:spTgt spid="379"/>
                                        </p:tgtEl>
                                        <p:attrNameLst>
                                          <p:attrName>ppt_x</p:attrName>
                                        </p:attrNameLst>
                                      </p:cBhvr>
                                      <p:tavLst>
                                        <p:tav tm="0">
                                          <p:val>
                                            <p:strVal val="#ppt_x"/>
                                          </p:val>
                                        </p:tav>
                                        <p:tav tm="100000">
                                          <p:val>
                                            <p:strVal val="#ppt_x"/>
                                          </p:val>
                                        </p:tav>
                                      </p:tavLst>
                                    </p:anim>
                                    <p:anim calcmode="lin" valueType="num">
                                      <p:cBhvr>
                                        <p:cTn id="12" dur="900" decel="100000" fill="hold"/>
                                        <p:tgtEl>
                                          <p:spTgt spid="379"/>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79"/>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wipe(right)">
                                      <p:cBhvr>
                                        <p:cTn id="18" dur="500"/>
                                        <p:tgtEl>
                                          <p:spTgt spid="103"/>
                                        </p:tgtEl>
                                      </p:cBhvr>
                                    </p:animEffect>
                                  </p:childTnLst>
                                  <p:subTnLst>
                                    <p:audio>
                                      <p:cMediaNode>
                                        <p:cTn display="0" masterRel="sameClick">
                                          <p:stCondLst>
                                            <p:cond evt="begin" delay="0">
                                              <p:tn val="16"/>
                                            </p:cond>
                                          </p:stCondLst>
                                          <p:endCondLst>
                                            <p:cond evt="onStopAudio" delay="0">
                                              <p:tgtEl>
                                                <p:sldTgt/>
                                              </p:tgtEl>
                                            </p:cond>
                                          </p:endCondLst>
                                        </p:cTn>
                                        <p:tgtEl>
                                          <p:sndTgt r:embed="rId6" name="camera.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wipe(down)">
                                      <p:cBhvr>
                                        <p:cTn id="23" dur="500"/>
                                        <p:tgtEl>
                                          <p:spTgt spid="287"/>
                                        </p:tgtEl>
                                      </p:cBhvr>
                                    </p:animEffect>
                                  </p:childTnLst>
                                  <p:subTnLst>
                                    <p:audio>
                                      <p:cMediaNode>
                                        <p:cTn display="0" masterRel="sameClick">
                                          <p:stCondLst>
                                            <p:cond evt="begin" delay="0">
                                              <p:tn val="21"/>
                                            </p:cond>
                                          </p:stCondLst>
                                          <p:endCondLst>
                                            <p:cond evt="onStopAudio" delay="0">
                                              <p:tgtEl>
                                                <p:sldTgt/>
                                              </p:tgtEl>
                                            </p:cond>
                                          </p:endCondLst>
                                        </p:cTn>
                                        <p:tgtEl>
                                          <p:sndTgt r:embed="rId6" name="camera.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5"/>
                                        </p:tgtEl>
                                        <p:attrNameLst>
                                          <p:attrName>style.visibility</p:attrName>
                                        </p:attrNameLst>
                                      </p:cBhvr>
                                      <p:to>
                                        <p:strVal val="visible"/>
                                      </p:to>
                                    </p:set>
                                    <p:animEffect transition="in" filter="wipe(left)">
                                      <p:cBhvr>
                                        <p:cTn id="28" dur="500"/>
                                        <p:tgtEl>
                                          <p:spTgt spid="195"/>
                                        </p:tgtEl>
                                      </p:cBhvr>
                                    </p:animEffect>
                                  </p:childTnLst>
                                  <p:subTnLst>
                                    <p:audio>
                                      <p:cMediaNode>
                                        <p:cTn display="0" masterRel="sameClick">
                                          <p:stCondLst>
                                            <p:cond evt="begin" delay="0">
                                              <p:tn val="26"/>
                                            </p:cond>
                                          </p:stCondLst>
                                          <p:endCondLst>
                                            <p:cond evt="onStopAudio" delay="0">
                                              <p:tgtEl>
                                                <p:sldTgt/>
                                              </p:tgtEl>
                                            </p:cond>
                                          </p:endCondLst>
                                        </p:cTn>
                                        <p:tgtEl>
                                          <p:sndTgt r:embed="rId6" name="camera.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6"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omeppt">
  <a:themeElements>
    <a:clrScheme name="自定义 111">
      <a:dk1>
        <a:sysClr val="windowText" lastClr="000000"/>
      </a:dk1>
      <a:lt1>
        <a:sysClr val="window" lastClr="FFFFFF"/>
      </a:lt1>
      <a:dk2>
        <a:srgbClr val="44546A"/>
      </a:dk2>
      <a:lt2>
        <a:srgbClr val="E7E6E6"/>
      </a:lt2>
      <a:accent1>
        <a:srgbClr val="69991D"/>
      </a:accent1>
      <a:accent2>
        <a:srgbClr val="EAB01D"/>
      </a:accent2>
      <a:accent3>
        <a:srgbClr val="69991D"/>
      </a:accent3>
      <a:accent4>
        <a:srgbClr val="E88087"/>
      </a:accent4>
      <a:accent5>
        <a:srgbClr val="69991D"/>
      </a:accent5>
      <a:accent6>
        <a:srgbClr val="EAB01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1274</Words>
  <Application>Microsoft Office PowerPoint</Application>
  <PresentationFormat>Widescreen</PresentationFormat>
  <Paragraphs>85</Paragraphs>
  <Slides>25</Slides>
  <Notes>11</Notes>
  <HiddenSlides>0</HiddenSlides>
  <MMClips>1</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25</vt:i4>
      </vt:variant>
    </vt:vector>
  </HeadingPairs>
  <TitlesOfParts>
    <vt:vector size="48" baseType="lpstr">
      <vt:lpstr>微软雅黑</vt:lpstr>
      <vt:lpstr>宋体</vt:lpstr>
      <vt:lpstr>#9Slide07 IcielHoneyCream</vt:lpstr>
      <vt:lpstr>Arial</vt:lpstr>
      <vt:lpstr>Arial-Rounded</vt:lpstr>
      <vt:lpstr>Calibri</vt:lpstr>
      <vt:lpstr>Calibri Light</vt:lpstr>
      <vt:lpstr>Cambria</vt:lpstr>
      <vt:lpstr>Caveat Brush</vt:lpstr>
      <vt:lpstr>DFPOP1-W9</vt:lpstr>
      <vt:lpstr>Fredoka One</vt:lpstr>
      <vt:lpstr>Montserrat</vt:lpstr>
      <vt:lpstr>Nunito</vt:lpstr>
      <vt:lpstr>Times New Roman</vt:lpstr>
      <vt:lpstr>字魂59号-创粗黑</vt:lpstr>
      <vt:lpstr>等线</vt:lpstr>
      <vt:lpstr>等线 Light</vt:lpstr>
      <vt:lpstr>homeppt</vt:lpstr>
      <vt:lpstr>Question of the Day for Preschool by Slidesgo</vt:lpstr>
      <vt:lpstr>Office Theme</vt:lpstr>
      <vt:lpstr>Office 主题</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68</cp:revision>
  <dcterms:created xsi:type="dcterms:W3CDTF">2022-08-15T23:25:33Z</dcterms:created>
  <dcterms:modified xsi:type="dcterms:W3CDTF">2025-12-26T08:01:13Z</dcterms:modified>
</cp:coreProperties>
</file>