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18" r:id="rId3"/>
    <p:sldMasterId id="2147483730" r:id="rId4"/>
    <p:sldMasterId id="2147483733" r:id="rId5"/>
    <p:sldMasterId id="2147483745" r:id="rId6"/>
    <p:sldMasterId id="2147483768" r:id="rId7"/>
  </p:sldMasterIdLst>
  <p:notesMasterIdLst>
    <p:notesMasterId r:id="rId37"/>
  </p:notesMasterIdLst>
  <p:sldIdLst>
    <p:sldId id="4411" r:id="rId8"/>
    <p:sldId id="361" r:id="rId9"/>
    <p:sldId id="360" r:id="rId10"/>
    <p:sldId id="256" r:id="rId11"/>
    <p:sldId id="389" r:id="rId12"/>
    <p:sldId id="364" r:id="rId13"/>
    <p:sldId id="377" r:id="rId14"/>
    <p:sldId id="375" r:id="rId15"/>
    <p:sldId id="368" r:id="rId16"/>
    <p:sldId id="381" r:id="rId17"/>
    <p:sldId id="384" r:id="rId18"/>
    <p:sldId id="257" r:id="rId19"/>
    <p:sldId id="382" r:id="rId20"/>
    <p:sldId id="378" r:id="rId21"/>
    <p:sldId id="385" r:id="rId22"/>
    <p:sldId id="386" r:id="rId23"/>
    <p:sldId id="383" r:id="rId24"/>
    <p:sldId id="387" r:id="rId25"/>
    <p:sldId id="258" r:id="rId26"/>
    <p:sldId id="379" r:id="rId27"/>
    <p:sldId id="369" r:id="rId28"/>
    <p:sldId id="380" r:id="rId29"/>
    <p:sldId id="388" r:id="rId30"/>
    <p:sldId id="372" r:id="rId31"/>
    <p:sldId id="322" r:id="rId32"/>
    <p:sldId id="391" r:id="rId33"/>
    <p:sldId id="373" r:id="rId34"/>
    <p:sldId id="4410" r:id="rId35"/>
    <p:sldId id="34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70" d="100"/>
          <a:sy n="70"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để</a:t>
            </a:r>
            <a:r>
              <a:rPr lang="en-US" dirty="0"/>
              <a:t> </a:t>
            </a:r>
            <a:r>
              <a:rPr lang="en-US" dirty="0" err="1"/>
              <a:t>hiện</a:t>
            </a:r>
            <a:r>
              <a:rPr lang="en-US" dirty="0"/>
              <a:t> </a:t>
            </a:r>
            <a:r>
              <a:rPr lang="en-US" dirty="0" err="1"/>
              <a:t>ra</a:t>
            </a: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17</a:t>
            </a:fld>
            <a:endParaRPr lang="en-US"/>
          </a:p>
        </p:txBody>
      </p:sp>
    </p:spTree>
    <p:extLst>
      <p:ext uri="{BB962C8B-B14F-4D97-AF65-F5344CB8AC3E}">
        <p14:creationId xmlns:p14="http://schemas.microsoft.com/office/powerpoint/2010/main" val="212240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5" name="Footer Placeholder 4">
            <a:extLst>
              <a:ext uri="{FF2B5EF4-FFF2-40B4-BE49-F238E27FC236}">
                <a16:creationId xmlns:a16="http://schemas.microsoft.com/office/drawing/2014/main" xmlns=""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5" name="Footer Placeholder 4">
            <a:extLst>
              <a:ext uri="{FF2B5EF4-FFF2-40B4-BE49-F238E27FC236}">
                <a16:creationId xmlns:a16="http://schemas.microsoft.com/office/drawing/2014/main" xmlns=""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3957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67959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807320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363921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513535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2490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806073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3" name="Footer Placeholder 2">
            <a:extLst>
              <a:ext uri="{FF2B5EF4-FFF2-40B4-BE49-F238E27FC236}">
                <a16:creationId xmlns=""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24254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71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5365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763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5977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063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183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32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4290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6353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7501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5" name="Footer Placeholder 4">
            <a:extLst>
              <a:ext uri="{FF2B5EF4-FFF2-40B4-BE49-F238E27FC236}">
                <a16:creationId xmlns:a16="http://schemas.microsoft.com/office/drawing/2014/main" xmlns=""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4200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823981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115414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649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8755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0785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960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932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71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686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6" name="Footer Placeholder 5">
            <a:extLst>
              <a:ext uri="{FF2B5EF4-FFF2-40B4-BE49-F238E27FC236}">
                <a16:creationId xmlns:a16="http://schemas.microsoft.com/office/drawing/2014/main" xmlns=""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471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668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843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15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7917643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3494081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8219432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27178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777090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618626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8" name="Footer Placeholder 7">
            <a:extLst>
              <a:ext uri="{FF2B5EF4-FFF2-40B4-BE49-F238E27FC236}">
                <a16:creationId xmlns:a16="http://schemas.microsoft.com/office/drawing/2014/main" xmlns=""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3238141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2852201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5883688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532064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532268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4841323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3_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9459920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18604537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1248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0842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4" name="Footer Placeholder 3">
            <a:extLst>
              <a:ext uri="{FF2B5EF4-FFF2-40B4-BE49-F238E27FC236}">
                <a16:creationId xmlns:a16="http://schemas.microsoft.com/office/drawing/2014/main" xmlns=""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216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5430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20756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6317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9611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02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4629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777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925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3" name="Footer Placeholder 2">
            <a:extLst>
              <a:ext uri="{FF2B5EF4-FFF2-40B4-BE49-F238E27FC236}">
                <a16:creationId xmlns:a16="http://schemas.microsoft.com/office/drawing/2014/main" xmlns=""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6" name="Footer Placeholder 5">
            <a:extLst>
              <a:ext uri="{FF2B5EF4-FFF2-40B4-BE49-F238E27FC236}">
                <a16:creationId xmlns:a16="http://schemas.microsoft.com/office/drawing/2014/main" xmlns=""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12/26/2025</a:t>
            </a:fld>
            <a:endParaRPr lang="en-US"/>
          </a:p>
        </p:txBody>
      </p:sp>
      <p:sp>
        <p:nvSpPr>
          <p:cNvPr id="6" name="Footer Placeholder 5">
            <a:extLst>
              <a:ext uri="{FF2B5EF4-FFF2-40B4-BE49-F238E27FC236}">
                <a16:creationId xmlns:a16="http://schemas.microsoft.com/office/drawing/2014/main" xmlns=""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theme" Target="../theme/theme4.xml"/><Relationship Id="rId7" Type="http://schemas.openxmlformats.org/officeDocument/2006/relationships/tags" Target="../tags/tag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9"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6.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2B03ACC7-B28A-9EC8-16D1-AF59C74DB6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1A221B5A-E475-5595-33D1-15A92EF673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15487541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80"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8945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custDataLst>
      <p:tags r:id="rId4"/>
    </p:custDataLst>
    <p:extLst>
      <p:ext uri="{BB962C8B-B14F-4D97-AF65-F5344CB8AC3E}">
        <p14:creationId xmlns:p14="http://schemas.microsoft.com/office/powerpoint/2010/main" val="287097315"/>
      </p:ext>
    </p:extLst>
  </p:cSld>
  <p:clrMap bg1="lt1" tx1="dk1" bg2="lt2" tx2="dk2" accent1="accent1" accent2="accent2" accent3="accent3" accent4="accent4" accent5="accent5" accent6="accent6" hlink="hlink" folHlink="folHlink"/>
  <p:sldLayoutIdLst>
    <p:sldLayoutId id="2147483731" r:id="rId1"/>
    <p:sldLayoutId id="214748373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718610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48834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8" r:id="rId12"/>
    <p:sldLayoutId id="2147483759" r:id="rId13"/>
    <p:sldLayoutId id="2147483760"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01049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50.xml"/><Relationship Id="rId7" Type="http://schemas.openxmlformats.org/officeDocument/2006/relationships/image" Target="../media/image31.png"/><Relationship Id="rId12"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0.png"/><Relationship Id="rId11" Type="http://schemas.openxmlformats.org/officeDocument/2006/relationships/image" Target="../media/image38.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4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4.svg"/><Relationship Id="rId5" Type="http://schemas.openxmlformats.org/officeDocument/2006/relationships/image" Target="../media/image41.png"/><Relationship Id="rId4" Type="http://schemas.openxmlformats.org/officeDocument/2006/relationships/image" Target="../media/image25.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50.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4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4.svg"/><Relationship Id="rId5" Type="http://schemas.openxmlformats.org/officeDocument/2006/relationships/image" Target="../media/image41.png"/><Relationship Id="rId4" Type="http://schemas.openxmlformats.org/officeDocument/2006/relationships/image" Target="../media/image25.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image" Target="../media/image5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39.xml"/><Relationship Id="rId7" Type="http://schemas.openxmlformats.org/officeDocument/2006/relationships/image" Target="../media/image53.png"/><Relationship Id="rId12" Type="http://schemas.openxmlformats.org/officeDocument/2006/relationships/image" Target="../media/image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2.png"/><Relationship Id="rId11" Type="http://schemas.openxmlformats.org/officeDocument/2006/relationships/image" Target="../media/image8.png"/><Relationship Id="rId5" Type="http://schemas.openxmlformats.org/officeDocument/2006/relationships/image" Target="../media/image48.png"/><Relationship Id="rId10" Type="http://schemas.openxmlformats.org/officeDocument/2006/relationships/image" Target="../media/image54.svg"/><Relationship Id="rId4" Type="http://schemas.openxmlformats.org/officeDocument/2006/relationships/image" Target="../media/image47.jpe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image" Target="../media/image5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2.sv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image" Target="../media/image5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2.sv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31.xml"/><Relationship Id="rId1" Type="http://schemas.openxmlformats.org/officeDocument/2006/relationships/tags" Target="../tags/tag1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14.xml"/><Relationship Id="rId18" Type="http://schemas.microsoft.com/office/2007/relationships/hdphoto" Target="../media/hdphoto1.wdp"/><Relationship Id="rId3" Type="http://schemas.openxmlformats.org/officeDocument/2006/relationships/slideLayout" Target="../slideLayouts/slideLayout50.xml"/><Relationship Id="rId21"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image" Target="../media/image35.gif"/><Relationship Id="rId17" Type="http://schemas.openxmlformats.org/officeDocument/2006/relationships/image" Target="../media/image37.png"/><Relationship Id="rId2" Type="http://schemas.openxmlformats.org/officeDocument/2006/relationships/audio" Target="../media/media4.mp3"/><Relationship Id="rId16" Type="http://schemas.openxmlformats.org/officeDocument/2006/relationships/slide" Target="slide7.xml"/><Relationship Id="rId20" Type="http://schemas.openxmlformats.org/officeDocument/2006/relationships/image" Target="../media/image8.png"/><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slide" Target="slide12.xml"/><Relationship Id="rId5" Type="http://schemas.openxmlformats.org/officeDocument/2006/relationships/image" Target="../media/image29.png"/><Relationship Id="rId15" Type="http://schemas.openxmlformats.org/officeDocument/2006/relationships/slide" Target="slide21.xml"/><Relationship Id="rId10" Type="http://schemas.openxmlformats.org/officeDocument/2006/relationships/image" Target="../media/image34.png"/><Relationship Id="rId19" Type="http://schemas.openxmlformats.org/officeDocument/2006/relationships/image" Target="../media/image38.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525654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2907537-57B0-3423-5365-137104574D2A}"/>
              </a:ext>
            </a:extLst>
          </p:cNvPr>
          <p:cNvSpPr txBox="1"/>
          <p:nvPr/>
        </p:nvSpPr>
        <p:spPr>
          <a:xfrm>
            <a:off x="850605" y="1843035"/>
            <a:ext cx="1080313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Vũ Tú Nam)</a:t>
            </a:r>
          </a:p>
        </p:txBody>
      </p:sp>
      <p:sp>
        <p:nvSpPr>
          <p:cNvPr id="6" name="Oval 5">
            <a:extLst>
              <a:ext uri="{FF2B5EF4-FFF2-40B4-BE49-F238E27FC236}">
                <a16:creationId xmlns:a16="http://schemas.microsoft.com/office/drawing/2014/main" xmlns="" id="{F1619C02-E35A-04EE-D618-E3B34B2C5101}"/>
              </a:ext>
            </a:extLst>
          </p:cNvPr>
          <p:cNvSpPr/>
          <p:nvPr/>
        </p:nvSpPr>
        <p:spPr>
          <a:xfrm>
            <a:off x="850605" y="1679944"/>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4A319680-B95E-7B33-0BEB-4787820CFBBA}"/>
              </a:ext>
            </a:extLst>
          </p:cNvPr>
          <p:cNvSpPr/>
          <p:nvPr/>
        </p:nvSpPr>
        <p:spPr>
          <a:xfrm>
            <a:off x="4359349" y="1703491"/>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035F3220-6513-E964-D744-D7C25B102F92}"/>
              </a:ext>
            </a:extLst>
          </p:cNvPr>
          <p:cNvSpPr/>
          <p:nvPr/>
        </p:nvSpPr>
        <p:spPr>
          <a:xfrm>
            <a:off x="10073830" y="1814740"/>
            <a:ext cx="1579907" cy="686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FF297AB0-4AAE-5447-19AF-682A49DD1FF5}"/>
              </a:ext>
            </a:extLst>
          </p:cNvPr>
          <p:cNvSpPr/>
          <p:nvPr/>
        </p:nvSpPr>
        <p:spPr>
          <a:xfrm>
            <a:off x="4005557" y="247738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9EA0ACE-40C3-0CE5-2502-ABD7FC11CA4F}"/>
              </a:ext>
            </a:extLst>
          </p:cNvPr>
          <p:cNvSpPr/>
          <p:nvPr/>
        </p:nvSpPr>
        <p:spPr>
          <a:xfrm>
            <a:off x="3577337" y="3581665"/>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A98824BA-8356-6364-CA66-7F33F7F65842}"/>
              </a:ext>
            </a:extLst>
          </p:cNvPr>
          <p:cNvSpPr/>
          <p:nvPr/>
        </p:nvSpPr>
        <p:spPr>
          <a:xfrm>
            <a:off x="5236016" y="359229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85B2C2A1-BD8B-ADC5-B711-5AC51D3FFF73}"/>
              </a:ext>
            </a:extLst>
          </p:cNvPr>
          <p:cNvSpPr/>
          <p:nvPr/>
        </p:nvSpPr>
        <p:spPr>
          <a:xfrm>
            <a:off x="8882983" y="3560399"/>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29EA70D5-5F3D-E1D8-8DD9-D6998E7ACFA4}"/>
              </a:ext>
            </a:extLst>
          </p:cNvPr>
          <p:cNvSpPr/>
          <p:nvPr/>
        </p:nvSpPr>
        <p:spPr>
          <a:xfrm>
            <a:off x="8840452" y="2433348"/>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6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4">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917" y="4674026"/>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11397" y="4426046"/>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848973" y="1747521"/>
            <a:ext cx="5264547" cy="1976064"/>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trùng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cháu</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5507" y="3619219"/>
            <a:ext cx="4473328" cy="3238781"/>
          </a:xfrm>
          <a:prstGeom prst="rect">
            <a:avLst/>
          </a:prstGeom>
        </p:spPr>
      </p:pic>
      <p:pic>
        <p:nvPicPr>
          <p:cNvPr id="3" name="4">
            <a:hlinkClick r:id="" action="ppaction://media"/>
            <a:extLst>
              <a:ext uri="{FF2B5EF4-FFF2-40B4-BE49-F238E27FC236}">
                <a16:creationId xmlns:a16="http://schemas.microsoft.com/office/drawing/2014/main" xmlns="" id="{77DCD17E-A385-7626-5D1F-F8CADA4BD79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2429" y="0"/>
            <a:ext cx="406400" cy="406400"/>
          </a:xfrm>
          <a:prstGeom prst="rect">
            <a:avLst/>
          </a:prstGeom>
        </p:spPr>
      </p:pic>
    </p:spTree>
    <p:extLst>
      <p:ext uri="{BB962C8B-B14F-4D97-AF65-F5344CB8AC3E}">
        <p14:creationId xmlns:p14="http://schemas.microsoft.com/office/powerpoint/2010/main" val="9657472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1" presetClass="mediacall" presetSubtype="0" fill="hold" nodeType="withEffect">
                                  <p:stCondLst>
                                    <p:cond delay="0"/>
                                  </p:stCondLst>
                                  <p:childTnLst>
                                    <p:cmd type="call" cmd="playFrom(0.0)">
                                      <p:cBhvr>
                                        <p:cTn id="9" dur="4205" fill="hold"/>
                                        <p:tgtEl>
                                          <p:spTgt spid="3"/>
                                        </p:tgtEl>
                                      </p:cBhvr>
                                    </p:cmd>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14" y="0"/>
            <a:ext cx="12177486"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Google Shape;2167;p57">
            <a:extLst>
              <a:ext uri="{FF2B5EF4-FFF2-40B4-BE49-F238E27FC236}">
                <a16:creationId xmlns:a16="http://schemas.microsoft.com/office/drawing/2014/main" xmlns="" id="{3057BAD4-1C80-95F9-1D23-83087E2AF586}"/>
              </a:ext>
            </a:extLst>
          </p:cNvPr>
          <p:cNvSpPr/>
          <p:nvPr/>
        </p:nvSpPr>
        <p:spPr>
          <a:xfrm>
            <a:off x="6197600" y="185688"/>
            <a:ext cx="5757265" cy="202411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6">
              <a:lumMod val="20000"/>
              <a:lumOff val="8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000" b="1" dirty="0" err="1">
                <a:solidFill>
                  <a:prstClr val="black"/>
                </a:solidFill>
                <a:latin typeface="Cambria" panose="02040503050406030204" pitchFamily="18" charset="0"/>
                <a:ea typeface="Cambria" panose="02040503050406030204" pitchFamily="18" charset="0"/>
              </a:rPr>
              <a:t>Chặng</a:t>
            </a:r>
            <a:r>
              <a:rPr lang="en-US" sz="4000" b="1" dirty="0">
                <a:solidFill>
                  <a:prstClr val="black"/>
                </a:solidFill>
                <a:latin typeface="Cambria" panose="02040503050406030204" pitchFamily="18" charset="0"/>
                <a:ea typeface="Cambria" panose="02040503050406030204" pitchFamily="18" charset="0"/>
              </a:rPr>
              <a:t> 2: </a:t>
            </a:r>
          </a:p>
          <a:p>
            <a:pPr algn="ctr" defTabSz="914377">
              <a:defRPr/>
            </a:pPr>
            <a:r>
              <a:rPr lang="en-US" sz="4000" b="1" dirty="0" err="1">
                <a:solidFill>
                  <a:prstClr val="black"/>
                </a:solidFill>
                <a:latin typeface="Cambria" panose="02040503050406030204" pitchFamily="18" charset="0"/>
                <a:ea typeface="Cambria" panose="02040503050406030204" pitchFamily="18" charset="0"/>
              </a:rPr>
              <a:t>Giúp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ông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quét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nhà</a:t>
            </a:r>
            <a:endParaRPr sz="4000" b="1" dirty="0">
              <a:solidFill>
                <a:prstClr val="black"/>
              </a:solidFill>
              <a:latin typeface="Cambria" panose="02040503050406030204" pitchFamily="18" charset="0"/>
              <a:ea typeface="Cambria" panose="02040503050406030204" pitchFamily="18" charset="0"/>
            </a:endParaRPr>
          </a:p>
        </p:txBody>
      </p:sp>
      <p:sp>
        <p:nvSpPr>
          <p:cNvPr id="5" name="Freeform 3">
            <a:extLst>
              <a:ext uri="{FF2B5EF4-FFF2-40B4-BE49-F238E27FC236}">
                <a16:creationId xmlns:a16="http://schemas.microsoft.com/office/drawing/2014/main" xmlns="" id="{3CD1C836-8590-0038-C905-D1318E42EF61}"/>
              </a:ext>
            </a:extLst>
          </p:cNvPr>
          <p:cNvSpPr/>
          <p:nvPr/>
        </p:nvSpPr>
        <p:spPr>
          <a:xfrm>
            <a:off x="5411380" y="2582842"/>
            <a:ext cx="2597467" cy="4114800"/>
          </a:xfrm>
          <a:custGeom>
            <a:avLst/>
            <a:gdLst/>
            <a:ahLst/>
            <a:cxnLst/>
            <a:rect l="l" t="t" r="r" b="b"/>
            <a:pathLst>
              <a:path w="2597467" h="4114800">
                <a:moveTo>
                  <a:pt x="0" y="0"/>
                </a:moveTo>
                <a:lnTo>
                  <a:pt x="2597467" y="0"/>
                </a:lnTo>
                <a:lnTo>
                  <a:pt x="25974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xmlns="" id="{96D2C2CE-E580-98D7-4A60-6E00DB3EE975}"/>
              </a:ext>
            </a:extLst>
          </p:cNvPr>
          <p:cNvSpPr/>
          <p:nvPr/>
        </p:nvSpPr>
        <p:spPr>
          <a:xfrm>
            <a:off x="378461" y="5567679"/>
            <a:ext cx="1694180" cy="588805"/>
          </a:xfrm>
          <a:custGeom>
            <a:avLst/>
            <a:gdLst/>
            <a:ahLst/>
            <a:cxnLst/>
            <a:rect l="l" t="t" r="r" b="b"/>
            <a:pathLst>
              <a:path w="3308107" h="1335648">
                <a:moveTo>
                  <a:pt x="0" y="0"/>
                </a:moveTo>
                <a:lnTo>
                  <a:pt x="3308107" y="0"/>
                </a:lnTo>
                <a:lnTo>
                  <a:pt x="3308107" y="1335648"/>
                </a:lnTo>
                <a:lnTo>
                  <a:pt x="0" y="1335648"/>
                </a:lnTo>
                <a:lnTo>
                  <a:pt x="0" y="0"/>
                </a:lnTo>
                <a:close/>
              </a:path>
            </a:pathLst>
          </a:custGeom>
          <a:blipFill>
            <a:blip r:embed="rId7"/>
            <a:stretch>
              <a:fillRect/>
            </a:stretch>
          </a:blipFill>
        </p:spPr>
        <p:txBody>
          <a:bodyPr/>
          <a:lstStyle/>
          <a:p>
            <a:endParaRPr lang="en-US"/>
          </a:p>
        </p:txBody>
      </p:sp>
      <p:sp>
        <p:nvSpPr>
          <p:cNvPr id="7" name="Freeform 5">
            <a:extLst>
              <a:ext uri="{FF2B5EF4-FFF2-40B4-BE49-F238E27FC236}">
                <a16:creationId xmlns:a16="http://schemas.microsoft.com/office/drawing/2014/main" xmlns="" id="{041186B6-8518-A018-7E10-2C0190F4C096}"/>
              </a:ext>
            </a:extLst>
          </p:cNvPr>
          <p:cNvSpPr/>
          <p:nvPr/>
        </p:nvSpPr>
        <p:spPr>
          <a:xfrm>
            <a:off x="2099491" y="5283200"/>
            <a:ext cx="3793309" cy="1574800"/>
          </a:xfrm>
          <a:custGeom>
            <a:avLst/>
            <a:gdLst/>
            <a:ahLst/>
            <a:cxnLst/>
            <a:rect l="l" t="t" r="r" b="b"/>
            <a:pathLst>
              <a:path w="4035113" h="1735099">
                <a:moveTo>
                  <a:pt x="0" y="0"/>
                </a:moveTo>
                <a:lnTo>
                  <a:pt x="4035113" y="0"/>
                </a:lnTo>
                <a:lnTo>
                  <a:pt x="4035113" y="1735099"/>
                </a:lnTo>
                <a:lnTo>
                  <a:pt x="0" y="1735099"/>
                </a:lnTo>
                <a:lnTo>
                  <a:pt x="0" y="0"/>
                </a:lnTo>
                <a:close/>
              </a:path>
            </a:pathLst>
          </a:custGeom>
          <a:blipFill>
            <a:blip r:embed="rId8"/>
            <a:stretch>
              <a:fillRect/>
            </a:stretch>
          </a:blipFill>
        </p:spPr>
        <p:txBody>
          <a:bodyPr/>
          <a:lstStyle/>
          <a:p>
            <a:endParaRPr lang="en-US"/>
          </a:p>
        </p:txBody>
      </p:sp>
      <p:sp>
        <p:nvSpPr>
          <p:cNvPr id="3" name="Oval Callout 24">
            <a:extLst>
              <a:ext uri="{FF2B5EF4-FFF2-40B4-BE49-F238E27FC236}">
                <a16:creationId xmlns:a16="http://schemas.microsoft.com/office/drawing/2014/main" xmlns="" id="{D4C6B091-2D9B-48B1-F2A0-72BCA12A9CC4}"/>
              </a:ext>
            </a:extLst>
          </p:cNvPr>
          <p:cNvSpPr/>
          <p:nvPr/>
        </p:nvSpPr>
        <p:spPr>
          <a:xfrm>
            <a:off x="561488" y="914400"/>
            <a:ext cx="5264547" cy="2188699"/>
          </a:xfrm>
          <a:prstGeom prst="wedgeEllipseCallout">
            <a:avLst>
              <a:gd name="adj1" fmla="val 45335"/>
              <a:gd name="adj2" fmla="val 45974"/>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quét</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dọn</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5">
            <a:hlinkClick r:id="" action="ppaction://media"/>
            <a:extLst>
              <a:ext uri="{FF2B5EF4-FFF2-40B4-BE49-F238E27FC236}">
                <a16:creationId xmlns:a16="http://schemas.microsoft.com/office/drawing/2014/main" xmlns="" id="{B4CE08EC-1279-F785-9B2C-E51F40A359B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6343" y="21045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repeatCount="indefinite" fill="hold" grpId="0" nodeType="click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1" presetClass="mediacall" presetSubtype="0" fill="hold" nodeType="withEffect">
                                  <p:stCondLst>
                                    <p:cond delay="0"/>
                                  </p:stCondLst>
                                  <p:childTnLst>
                                    <p:cmd type="call" cmd="playFrom(0.0)">
                                      <p:cBhvr>
                                        <p:cTn id="23" dur="67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906D2596-3203-708F-973C-A23985862C9D}"/>
              </a:ext>
            </a:extLst>
          </p:cNvPr>
          <p:cNvGrpSpPr/>
          <p:nvPr/>
        </p:nvGrpSpPr>
        <p:grpSpPr>
          <a:xfrm>
            <a:off x="1317830" y="667304"/>
            <a:ext cx="9662359" cy="1938736"/>
            <a:chOff x="1546893" y="1544627"/>
            <a:chExt cx="9662359" cy="1938736"/>
          </a:xfrm>
        </p:grpSpPr>
        <p:pic>
          <p:nvPicPr>
            <p:cNvPr id="5" name="图片 6">
              <a:extLst>
                <a:ext uri="{FF2B5EF4-FFF2-40B4-BE49-F238E27FC236}">
                  <a16:creationId xmlns:a16="http://schemas.microsoft.com/office/drawing/2014/main" xmlns="" id="{51CB8CF7-8214-D0CC-3FB0-CA22BB0C1E12}"/>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6" name="文本框 7">
              <a:extLst>
                <a:ext uri="{FF2B5EF4-FFF2-40B4-BE49-F238E27FC236}">
                  <a16:creationId xmlns:a16="http://schemas.microsoft.com/office/drawing/2014/main" xmlns="" id="{AC2E318F-FA87-C320-2B42-C0FBA081A30B}"/>
                </a:ext>
              </a:extLst>
            </p:cNvPr>
            <p:cNvSpPr txBox="1"/>
            <p:nvPr/>
          </p:nvSpPr>
          <p:spPr>
            <a:xfrm>
              <a:off x="2034814" y="1871965"/>
              <a:ext cx="9174438" cy="1360757"/>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lnSpc>
                  <a:spcPct val="120000"/>
                </a:lnSpc>
              </a:pPr>
              <a:r>
                <a:rPr lang="nl-NL" sz="3600" b="1" dirty="0">
                  <a:effectLst/>
                  <a:latin typeface="Cambria" panose="02040503050406030204" pitchFamily="18" charset="0"/>
                  <a:ea typeface="Times New Roman" panose="02020603050405020304" pitchFamily="18" charset="0"/>
                </a:rPr>
                <a:t>2. Tìm thêm từ ngữ chỉ những người thân bên nội và bên ngoại.</a:t>
              </a:r>
              <a:endParaRPr lang="x-none" sz="3600" b="1" dirty="0">
                <a:effectLst/>
                <a:latin typeface="Cambria" panose="02040503050406030204" pitchFamily="18" charset="0"/>
                <a:ea typeface="Times New Roman" panose="02020603050405020304" pitchFamily="18" charset="0"/>
              </a:endParaRPr>
            </a:p>
          </p:txBody>
        </p:sp>
      </p:grpSp>
      <p:sp>
        <p:nvSpPr>
          <p:cNvPr id="7" name="Rectangle 6">
            <a:extLst>
              <a:ext uri="{FF2B5EF4-FFF2-40B4-BE49-F238E27FC236}">
                <a16:creationId xmlns:a16="http://schemas.microsoft.com/office/drawing/2014/main" xmlns="" id="{A1CE6C36-7A90-4158-D9A6-DA2870C5AA43}"/>
              </a:ext>
            </a:extLst>
          </p:cNvPr>
          <p:cNvSpPr/>
          <p:nvPr/>
        </p:nvSpPr>
        <p:spPr>
          <a:xfrm>
            <a:off x="7298411" y="4503901"/>
            <a:ext cx="3324949" cy="9714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latin typeface="Cambria" panose="02040503050406030204" pitchFamily="18" charset="0"/>
              </a:rPr>
              <a:t>NGƯỜI THÂN BÊN NGOẠI</a:t>
            </a:r>
          </a:p>
        </p:txBody>
      </p:sp>
      <p:sp>
        <p:nvSpPr>
          <p:cNvPr id="8" name="Rectangle 7">
            <a:extLst>
              <a:ext uri="{FF2B5EF4-FFF2-40B4-BE49-F238E27FC236}">
                <a16:creationId xmlns:a16="http://schemas.microsoft.com/office/drawing/2014/main" xmlns="" id="{1A5201AE-5B5B-8D2B-C887-EDC439FB536C}"/>
              </a:ext>
            </a:extLst>
          </p:cNvPr>
          <p:cNvSpPr/>
          <p:nvPr/>
        </p:nvSpPr>
        <p:spPr>
          <a:xfrm>
            <a:off x="1028611" y="4421048"/>
            <a:ext cx="3324949" cy="9714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latin typeface="Cambria" panose="02040503050406030204" pitchFamily="18" charset="0"/>
              </a:rPr>
              <a:t>NGƯỜI THÂN BÊN NỘI</a:t>
            </a:r>
          </a:p>
        </p:txBody>
      </p:sp>
      <p:cxnSp>
        <p:nvCxnSpPr>
          <p:cNvPr id="9" name="Straight Connector 8">
            <a:extLst>
              <a:ext uri="{FF2B5EF4-FFF2-40B4-BE49-F238E27FC236}">
                <a16:creationId xmlns:a16="http://schemas.microsoft.com/office/drawing/2014/main" xmlns="" id="{BD3544AA-E7F4-67C3-B30C-150318CBF9DD}"/>
              </a:ext>
            </a:extLst>
          </p:cNvPr>
          <p:cNvCxnSpPr/>
          <p:nvPr/>
        </p:nvCxnSpPr>
        <p:spPr>
          <a:xfrm>
            <a:off x="6149009" y="2883006"/>
            <a:ext cx="0" cy="2881924"/>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Freeform 2">
            <a:extLst>
              <a:ext uri="{FF2B5EF4-FFF2-40B4-BE49-F238E27FC236}">
                <a16:creationId xmlns:a16="http://schemas.microsoft.com/office/drawing/2014/main" xmlns="" id="{7143F578-3F1B-0578-E854-5822BB1868B4}"/>
              </a:ext>
            </a:extLst>
          </p:cNvPr>
          <p:cNvSpPr/>
          <p:nvPr/>
        </p:nvSpPr>
        <p:spPr>
          <a:xfrm>
            <a:off x="1778000" y="2895600"/>
            <a:ext cx="2001520" cy="1429452"/>
          </a:xfrm>
          <a:custGeom>
            <a:avLst/>
            <a:gdLst/>
            <a:ahLst/>
            <a:cxnLst/>
            <a:rect l="l" t="t" r="r" b="b"/>
            <a:pathLst>
              <a:path w="5774085" h="5052324">
                <a:moveTo>
                  <a:pt x="0" y="0"/>
                </a:moveTo>
                <a:lnTo>
                  <a:pt x="5774085" y="0"/>
                </a:lnTo>
                <a:lnTo>
                  <a:pt x="5774085" y="5052325"/>
                </a:lnTo>
                <a:lnTo>
                  <a:pt x="0" y="5052325"/>
                </a:lnTo>
                <a:lnTo>
                  <a:pt x="0" y="0"/>
                </a:lnTo>
                <a:close/>
              </a:path>
            </a:pathLst>
          </a:custGeom>
          <a:blipFill>
            <a:blip r:embed="rId3"/>
            <a:stretch>
              <a:fillRect/>
            </a:stretch>
          </a:blipFill>
        </p:spPr>
        <p:txBody>
          <a:bodyPr/>
          <a:lstStyle/>
          <a:p>
            <a:endParaRPr lang="en-US"/>
          </a:p>
        </p:txBody>
      </p:sp>
      <p:sp>
        <p:nvSpPr>
          <p:cNvPr id="11" name="Freeform 3">
            <a:extLst>
              <a:ext uri="{FF2B5EF4-FFF2-40B4-BE49-F238E27FC236}">
                <a16:creationId xmlns:a16="http://schemas.microsoft.com/office/drawing/2014/main" xmlns="" id="{6215DC11-C43E-894B-92ED-A50B1EC587BA}"/>
              </a:ext>
            </a:extLst>
          </p:cNvPr>
          <p:cNvSpPr/>
          <p:nvPr/>
        </p:nvSpPr>
        <p:spPr>
          <a:xfrm>
            <a:off x="8107680" y="2885440"/>
            <a:ext cx="1707216" cy="1541214"/>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116395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C1BEEE7-5A36-DD14-114A-2EDBCFB56516}"/>
              </a:ext>
            </a:extLst>
          </p:cNvPr>
          <p:cNvSpPr/>
          <p:nvPr/>
        </p:nvSpPr>
        <p:spPr>
          <a:xfrm>
            <a:off x="6969761" y="1579329"/>
            <a:ext cx="4210694"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latin typeface="Cambria" panose="02040503050406030204" pitchFamily="18" charset="0"/>
              </a:rPr>
              <a:t>NGƯỜI THÂN BÊN NGOẠI</a:t>
            </a:r>
          </a:p>
        </p:txBody>
      </p:sp>
      <p:sp>
        <p:nvSpPr>
          <p:cNvPr id="8" name="Rectangle 7">
            <a:extLst>
              <a:ext uri="{FF2B5EF4-FFF2-40B4-BE49-F238E27FC236}">
                <a16:creationId xmlns:a16="http://schemas.microsoft.com/office/drawing/2014/main" xmlns="" id="{8A391C80-745A-C2BF-F1CB-C1385D41E863}"/>
              </a:ext>
            </a:extLst>
          </p:cNvPr>
          <p:cNvSpPr/>
          <p:nvPr/>
        </p:nvSpPr>
        <p:spPr>
          <a:xfrm>
            <a:off x="1275194" y="157933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latin typeface="Cambria" panose="02040503050406030204" pitchFamily="18" charset="0"/>
              </a:rPr>
              <a:t>NGƯỜI THÂN BÊN NỘI</a:t>
            </a:r>
          </a:p>
        </p:txBody>
      </p:sp>
      <p:cxnSp>
        <p:nvCxnSpPr>
          <p:cNvPr id="9" name="Straight Connector 8">
            <a:extLst>
              <a:ext uri="{FF2B5EF4-FFF2-40B4-BE49-F238E27FC236}">
                <a16:creationId xmlns:a16="http://schemas.microsoft.com/office/drawing/2014/main" xmlns="" id="{6D978F39-389F-0C3F-AD91-2AAFF4666E3C}"/>
              </a:ext>
            </a:extLst>
          </p:cNvPr>
          <p:cNvCxnSpPr/>
          <p:nvPr/>
        </p:nvCxnSpPr>
        <p:spPr>
          <a:xfrm>
            <a:off x="6321729" y="1511993"/>
            <a:ext cx="0" cy="2881924"/>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xmlns="" id="{2EB22458-2A33-1483-3F89-E11C3B8CE230}"/>
              </a:ext>
            </a:extLst>
          </p:cNvPr>
          <p:cNvSpPr txBox="1"/>
          <p:nvPr/>
        </p:nvSpPr>
        <p:spPr>
          <a:xfrm>
            <a:off x="960725" y="2382678"/>
            <a:ext cx="4664381" cy="1938992"/>
          </a:xfrm>
          <a:prstGeom prst="rect">
            <a:avLst/>
          </a:prstGeom>
          <a:noFill/>
        </p:spPr>
        <p:txBody>
          <a:bodyPr wrap="square" rtlCol="0">
            <a:spAutoFit/>
          </a:bodyPr>
          <a:lstStyle/>
          <a:p>
            <a:pPr algn="ctr"/>
            <a:r>
              <a:rPr lang="nl-NL" sz="4000" dirty="0" err="1">
                <a:effectLst/>
                <a:latin typeface="Cambria" panose="02040503050406030204" pitchFamily="18" charset="0"/>
                <a:ea typeface="Times New Roman" panose="02020603050405020304" pitchFamily="18" charset="0"/>
              </a:rPr>
              <a:t>Chú</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thím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cô</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bác</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chị</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em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anh</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bà</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nội</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ông</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nội</a:t>
            </a:r>
            <a:r>
              <a:rPr lang="nl-NL" sz="4000" dirty="0">
                <a:effectLst/>
                <a:latin typeface="Cambria" panose="02040503050406030204" pitchFamily="18" charset="0"/>
                <a:ea typeface="Times New Roman" panose="02020603050405020304" pitchFamily="18" charset="0"/>
              </a:rPr>
              <a:t>,...</a:t>
            </a:r>
            <a:r>
              <a:rPr lang="x-none" sz="4000" dirty="0">
                <a:effectLst/>
                <a:latin typeface="Cambria" panose="02040503050406030204" pitchFamily="18" charset="0"/>
              </a:rPr>
              <a:t> </a:t>
            </a:r>
            <a:endParaRPr lang="x-none" sz="4000" dirty="0">
              <a:latin typeface="Cambria" panose="02040503050406030204" pitchFamily="18" charset="0"/>
            </a:endParaRPr>
          </a:p>
        </p:txBody>
      </p:sp>
      <p:sp>
        <p:nvSpPr>
          <p:cNvPr id="11" name="TextBox 10">
            <a:extLst>
              <a:ext uri="{FF2B5EF4-FFF2-40B4-BE49-F238E27FC236}">
                <a16:creationId xmlns:a16="http://schemas.microsoft.com/office/drawing/2014/main" xmlns="" id="{3048347D-EF98-0870-1EE0-AE8FC94F80D3}"/>
              </a:ext>
            </a:extLst>
          </p:cNvPr>
          <p:cNvSpPr txBox="1"/>
          <p:nvPr/>
        </p:nvSpPr>
        <p:spPr>
          <a:xfrm>
            <a:off x="6841703" y="2323083"/>
            <a:ext cx="4664380" cy="1938992"/>
          </a:xfrm>
          <a:prstGeom prst="rect">
            <a:avLst/>
          </a:prstGeom>
          <a:noFill/>
        </p:spPr>
        <p:txBody>
          <a:bodyPr wrap="square" rtlCol="0">
            <a:spAutoFit/>
          </a:bodyPr>
          <a:lstStyle/>
          <a:p>
            <a:pPr algn="ctr"/>
            <a:r>
              <a:rPr lang="nl-NL" sz="4000" dirty="0" err="1">
                <a:effectLst/>
                <a:latin typeface="Cambria" panose="02040503050406030204" pitchFamily="18" charset="0"/>
                <a:ea typeface="Times New Roman" panose="02020603050405020304" pitchFamily="18" charset="0"/>
              </a:rPr>
              <a:t>Bác</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dì</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cậu</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mợ</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chị</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em</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anh</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bà</a:t>
            </a:r>
            <a:r>
              <a:rPr lang="nl-NL" sz="4000" dirty="0">
                <a:effectLst/>
                <a:latin typeface="Cambria" panose="02040503050406030204" pitchFamily="18" charset="0"/>
                <a:ea typeface="Times New Roman" panose="02020603050405020304" pitchFamily="18" charset="0"/>
              </a:rPr>
              <a:t> </a:t>
            </a:r>
            <a:r>
              <a:rPr lang="nl-NL" sz="4000" dirty="0" err="1">
                <a:effectLst/>
                <a:latin typeface="Cambria" panose="02040503050406030204" pitchFamily="18" charset="0"/>
                <a:ea typeface="Times New Roman" panose="02020603050405020304" pitchFamily="18" charset="0"/>
              </a:rPr>
              <a:t>ngoại</a:t>
            </a:r>
            <a:r>
              <a:rPr lang="nl-NL" sz="4000" dirty="0">
                <a:latin typeface="Cambria" panose="02040503050406030204" pitchFamily="18" charset="0"/>
                <a:ea typeface="Times New Roman" panose="02020603050405020304" pitchFamily="18" charset="0"/>
              </a:rPr>
              <a:t>, </a:t>
            </a:r>
            <a:r>
              <a:rPr lang="nl-NL" sz="4000" dirty="0" err="1">
                <a:latin typeface="Cambria" panose="02040503050406030204" pitchFamily="18" charset="0"/>
                <a:ea typeface="Times New Roman" panose="02020603050405020304" pitchFamily="18" charset="0"/>
              </a:rPr>
              <a:t>ông</a:t>
            </a:r>
            <a:r>
              <a:rPr lang="nl-NL" sz="4000" dirty="0">
                <a:latin typeface="Cambria" panose="02040503050406030204" pitchFamily="18" charset="0"/>
                <a:ea typeface="Times New Roman" panose="02020603050405020304" pitchFamily="18" charset="0"/>
              </a:rPr>
              <a:t> </a:t>
            </a:r>
            <a:r>
              <a:rPr lang="nl-NL" sz="4000" dirty="0" err="1">
                <a:latin typeface="Cambria" panose="02040503050406030204" pitchFamily="18" charset="0"/>
                <a:ea typeface="Times New Roman" panose="02020603050405020304" pitchFamily="18" charset="0"/>
              </a:rPr>
              <a:t>ngoại</a:t>
            </a:r>
            <a:r>
              <a:rPr lang="nl-NL" sz="4000" dirty="0">
                <a:effectLst/>
                <a:latin typeface="Cambria" panose="02040503050406030204" pitchFamily="18" charset="0"/>
                <a:ea typeface="Times New Roman" panose="02020603050405020304" pitchFamily="18" charset="0"/>
              </a:rPr>
              <a:t>...</a:t>
            </a:r>
            <a:r>
              <a:rPr lang="x-none" sz="4000" dirty="0">
                <a:effectLst/>
                <a:latin typeface="Cambria" panose="02040503050406030204" pitchFamily="18" charset="0"/>
              </a:rPr>
              <a:t> </a:t>
            </a:r>
            <a:endParaRPr lang="x-none" sz="4000" dirty="0">
              <a:latin typeface="Cambria" panose="02040503050406030204" pitchFamily="18" charset="0"/>
            </a:endParaRPr>
          </a:p>
        </p:txBody>
      </p:sp>
      <p:sp>
        <p:nvSpPr>
          <p:cNvPr id="12" name="Freeform 2">
            <a:extLst>
              <a:ext uri="{FF2B5EF4-FFF2-40B4-BE49-F238E27FC236}">
                <a16:creationId xmlns:a16="http://schemas.microsoft.com/office/drawing/2014/main" xmlns="" id="{992AF3B9-2FDE-C443-2C14-607F8BECB9EC}"/>
              </a:ext>
            </a:extLst>
          </p:cNvPr>
          <p:cNvSpPr/>
          <p:nvPr/>
        </p:nvSpPr>
        <p:spPr>
          <a:xfrm>
            <a:off x="1737203" y="4480559"/>
            <a:ext cx="2438557" cy="1795213"/>
          </a:xfrm>
          <a:custGeom>
            <a:avLst/>
            <a:gdLst/>
            <a:ahLst/>
            <a:cxnLst/>
            <a:rect l="l" t="t" r="r" b="b"/>
            <a:pathLst>
              <a:path w="5774085" h="5052324">
                <a:moveTo>
                  <a:pt x="0" y="0"/>
                </a:moveTo>
                <a:lnTo>
                  <a:pt x="5774085" y="0"/>
                </a:lnTo>
                <a:lnTo>
                  <a:pt x="5774085" y="5052325"/>
                </a:lnTo>
                <a:lnTo>
                  <a:pt x="0" y="5052325"/>
                </a:lnTo>
                <a:lnTo>
                  <a:pt x="0" y="0"/>
                </a:lnTo>
                <a:close/>
              </a:path>
            </a:pathLst>
          </a:custGeom>
          <a:blipFill>
            <a:blip r:embed="rId2"/>
            <a:stretch>
              <a:fillRect/>
            </a:stretch>
          </a:blipFill>
        </p:spPr>
        <p:txBody>
          <a:bodyPr/>
          <a:lstStyle/>
          <a:p>
            <a:endParaRPr lang="en-US"/>
          </a:p>
        </p:txBody>
      </p:sp>
      <p:sp>
        <p:nvSpPr>
          <p:cNvPr id="13" name="Freeform 3">
            <a:extLst>
              <a:ext uri="{FF2B5EF4-FFF2-40B4-BE49-F238E27FC236}">
                <a16:creationId xmlns:a16="http://schemas.microsoft.com/office/drawing/2014/main" xmlns="" id="{CA1F72F6-06D3-594A-33AC-EA62DD9D5E82}"/>
              </a:ext>
            </a:extLst>
          </p:cNvPr>
          <p:cNvSpPr/>
          <p:nvPr/>
        </p:nvSpPr>
        <p:spPr>
          <a:xfrm>
            <a:off x="8361679" y="4246880"/>
            <a:ext cx="1940897" cy="1957774"/>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92565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14" y="0"/>
            <a:ext cx="12177486"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xmlns="" id="{3CD1C836-8590-0038-C905-D1318E42EF61}"/>
              </a:ext>
            </a:extLst>
          </p:cNvPr>
          <p:cNvSpPr/>
          <p:nvPr/>
        </p:nvSpPr>
        <p:spPr>
          <a:xfrm>
            <a:off x="5411380" y="2582842"/>
            <a:ext cx="2597467" cy="4114800"/>
          </a:xfrm>
          <a:custGeom>
            <a:avLst/>
            <a:gdLst/>
            <a:ahLst/>
            <a:cxnLst/>
            <a:rect l="l" t="t" r="r" b="b"/>
            <a:pathLst>
              <a:path w="2597467" h="4114800">
                <a:moveTo>
                  <a:pt x="0" y="0"/>
                </a:moveTo>
                <a:lnTo>
                  <a:pt x="2597467" y="0"/>
                </a:lnTo>
                <a:lnTo>
                  <a:pt x="25974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4">
            <a:extLst>
              <a:ext uri="{FF2B5EF4-FFF2-40B4-BE49-F238E27FC236}">
                <a16:creationId xmlns:a16="http://schemas.microsoft.com/office/drawing/2014/main" xmlns="" id="{96D2C2CE-E580-98D7-4A60-6E00DB3EE975}"/>
              </a:ext>
            </a:extLst>
          </p:cNvPr>
          <p:cNvSpPr/>
          <p:nvPr/>
        </p:nvSpPr>
        <p:spPr>
          <a:xfrm>
            <a:off x="378461" y="5567679"/>
            <a:ext cx="1694180" cy="588805"/>
          </a:xfrm>
          <a:custGeom>
            <a:avLst/>
            <a:gdLst/>
            <a:ahLst/>
            <a:cxnLst/>
            <a:rect l="l" t="t" r="r" b="b"/>
            <a:pathLst>
              <a:path w="3308107" h="1335648">
                <a:moveTo>
                  <a:pt x="0" y="0"/>
                </a:moveTo>
                <a:lnTo>
                  <a:pt x="3308107" y="0"/>
                </a:lnTo>
                <a:lnTo>
                  <a:pt x="3308107" y="1335648"/>
                </a:lnTo>
                <a:lnTo>
                  <a:pt x="0" y="133564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xmlns="" id="{041186B6-8518-A018-7E10-2C0190F4C096}"/>
              </a:ext>
            </a:extLst>
          </p:cNvPr>
          <p:cNvSpPr/>
          <p:nvPr/>
        </p:nvSpPr>
        <p:spPr>
          <a:xfrm>
            <a:off x="2099491" y="5283200"/>
            <a:ext cx="3793309" cy="1574800"/>
          </a:xfrm>
          <a:custGeom>
            <a:avLst/>
            <a:gdLst/>
            <a:ahLst/>
            <a:cxnLst/>
            <a:rect l="l" t="t" r="r" b="b"/>
            <a:pathLst>
              <a:path w="4035113" h="1735099">
                <a:moveTo>
                  <a:pt x="0" y="0"/>
                </a:moveTo>
                <a:lnTo>
                  <a:pt x="4035113" y="0"/>
                </a:lnTo>
                <a:lnTo>
                  <a:pt x="4035113" y="1735099"/>
                </a:lnTo>
                <a:lnTo>
                  <a:pt x="0" y="173509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Callout 24">
            <a:extLst>
              <a:ext uri="{FF2B5EF4-FFF2-40B4-BE49-F238E27FC236}">
                <a16:creationId xmlns:a16="http://schemas.microsoft.com/office/drawing/2014/main" xmlns="" id="{C9690158-71D5-FAE9-0F96-B959F2090AC0}"/>
              </a:ext>
            </a:extLst>
          </p:cNvPr>
          <p:cNvSpPr/>
          <p:nvPr/>
        </p:nvSpPr>
        <p:spPr>
          <a:xfrm>
            <a:off x="4550013" y="233681"/>
            <a:ext cx="5264547" cy="1976064"/>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quét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6">
            <a:hlinkClick r:id="" action="ppaction://media"/>
            <a:extLst>
              <a:ext uri="{FF2B5EF4-FFF2-40B4-BE49-F238E27FC236}">
                <a16:creationId xmlns:a16="http://schemas.microsoft.com/office/drawing/2014/main" xmlns="" id="{D5FA3B66-5799-F185-762E-375065B946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8885" y="156029"/>
            <a:ext cx="406400" cy="406400"/>
          </a:xfrm>
          <a:prstGeom prst="rect">
            <a:avLst/>
          </a:prstGeom>
        </p:spPr>
      </p:pic>
    </p:spTree>
    <p:extLst>
      <p:ext uri="{BB962C8B-B14F-4D97-AF65-F5344CB8AC3E}">
        <p14:creationId xmlns:p14="http://schemas.microsoft.com/office/powerpoint/2010/main" val="104273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1" presetClass="mediacall" presetSubtype="0" fill="hold" nodeType="withEffect">
                                  <p:stCondLst>
                                    <p:cond delay="0"/>
                                  </p:stCondLst>
                                  <p:childTnLst>
                                    <p:cmd type="call" cmd="playFrom(0.0)">
                                      <p:cBhvr>
                                        <p:cTn id="25" dur="3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004496" h="9002248">
                <a:moveTo>
                  <a:pt x="0" y="0"/>
                </a:moveTo>
                <a:lnTo>
                  <a:pt x="18004496" y="0"/>
                </a:lnTo>
                <a:lnTo>
                  <a:pt x="18004496" y="9002248"/>
                </a:lnTo>
                <a:lnTo>
                  <a:pt x="0" y="900224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2">
            <a:extLst>
              <a:ext uri="{FF2B5EF4-FFF2-40B4-BE49-F238E27FC236}">
                <a16:creationId xmlns:a16="http://schemas.microsoft.com/office/drawing/2014/main" xmlns="" id="{F28A2C61-F4B2-4F1D-BAEA-F8EDDD1F74B8}"/>
              </a:ext>
            </a:extLst>
          </p:cNvPr>
          <p:cNvSpPr/>
          <p:nvPr/>
        </p:nvSpPr>
        <p:spPr>
          <a:xfrm>
            <a:off x="1229360" y="1290320"/>
            <a:ext cx="5287518" cy="54864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4" name="Freeform 3">
            <a:extLst>
              <a:ext uri="{FF2B5EF4-FFF2-40B4-BE49-F238E27FC236}">
                <a16:creationId xmlns:a16="http://schemas.microsoft.com/office/drawing/2014/main" xmlns="" id="{6ADFCD5E-8A56-647D-96ED-4142675A66A4}"/>
              </a:ext>
            </a:extLst>
          </p:cNvPr>
          <p:cNvSpPr/>
          <p:nvPr/>
        </p:nvSpPr>
        <p:spPr>
          <a:xfrm>
            <a:off x="772160" y="5786120"/>
            <a:ext cx="2171164" cy="891866"/>
          </a:xfrm>
          <a:custGeom>
            <a:avLst/>
            <a:gdLst/>
            <a:ahLst/>
            <a:cxnLst/>
            <a:rect l="l" t="t" r="r" b="b"/>
            <a:pathLst>
              <a:path w="4853707" h="2032490">
                <a:moveTo>
                  <a:pt x="0" y="0"/>
                </a:moveTo>
                <a:lnTo>
                  <a:pt x="4853707" y="0"/>
                </a:lnTo>
                <a:lnTo>
                  <a:pt x="4853707" y="2032490"/>
                </a:lnTo>
                <a:lnTo>
                  <a:pt x="0" y="20324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Oval Callout 24">
            <a:extLst>
              <a:ext uri="{FF2B5EF4-FFF2-40B4-BE49-F238E27FC236}">
                <a16:creationId xmlns:a16="http://schemas.microsoft.com/office/drawing/2014/main" xmlns="" id="{14E0B2E0-6B7B-7C7A-8857-EE7C4C50AEC6}"/>
              </a:ext>
            </a:extLst>
          </p:cNvPr>
          <p:cNvSpPr/>
          <p:nvPr/>
        </p:nvSpPr>
        <p:spPr>
          <a:xfrm>
            <a:off x="5867401" y="598714"/>
            <a:ext cx="5816600" cy="2708311"/>
          </a:xfrm>
          <a:prstGeom prst="wedgeEllipseCallout">
            <a:avLst>
              <a:gd name="adj1" fmla="val -56343"/>
              <a:gd name="adj2" fmla="val 35764"/>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cs typeface="Arial" panose="020B0604020202020204" pitchFamily="34" charset="0"/>
              </a:rPr>
              <a:t>Cam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vườn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đã</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chín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rồi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để</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giúp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Tít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hái</a:t>
            </a:r>
            <a:r>
              <a:rPr lang="en-US" sz="3200" dirty="0">
                <a:solidFill>
                  <a:prstClr val="black"/>
                </a:solidFill>
                <a:latin typeface="Arial" panose="020B0604020202020204" pitchFamily="34" charset="0"/>
                <a:cs typeface="Arial" panose="020B0604020202020204" pitchFamily="34" charset="0"/>
              </a:rPr>
              <a:t> cam </a:t>
            </a:r>
            <a:r>
              <a:rPr lang="en-US" sz="3200" dirty="0" err="1">
                <a:solidFill>
                  <a:prstClr val="black"/>
                </a:solidFill>
                <a:latin typeface="Arial" panose="020B0604020202020204" pitchFamily="34" charset="0"/>
                <a:cs typeface="Arial" panose="020B0604020202020204" pitchFamily="34" charset="0"/>
              </a:rPr>
              <a:t>giúp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ông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bạn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hãy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hoàn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thành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tập</a:t>
            </a:r>
            <a:r>
              <a:rPr lang="en-US" sz="3200" dirty="0">
                <a:solidFill>
                  <a:prstClr val="black"/>
                </a:solidFill>
                <a:latin typeface="Arial" panose="020B0604020202020204" pitchFamily="34" charset="0"/>
                <a:cs typeface="Arial" panose="020B0604020202020204" pitchFamily="34" charset="0"/>
              </a:rPr>
              <a:t> 3 </a:t>
            </a:r>
            <a:r>
              <a:rPr lang="en-US" sz="3200" dirty="0" err="1">
                <a:solidFill>
                  <a:prstClr val="black"/>
                </a:solidFill>
                <a:latin typeface="Arial" panose="020B0604020202020204" pitchFamily="34" charset="0"/>
                <a:cs typeface="Arial" panose="020B0604020202020204" pitchFamily="34" charset="0"/>
              </a:rPr>
              <a:t>nhé</a:t>
            </a:r>
            <a:r>
              <a:rPr lang="en-US" sz="3200" dirty="0">
                <a:solidFill>
                  <a:prstClr val="black"/>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Google Shape;2167;p57">
            <a:extLst>
              <a:ext uri="{FF2B5EF4-FFF2-40B4-BE49-F238E27FC236}">
                <a16:creationId xmlns:a16="http://schemas.microsoft.com/office/drawing/2014/main" xmlns="" id="{556E8297-9676-7724-2B30-901EE625820A}"/>
              </a:ext>
            </a:extLst>
          </p:cNvPr>
          <p:cNvSpPr/>
          <p:nvPr/>
        </p:nvSpPr>
        <p:spPr>
          <a:xfrm>
            <a:off x="449218" y="0"/>
            <a:ext cx="4318000" cy="169391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6">
              <a:lumMod val="20000"/>
              <a:lumOff val="8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000" b="1" dirty="0" err="1">
                <a:solidFill>
                  <a:prstClr val="black"/>
                </a:solidFill>
                <a:latin typeface="Cambria" panose="02040503050406030204" pitchFamily="18" charset="0"/>
                <a:ea typeface="Cambria" panose="02040503050406030204" pitchFamily="18" charset="0"/>
              </a:rPr>
              <a:t>Chặng</a:t>
            </a:r>
            <a:r>
              <a:rPr lang="en-US" sz="4000" b="1" dirty="0">
                <a:solidFill>
                  <a:prstClr val="black"/>
                </a:solidFill>
                <a:latin typeface="Cambria" panose="02040503050406030204" pitchFamily="18" charset="0"/>
                <a:ea typeface="Cambria" panose="02040503050406030204" pitchFamily="18" charset="0"/>
              </a:rPr>
              <a:t> 3: </a:t>
            </a:r>
          </a:p>
          <a:p>
            <a:pPr algn="ctr" defTabSz="914377">
              <a:defRPr/>
            </a:pPr>
            <a:r>
              <a:rPr lang="en-US" sz="4000" b="1" dirty="0" err="1">
                <a:solidFill>
                  <a:prstClr val="black"/>
                </a:solidFill>
                <a:latin typeface="Cambria" panose="02040503050406030204" pitchFamily="18" charset="0"/>
                <a:ea typeface="Cambria" panose="02040503050406030204" pitchFamily="18" charset="0"/>
              </a:rPr>
              <a:t>Hái</a:t>
            </a:r>
            <a:r>
              <a:rPr lang="en-US" sz="4000" b="1" dirty="0">
                <a:solidFill>
                  <a:prstClr val="black"/>
                </a:solidFill>
                <a:latin typeface="Cambria" panose="02040503050406030204" pitchFamily="18" charset="0"/>
                <a:ea typeface="Cambria" panose="02040503050406030204" pitchFamily="18" charset="0"/>
              </a:rPr>
              <a:t> cam</a:t>
            </a:r>
            <a:endParaRPr sz="4000" b="1" dirty="0">
              <a:solidFill>
                <a:prstClr val="black"/>
              </a:solidFill>
              <a:latin typeface="Cambria" panose="02040503050406030204" pitchFamily="18" charset="0"/>
              <a:ea typeface="Cambria" panose="02040503050406030204" pitchFamily="18" charset="0"/>
            </a:endParaRPr>
          </a:p>
        </p:txBody>
      </p:sp>
      <p:pic>
        <p:nvPicPr>
          <p:cNvPr id="8" name="01">
            <a:hlinkClick r:id="" action="ppaction://media"/>
            <a:extLst>
              <a:ext uri="{FF2B5EF4-FFF2-40B4-BE49-F238E27FC236}">
                <a16:creationId xmlns:a16="http://schemas.microsoft.com/office/drawing/2014/main" xmlns="" id="{052F13DB-D4FD-CB9D-9D54-908E934C8B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1286" y="34108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1" presetClass="mediacall" presetSubtype="0" fill="hold" nodeType="withEffect">
                                  <p:stCondLst>
                                    <p:cond delay="0"/>
                                  </p:stCondLst>
                                  <p:childTnLst>
                                    <p:cmd type="call" cmd="playFrom(0.0)">
                                      <p:cBhvr>
                                        <p:cTn id="13" dur="77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AE47F9D2-E70A-C259-BEFC-39D413CB38A5}"/>
              </a:ext>
            </a:extLst>
          </p:cNvPr>
          <p:cNvSpPr/>
          <p:nvPr/>
        </p:nvSpPr>
        <p:spPr>
          <a:xfrm>
            <a:off x="1189760" y="3351985"/>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a.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lời</a:t>
            </a:r>
            <a:r>
              <a:rPr lang="nl-NL" sz="2400" dirty="0">
                <a:latin typeface="Cambria" panose="02040503050406030204" pitchFamily="18" charset="0"/>
              </a:rPr>
              <a:t> </a:t>
            </a:r>
            <a:r>
              <a:rPr lang="nl-NL" sz="2400" dirty="0" err="1">
                <a:latin typeface="Cambria" panose="02040503050406030204" pitchFamily="18" charset="0"/>
              </a:rPr>
              <a:t>nói</a:t>
            </a:r>
            <a:r>
              <a:rPr lang="nl-NL" sz="2400" dirty="0">
                <a:latin typeface="Cambria" panose="02040503050406030204" pitchFamily="18" charset="0"/>
              </a:rPr>
              <a:t> </a:t>
            </a:r>
            <a:r>
              <a:rPr lang="nl-NL" sz="2400" dirty="0" err="1">
                <a:latin typeface="Cambria" panose="02040503050406030204" pitchFamily="18" charset="0"/>
              </a:rPr>
              <a:t>trực</a:t>
            </a:r>
            <a:r>
              <a:rPr lang="nl-NL" sz="2400" dirty="0">
                <a:latin typeface="Cambria" panose="02040503050406030204" pitchFamily="18" charset="0"/>
              </a:rPr>
              <a:t> </a:t>
            </a:r>
            <a:r>
              <a:rPr lang="nl-NL" sz="2400" dirty="0" err="1">
                <a:latin typeface="Cambria" panose="02040503050406030204" pitchFamily="18" charset="0"/>
              </a:rPr>
              <a:t>tiếp</a:t>
            </a:r>
            <a:endParaRPr lang="x-none" sz="2400" dirty="0">
              <a:latin typeface="Cambria" panose="02040503050406030204" pitchFamily="18" charset="0"/>
            </a:endParaRPr>
          </a:p>
        </p:txBody>
      </p:sp>
      <p:sp>
        <p:nvSpPr>
          <p:cNvPr id="3" name="矩形 7">
            <a:extLst>
              <a:ext uri="{FF2B5EF4-FFF2-40B4-BE49-F238E27FC236}">
                <a16:creationId xmlns:a16="http://schemas.microsoft.com/office/drawing/2014/main" xmlns="" id="{CD9C0F46-8CD1-DD24-2CBE-E19244561F90}"/>
              </a:ext>
            </a:extLst>
          </p:cNvPr>
          <p:cNvSpPr/>
          <p:nvPr/>
        </p:nvSpPr>
        <p:spPr>
          <a:xfrm>
            <a:off x="1189760" y="4239912"/>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b.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phần</a:t>
            </a:r>
            <a:r>
              <a:rPr lang="nl-NL" sz="2400" dirty="0">
                <a:latin typeface="Cambria" panose="02040503050406030204" pitchFamily="18" charset="0"/>
              </a:rPr>
              <a:t> </a:t>
            </a:r>
            <a:r>
              <a:rPr lang="nl-NL" sz="2400" dirty="0" err="1">
                <a:latin typeface="Cambria" panose="02040503050406030204" pitchFamily="18" charset="0"/>
              </a:rPr>
              <a:t>giải</a:t>
            </a:r>
            <a:r>
              <a:rPr lang="nl-NL" sz="2400" dirty="0">
                <a:latin typeface="Cambria" panose="02040503050406030204" pitchFamily="18" charset="0"/>
              </a:rPr>
              <a:t> </a:t>
            </a:r>
            <a:r>
              <a:rPr lang="nl-NL" sz="2400" dirty="0" err="1">
                <a:latin typeface="Cambria" panose="02040503050406030204" pitchFamily="18" charset="0"/>
              </a:rPr>
              <a:t>thích</a:t>
            </a:r>
            <a:endParaRPr lang="x-none" sz="2400" dirty="0">
              <a:latin typeface="Cambria" panose="02040503050406030204" pitchFamily="18" charset="0"/>
            </a:endParaRPr>
          </a:p>
        </p:txBody>
      </p:sp>
      <p:grpSp>
        <p:nvGrpSpPr>
          <p:cNvPr id="4" name="Group 3">
            <a:extLst>
              <a:ext uri="{FF2B5EF4-FFF2-40B4-BE49-F238E27FC236}">
                <a16:creationId xmlns:a16="http://schemas.microsoft.com/office/drawing/2014/main" xmlns="" id="{B5872B5C-B0A0-F4B5-9DF6-CD99232E7067}"/>
              </a:ext>
            </a:extLst>
          </p:cNvPr>
          <p:cNvGrpSpPr/>
          <p:nvPr/>
        </p:nvGrpSpPr>
        <p:grpSpPr>
          <a:xfrm>
            <a:off x="1201479" y="975400"/>
            <a:ext cx="9952074" cy="1421670"/>
            <a:chOff x="1546893" y="1544627"/>
            <a:chExt cx="9553073" cy="1351035"/>
          </a:xfrm>
        </p:grpSpPr>
        <p:pic>
          <p:nvPicPr>
            <p:cNvPr id="5" name="图片 6">
              <a:extLst>
                <a:ext uri="{FF2B5EF4-FFF2-40B4-BE49-F238E27FC236}">
                  <a16:creationId xmlns:a16="http://schemas.microsoft.com/office/drawing/2014/main" xmlns="" id="{68121816-3CFD-DD55-4724-ABC99F46A1D9}"/>
                </a:ext>
              </a:extLst>
            </p:cNvPr>
            <p:cNvPicPr>
              <a:picLocks noChangeAspect="1"/>
            </p:cNvPicPr>
            <p:nvPr/>
          </p:nvPicPr>
          <p:blipFill>
            <a:blip r:embed="rId4"/>
            <a:stretch>
              <a:fillRect/>
            </a:stretch>
          </p:blipFill>
          <p:spPr>
            <a:xfrm>
              <a:off x="1546893" y="1544627"/>
              <a:ext cx="9553073" cy="1140308"/>
            </a:xfrm>
            <a:prstGeom prst="rect">
              <a:avLst/>
            </a:prstGeom>
          </p:spPr>
        </p:pic>
        <p:sp>
          <p:nvSpPr>
            <p:cNvPr id="6" name="文本框 7">
              <a:extLst>
                <a:ext uri="{FF2B5EF4-FFF2-40B4-BE49-F238E27FC236}">
                  <a16:creationId xmlns:a16="http://schemas.microsoft.com/office/drawing/2014/main" xmlns="" id="{E07ECDDC-2754-24A3-C922-27F8EA47B8C8}"/>
                </a:ext>
              </a:extLst>
            </p:cNvPr>
            <p:cNvSpPr txBox="1"/>
            <p:nvPr/>
          </p:nvSpPr>
          <p:spPr>
            <a:xfrm>
              <a:off x="2034814" y="1871965"/>
              <a:ext cx="8627698" cy="1023697"/>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r>
                <a:rPr lang="nl-NL" sz="3200" b="1" dirty="0">
                  <a:latin typeface="Cambria" panose="02040503050406030204" pitchFamily="18" charset="0"/>
                </a:rPr>
                <a:t>3. Dấu hai chấm trong câu sau dùng để làm gì?</a:t>
              </a:r>
              <a:endParaRPr lang="zh-CN" altLang="en-US" sz="2800" b="1" dirty="0">
                <a:latin typeface="Cambria" panose="02040503050406030204" pitchFamily="18" charset="0"/>
                <a:ea typeface="思源黑体 CN Medium" panose="020B0600000000000000" pitchFamily="34" charset="-122"/>
                <a:sym typeface="Arial" panose="020B0604020202020204" pitchFamily="34" charset="0"/>
              </a:endParaRPr>
            </a:p>
          </p:txBody>
        </p:sp>
      </p:grpSp>
      <p:sp>
        <p:nvSpPr>
          <p:cNvPr id="7" name="Rectangle 6">
            <a:extLst>
              <a:ext uri="{FF2B5EF4-FFF2-40B4-BE49-F238E27FC236}">
                <a16:creationId xmlns:a16="http://schemas.microsoft.com/office/drawing/2014/main" xmlns="" id="{25D7632C-4478-1D6A-EE8F-42EA18D42B4D}"/>
              </a:ext>
            </a:extLst>
          </p:cNvPr>
          <p:cNvSpPr/>
          <p:nvPr/>
        </p:nvSpPr>
        <p:spPr>
          <a:xfrm>
            <a:off x="6096000" y="3428999"/>
            <a:ext cx="5191989" cy="22855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x-none" sz="2400" dirty="0">
                <a:solidFill>
                  <a:schemeClr val="bg1"/>
                </a:solidFill>
                <a:latin typeface="Cambria" panose="02040503050406030204" pitchFamily="18" charset="0"/>
              </a:rPr>
              <a:t>Cảnh vật xung quanh tôi đều thay đổi, vì chính lòng tôi đang có sự thay đổi lớn: hôm nay tôi đi học.</a:t>
            </a:r>
          </a:p>
          <a:p>
            <a:pPr algn="r">
              <a:lnSpc>
                <a:spcPct val="150000"/>
              </a:lnSpc>
            </a:pPr>
            <a:r>
              <a:rPr lang="x-none" sz="2400" dirty="0">
                <a:solidFill>
                  <a:schemeClr val="bg1"/>
                </a:solidFill>
                <a:latin typeface="Cambria" panose="02040503050406030204" pitchFamily="18" charset="0"/>
              </a:rPr>
              <a:t>(Theo Thanh Tịnh)</a:t>
            </a:r>
          </a:p>
        </p:txBody>
      </p:sp>
      <p:sp>
        <p:nvSpPr>
          <p:cNvPr id="8" name="矩形 7">
            <a:extLst>
              <a:ext uri="{FF2B5EF4-FFF2-40B4-BE49-F238E27FC236}">
                <a16:creationId xmlns:a16="http://schemas.microsoft.com/office/drawing/2014/main" xmlns="" id="{D4CF2F7C-0526-E545-5642-F00045C6CE46}"/>
              </a:ext>
            </a:extLst>
          </p:cNvPr>
          <p:cNvSpPr/>
          <p:nvPr/>
        </p:nvSpPr>
        <p:spPr>
          <a:xfrm>
            <a:off x="1208812" y="5127839"/>
            <a:ext cx="4398818" cy="702129"/>
          </a:xfrm>
          <a:prstGeom prst="rect">
            <a:avLst/>
          </a:prstGeom>
          <a:solidFill>
            <a:srgbClr val="3E8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latin typeface="Cambria" panose="02040503050406030204" pitchFamily="18" charset="0"/>
              </a:rPr>
              <a:t>c. </a:t>
            </a:r>
            <a:r>
              <a:rPr lang="nl-NL" sz="2400" dirty="0" err="1">
                <a:latin typeface="Cambria" panose="02040503050406030204" pitchFamily="18" charset="0"/>
              </a:rPr>
              <a:t>Để</a:t>
            </a:r>
            <a:r>
              <a:rPr lang="nl-NL" sz="2400" dirty="0">
                <a:latin typeface="Cambria" panose="02040503050406030204" pitchFamily="18" charset="0"/>
              </a:rPr>
              <a:t> </a:t>
            </a:r>
            <a:r>
              <a:rPr lang="nl-NL" sz="2400" dirty="0" err="1">
                <a:latin typeface="Cambria" panose="02040503050406030204" pitchFamily="18" charset="0"/>
              </a:rPr>
              <a:t>báo</a:t>
            </a:r>
            <a:r>
              <a:rPr lang="nl-NL" sz="2400" dirty="0">
                <a:latin typeface="Cambria" panose="02040503050406030204" pitchFamily="18" charset="0"/>
              </a:rPr>
              <a:t> </a:t>
            </a:r>
            <a:r>
              <a:rPr lang="nl-NL" sz="2400" dirty="0" err="1">
                <a:latin typeface="Cambria" panose="02040503050406030204" pitchFamily="18" charset="0"/>
              </a:rPr>
              <a:t>hiệu</a:t>
            </a:r>
            <a:r>
              <a:rPr lang="nl-NL" sz="2400" dirty="0">
                <a:latin typeface="Cambria" panose="02040503050406030204" pitchFamily="18" charset="0"/>
              </a:rPr>
              <a:t> </a:t>
            </a:r>
            <a:r>
              <a:rPr lang="nl-NL" sz="2400" dirty="0" err="1">
                <a:latin typeface="Cambria" panose="02040503050406030204" pitchFamily="18" charset="0"/>
              </a:rPr>
              <a:t>phần</a:t>
            </a:r>
            <a:r>
              <a:rPr lang="nl-NL" sz="2400" dirty="0">
                <a:latin typeface="Cambria" panose="02040503050406030204" pitchFamily="18" charset="0"/>
              </a:rPr>
              <a:t> </a:t>
            </a:r>
            <a:r>
              <a:rPr lang="nl-NL" sz="2400" dirty="0" err="1">
                <a:latin typeface="Cambria" panose="02040503050406030204" pitchFamily="18" charset="0"/>
              </a:rPr>
              <a:t>liệt</a:t>
            </a:r>
            <a:r>
              <a:rPr lang="nl-NL" sz="2400" dirty="0">
                <a:latin typeface="Cambria" panose="02040503050406030204" pitchFamily="18" charset="0"/>
              </a:rPr>
              <a:t> </a:t>
            </a:r>
            <a:r>
              <a:rPr lang="nl-NL" sz="2400" dirty="0" err="1">
                <a:latin typeface="Cambria" panose="02040503050406030204" pitchFamily="18" charset="0"/>
              </a:rPr>
              <a:t>kê</a:t>
            </a:r>
            <a:endParaRPr lang="x-none" sz="2400" dirty="0">
              <a:latin typeface="Cambria" panose="02040503050406030204" pitchFamily="18" charset="0"/>
            </a:endParaRPr>
          </a:p>
        </p:txBody>
      </p:sp>
      <p:pic>
        <p:nvPicPr>
          <p:cNvPr id="9" name="Picture 8">
            <a:extLst>
              <a:ext uri="{FF2B5EF4-FFF2-40B4-BE49-F238E27FC236}">
                <a16:creationId xmlns:a16="http://schemas.microsoft.com/office/drawing/2014/main" xmlns="" id="{F34552E4-D919-5CD9-3EE7-FBA7E7AAE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22" y="4321140"/>
            <a:ext cx="539671" cy="539671"/>
          </a:xfrm>
          <a:prstGeom prst="rect">
            <a:avLst/>
          </a:prstGeom>
        </p:spPr>
      </p:pic>
      <p:pic>
        <p:nvPicPr>
          <p:cNvPr id="10" name="Picture 9">
            <a:extLst>
              <a:ext uri="{FF2B5EF4-FFF2-40B4-BE49-F238E27FC236}">
                <a16:creationId xmlns:a16="http://schemas.microsoft.com/office/drawing/2014/main" xmlns="" id="{9ED136E1-F705-0D1D-7D2B-34609033E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142" y="5068794"/>
            <a:ext cx="820218" cy="820218"/>
          </a:xfrm>
          <a:prstGeom prst="rect">
            <a:avLst/>
          </a:prstGeom>
        </p:spPr>
      </p:pic>
      <p:pic>
        <p:nvPicPr>
          <p:cNvPr id="11" name="Picture 10">
            <a:extLst>
              <a:ext uri="{FF2B5EF4-FFF2-40B4-BE49-F238E27FC236}">
                <a16:creationId xmlns:a16="http://schemas.microsoft.com/office/drawing/2014/main" xmlns="" id="{2FD3B479-ACB9-2D50-FA61-CB3599816C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902" y="3374169"/>
            <a:ext cx="820218" cy="820218"/>
          </a:xfrm>
          <a:prstGeom prst="rect">
            <a:avLst/>
          </a:prstGeom>
        </p:spPr>
      </p:pic>
    </p:spTree>
    <p:extLst>
      <p:ext uri="{BB962C8B-B14F-4D97-AF65-F5344CB8AC3E}">
        <p14:creationId xmlns:p14="http://schemas.microsoft.com/office/powerpoint/2010/main" val="60152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500"/>
                                        <p:tgtEl>
                                          <p:spTgt spid="10"/>
                                        </p:tgtEl>
                                      </p:cBhvr>
                                    </p:animEffect>
                                  </p:childTnLst>
                                </p:cTn>
                              </p:par>
                            </p:childTnLst>
                          </p:cTn>
                        </p:par>
                      </p:childTnLst>
                    </p:cTn>
                  </p:par>
                </p:childTnLst>
              </p:cTn>
              <p:nextCondLst>
                <p:cond evt="onClick" delay="0">
                  <p:tgtEl>
                    <p:spTgt spid="8"/>
                  </p:tgtEl>
                </p:cond>
              </p:nextCondLst>
            </p:seq>
          </p:childTnLst>
        </p:cTn>
      </p:par>
    </p:tnLst>
    <p:bldLst>
      <p:bldP spid="2" grpId="0" animBg="1"/>
      <p:bldP spid="3"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004496" h="9002248">
                <a:moveTo>
                  <a:pt x="0" y="0"/>
                </a:moveTo>
                <a:lnTo>
                  <a:pt x="18004496" y="0"/>
                </a:lnTo>
                <a:lnTo>
                  <a:pt x="18004496" y="9002248"/>
                </a:lnTo>
                <a:lnTo>
                  <a:pt x="0" y="9002248"/>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xmlns="" id="{F28A2C61-F4B2-4F1D-BAEA-F8EDDD1F74B8}"/>
              </a:ext>
            </a:extLst>
          </p:cNvPr>
          <p:cNvSpPr/>
          <p:nvPr/>
        </p:nvSpPr>
        <p:spPr>
          <a:xfrm>
            <a:off x="1229360" y="1290320"/>
            <a:ext cx="5287518" cy="54864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Oval Callout 24">
            <a:extLst>
              <a:ext uri="{FF2B5EF4-FFF2-40B4-BE49-F238E27FC236}">
                <a16:creationId xmlns:a16="http://schemas.microsoft.com/office/drawing/2014/main" xmlns="" id="{14E0B2E0-6B7B-7C7A-8857-EE7C4C50AEC6}"/>
              </a:ext>
            </a:extLst>
          </p:cNvPr>
          <p:cNvSpPr/>
          <p:nvPr/>
        </p:nvSpPr>
        <p:spPr>
          <a:xfrm>
            <a:off x="6419453" y="812800"/>
            <a:ext cx="5264547" cy="2494225"/>
          </a:xfrm>
          <a:prstGeom prst="wedgeEllipseCallout">
            <a:avLst>
              <a:gd name="adj1" fmla="val -56343"/>
              <a:gd name="adj2" fmla="val 35764"/>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thu</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hoạch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rổ</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cam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đầy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xmlns="" id="{751657B8-6CCB-B7C5-E789-9B309F1408D7}"/>
              </a:ext>
            </a:extLst>
          </p:cNvPr>
          <p:cNvGrpSpPr/>
          <p:nvPr/>
        </p:nvGrpSpPr>
        <p:grpSpPr>
          <a:xfrm>
            <a:off x="414975" y="4978400"/>
            <a:ext cx="2685239" cy="1727200"/>
            <a:chOff x="-16911" y="3518133"/>
            <a:chExt cx="5002232" cy="3339867"/>
          </a:xfrm>
        </p:grpSpPr>
        <p:sp>
          <p:nvSpPr>
            <p:cNvPr id="7" name="Freeform 4">
              <a:extLst>
                <a:ext uri="{FF2B5EF4-FFF2-40B4-BE49-F238E27FC236}">
                  <a16:creationId xmlns:a16="http://schemas.microsoft.com/office/drawing/2014/main" xmlns="" id="{689E013D-D3BA-C551-2A61-2C11713FFC7F}"/>
                </a:ext>
              </a:extLst>
            </p:cNvPr>
            <p:cNvSpPr/>
            <p:nvPr/>
          </p:nvSpPr>
          <p:spPr>
            <a:xfrm>
              <a:off x="-16911" y="4127168"/>
              <a:ext cx="1271041" cy="1227243"/>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8" name="Freeform 5">
              <a:extLst>
                <a:ext uri="{FF2B5EF4-FFF2-40B4-BE49-F238E27FC236}">
                  <a16:creationId xmlns:a16="http://schemas.microsoft.com/office/drawing/2014/main" xmlns="" id="{A830DB3C-437B-3494-9332-B1E7D980E39B}"/>
                </a:ext>
              </a:extLst>
            </p:cNvPr>
            <p:cNvSpPr/>
            <p:nvPr/>
          </p:nvSpPr>
          <p:spPr>
            <a:xfrm>
              <a:off x="1833819" y="3944377"/>
              <a:ext cx="1449298" cy="1578444"/>
            </a:xfrm>
            <a:custGeom>
              <a:avLst/>
              <a:gdLst/>
              <a:ahLst/>
              <a:cxnLst/>
              <a:rect l="l" t="t" r="r" b="b"/>
              <a:pathLst>
                <a:path w="1449298" h="1578444">
                  <a:moveTo>
                    <a:pt x="0" y="0"/>
                  </a:moveTo>
                  <a:lnTo>
                    <a:pt x="1449298" y="0"/>
                  </a:lnTo>
                  <a:lnTo>
                    <a:pt x="1449298" y="1578443"/>
                  </a:lnTo>
                  <a:lnTo>
                    <a:pt x="0" y="15784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xmlns="" id="{70CDF9F4-077B-0DC4-830E-6F1E3DB8F604}"/>
                </a:ext>
              </a:extLst>
            </p:cNvPr>
            <p:cNvSpPr/>
            <p:nvPr/>
          </p:nvSpPr>
          <p:spPr>
            <a:xfrm>
              <a:off x="2695904" y="3551522"/>
              <a:ext cx="1449298" cy="1578444"/>
            </a:xfrm>
            <a:custGeom>
              <a:avLst/>
              <a:gdLst/>
              <a:ahLst/>
              <a:cxnLst/>
              <a:rect l="l" t="t" r="r" b="b"/>
              <a:pathLst>
                <a:path w="1449298" h="1578444">
                  <a:moveTo>
                    <a:pt x="0" y="0"/>
                  </a:moveTo>
                  <a:lnTo>
                    <a:pt x="1449298" y="0"/>
                  </a:lnTo>
                  <a:lnTo>
                    <a:pt x="1449298" y="1578444"/>
                  </a:lnTo>
                  <a:lnTo>
                    <a:pt x="0" y="15784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xmlns="" id="{36661E2D-C895-81C2-5939-4223E871EA36}"/>
                </a:ext>
              </a:extLst>
            </p:cNvPr>
            <p:cNvSpPr/>
            <p:nvPr/>
          </p:nvSpPr>
          <p:spPr>
            <a:xfrm>
              <a:off x="915679" y="3871766"/>
              <a:ext cx="1739025" cy="1277845"/>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11" name="Freeform 8">
              <a:extLst>
                <a:ext uri="{FF2B5EF4-FFF2-40B4-BE49-F238E27FC236}">
                  <a16:creationId xmlns:a16="http://schemas.microsoft.com/office/drawing/2014/main" xmlns="" id="{AC320B1D-720E-CD86-6ADA-23FEE1BB55CC}"/>
                </a:ext>
              </a:extLst>
            </p:cNvPr>
            <p:cNvSpPr/>
            <p:nvPr/>
          </p:nvSpPr>
          <p:spPr>
            <a:xfrm>
              <a:off x="3283117" y="4068229"/>
              <a:ext cx="1377816" cy="1245558"/>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12" name="Freeform 7">
              <a:extLst>
                <a:ext uri="{FF2B5EF4-FFF2-40B4-BE49-F238E27FC236}">
                  <a16:creationId xmlns:a16="http://schemas.microsoft.com/office/drawing/2014/main" xmlns="" id="{993C7E42-F53C-CE96-DFD7-76F0820A5B61}"/>
                </a:ext>
              </a:extLst>
            </p:cNvPr>
            <p:cNvSpPr/>
            <p:nvPr/>
          </p:nvSpPr>
          <p:spPr>
            <a:xfrm>
              <a:off x="2067977" y="3675303"/>
              <a:ext cx="1415051" cy="1251462"/>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sp>
          <p:nvSpPr>
            <p:cNvPr id="13" name="Freeform 3">
              <a:extLst>
                <a:ext uri="{FF2B5EF4-FFF2-40B4-BE49-F238E27FC236}">
                  <a16:creationId xmlns:a16="http://schemas.microsoft.com/office/drawing/2014/main" xmlns="" id="{A4D18BFA-DA52-6645-57C2-BD46AAEE79E5}"/>
                </a:ext>
              </a:extLst>
            </p:cNvPr>
            <p:cNvSpPr/>
            <p:nvPr/>
          </p:nvSpPr>
          <p:spPr>
            <a:xfrm>
              <a:off x="131614" y="4825510"/>
              <a:ext cx="4853707" cy="2032490"/>
            </a:xfrm>
            <a:custGeom>
              <a:avLst/>
              <a:gdLst/>
              <a:ahLst/>
              <a:cxnLst/>
              <a:rect l="l" t="t" r="r" b="b"/>
              <a:pathLst>
                <a:path w="4853707" h="2032490">
                  <a:moveTo>
                    <a:pt x="0" y="0"/>
                  </a:moveTo>
                  <a:lnTo>
                    <a:pt x="4853707" y="0"/>
                  </a:lnTo>
                  <a:lnTo>
                    <a:pt x="4853707" y="2032490"/>
                  </a:lnTo>
                  <a:lnTo>
                    <a:pt x="0" y="20324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xmlns="" id="{930503DC-9322-9238-1745-BCF85E3C21CE}"/>
                </a:ext>
              </a:extLst>
            </p:cNvPr>
            <p:cNvSpPr/>
            <p:nvPr/>
          </p:nvSpPr>
          <p:spPr>
            <a:xfrm>
              <a:off x="399476" y="3518133"/>
              <a:ext cx="1271041" cy="1227243"/>
            </a:xfrm>
            <a:custGeom>
              <a:avLst/>
              <a:gdLst/>
              <a:ahLst/>
              <a:cxnLst/>
              <a:rect l="l" t="t" r="r" b="b"/>
              <a:pathLst>
                <a:path w="2040250" h="1762266">
                  <a:moveTo>
                    <a:pt x="0" y="0"/>
                  </a:moveTo>
                  <a:lnTo>
                    <a:pt x="2040250" y="0"/>
                  </a:lnTo>
                  <a:lnTo>
                    <a:pt x="2040250" y="1762266"/>
                  </a:lnTo>
                  <a:lnTo>
                    <a:pt x="0" y="1762266"/>
                  </a:lnTo>
                  <a:lnTo>
                    <a:pt x="0" y="0"/>
                  </a:lnTo>
                  <a:close/>
                </a:path>
              </a:pathLst>
            </a:custGeom>
            <a:blipFill>
              <a:blip r:embed="rId6"/>
              <a:stretch>
                <a:fillRect/>
              </a:stretch>
            </a:blipFill>
          </p:spPr>
          <p:txBody>
            <a:bodyPr/>
            <a:lstStyle/>
            <a:p>
              <a:endParaRPr lang="en-US"/>
            </a:p>
          </p:txBody>
        </p:sp>
      </p:grpSp>
      <p:pic>
        <p:nvPicPr>
          <p:cNvPr id="4" name="8">
            <a:hlinkClick r:id="" action="ppaction://media"/>
            <a:extLst>
              <a:ext uri="{FF2B5EF4-FFF2-40B4-BE49-F238E27FC236}">
                <a16:creationId xmlns:a16="http://schemas.microsoft.com/office/drawing/2014/main" xmlns="" id="{0AB904EC-D4F3-EEF5-D40F-FC56157C49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8629" y="177800"/>
            <a:ext cx="406400" cy="406400"/>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xmlns="" id="{4E429376-095F-DD23-4422-649AD7F38A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92000" y="100276"/>
            <a:ext cx="1666248" cy="1666248"/>
          </a:xfrm>
          <a:prstGeom prst="rect">
            <a:avLst/>
          </a:prstGeom>
        </p:spPr>
      </p:pic>
    </p:spTree>
    <p:extLst>
      <p:ext uri="{BB962C8B-B14F-4D97-AF65-F5344CB8AC3E}">
        <p14:creationId xmlns:p14="http://schemas.microsoft.com/office/powerpoint/2010/main" val="35474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1" presetClass="mediacall" presetSubtype="0" fill="hold" nodeType="withEffect">
                                  <p:stCondLst>
                                    <p:cond delay="0"/>
                                  </p:stCondLst>
                                  <p:childTnLst>
                                    <p:cmd type="call" cmd="playFrom(0.0)">
                                      <p:cBhvr>
                                        <p:cTn id="16" dur="4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6840"/>
            <a:ext cx="12029440" cy="6974840"/>
          </a:xfrm>
          <a:custGeom>
            <a:avLst/>
            <a:gdLst/>
            <a:ahLst/>
            <a:cxnLst/>
            <a:rect l="l" t="t" r="r" b="b"/>
            <a:pathLst>
              <a:path w="12080147" h="8229600">
                <a:moveTo>
                  <a:pt x="0" y="0"/>
                </a:moveTo>
                <a:lnTo>
                  <a:pt x="12080146" y="0"/>
                </a:lnTo>
                <a:lnTo>
                  <a:pt x="12080146"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a:extLst>
              <a:ext uri="{FF2B5EF4-FFF2-40B4-BE49-F238E27FC236}">
                <a16:creationId xmlns:a16="http://schemas.microsoft.com/office/drawing/2014/main" xmlns="" id="{CFAFBF68-3D6B-7C54-153E-E5FBB9A44A67}"/>
              </a:ext>
            </a:extLst>
          </p:cNvPr>
          <p:cNvSpPr/>
          <p:nvPr/>
        </p:nvSpPr>
        <p:spPr>
          <a:xfrm>
            <a:off x="5730240" y="1442720"/>
            <a:ext cx="5408131" cy="4155440"/>
          </a:xfrm>
          <a:custGeom>
            <a:avLst/>
            <a:gdLst/>
            <a:ahLst/>
            <a:cxnLst/>
            <a:rect l="l" t="t" r="r" b="b"/>
            <a:pathLst>
              <a:path w="5021722" h="4114800">
                <a:moveTo>
                  <a:pt x="0" y="0"/>
                </a:moveTo>
                <a:lnTo>
                  <a:pt x="5021722" y="0"/>
                </a:lnTo>
                <a:lnTo>
                  <a:pt x="502172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xmlns="" id="{338C4578-AD90-5AF9-B08B-27CA198193FC}"/>
              </a:ext>
            </a:extLst>
          </p:cNvPr>
          <p:cNvSpPr/>
          <p:nvPr/>
        </p:nvSpPr>
        <p:spPr>
          <a:xfrm>
            <a:off x="3484879" y="4795520"/>
            <a:ext cx="2204721" cy="1706880"/>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 name="Google Shape;2167;p57">
            <a:extLst>
              <a:ext uri="{FF2B5EF4-FFF2-40B4-BE49-F238E27FC236}">
                <a16:creationId xmlns:a16="http://schemas.microsoft.com/office/drawing/2014/main" xmlns="" id="{F920F102-29F7-4F66-CAAF-F7E7809132C6}"/>
              </a:ext>
            </a:extLst>
          </p:cNvPr>
          <p:cNvSpPr/>
          <p:nvPr/>
        </p:nvSpPr>
        <p:spPr>
          <a:xfrm>
            <a:off x="4531361" y="-108952"/>
            <a:ext cx="4318000" cy="169391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6">
              <a:lumMod val="20000"/>
              <a:lumOff val="8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000" b="1" dirty="0" err="1">
                <a:solidFill>
                  <a:prstClr val="black"/>
                </a:solidFill>
                <a:latin typeface="Cambria" panose="02040503050406030204" pitchFamily="18" charset="0"/>
                <a:ea typeface="Cambria" panose="02040503050406030204" pitchFamily="18" charset="0"/>
              </a:rPr>
              <a:t>Chặng</a:t>
            </a:r>
            <a:r>
              <a:rPr lang="en-US" sz="4000" b="1" dirty="0">
                <a:solidFill>
                  <a:prstClr val="black"/>
                </a:solidFill>
                <a:latin typeface="Cambria" panose="02040503050406030204" pitchFamily="18" charset="0"/>
                <a:ea typeface="Cambria" panose="02040503050406030204" pitchFamily="18" charset="0"/>
              </a:rPr>
              <a:t> 4: </a:t>
            </a:r>
          </a:p>
          <a:p>
            <a:pPr algn="ctr" defTabSz="914377">
              <a:defRPr/>
            </a:pPr>
            <a:r>
              <a:rPr lang="en-US" sz="4000" b="1" dirty="0">
                <a:solidFill>
                  <a:prstClr val="black"/>
                </a:solidFill>
                <a:latin typeface="Cambria" panose="02040503050406030204" pitchFamily="18" charset="0"/>
                <a:ea typeface="Cambria" panose="02040503050406030204" pitchFamily="18" charset="0"/>
              </a:rPr>
              <a:t>Cho </a:t>
            </a:r>
            <a:r>
              <a:rPr lang="en-US" sz="4000" b="1" dirty="0" err="1">
                <a:solidFill>
                  <a:prstClr val="black"/>
                </a:solidFill>
                <a:latin typeface="Cambria" panose="02040503050406030204" pitchFamily="18" charset="0"/>
                <a:ea typeface="Cambria" panose="02040503050406030204" pitchFamily="18" charset="0"/>
              </a:rPr>
              <a:t>gà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ăn</a:t>
            </a:r>
            <a:endParaRPr sz="4000" b="1" dirty="0">
              <a:solidFill>
                <a:prstClr val="black"/>
              </a:solidFill>
              <a:latin typeface="Cambria" panose="02040503050406030204" pitchFamily="18" charset="0"/>
              <a:ea typeface="Cambria" panose="02040503050406030204" pitchFamily="18" charset="0"/>
            </a:endParaRPr>
          </a:p>
        </p:txBody>
      </p:sp>
      <p:sp>
        <p:nvSpPr>
          <p:cNvPr id="6" name="Oval Callout 24">
            <a:extLst>
              <a:ext uri="{FF2B5EF4-FFF2-40B4-BE49-F238E27FC236}">
                <a16:creationId xmlns:a16="http://schemas.microsoft.com/office/drawing/2014/main" xmlns="" id="{6E4F1284-951B-7439-F1D6-144D3F6AAE9C}"/>
              </a:ext>
            </a:extLst>
          </p:cNvPr>
          <p:cNvSpPr/>
          <p:nvPr/>
        </p:nvSpPr>
        <p:spPr>
          <a:xfrm>
            <a:off x="642258" y="1774370"/>
            <a:ext cx="6805024" cy="2264229"/>
          </a:xfrm>
          <a:prstGeom prst="wedgeEllipseCallout">
            <a:avLst>
              <a:gd name="adj1" fmla="val 62345"/>
              <a:gd name="adj2" fmla="val 28566"/>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đói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vượt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4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02">
            <a:hlinkClick r:id="" action="ppaction://media"/>
            <a:extLst>
              <a:ext uri="{FF2B5EF4-FFF2-40B4-BE49-F238E27FC236}">
                <a16:creationId xmlns:a16="http://schemas.microsoft.com/office/drawing/2014/main" xmlns="" id="{039538E3-A0FE-875F-F0C4-4A9ECD96AC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58" y="11248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1" presetClass="mediacall" presetSubtype="0" fill="hold" nodeType="withEffect">
                                  <p:stCondLst>
                                    <p:cond delay="0"/>
                                  </p:stCondLst>
                                  <p:childTnLst>
                                    <p:cmd type="call" cmd="playFrom(0.0)">
                                      <p:cBhvr>
                                        <p:cTn id="15" dur="71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xmlns="" id="{DBF9795F-26C6-E2D9-C296-D923943FE2A1}"/>
              </a:ext>
            </a:extLst>
          </p:cNvPr>
          <p:cNvPicPr>
            <a:picLocks noChangeAspect="1"/>
          </p:cNvPicPr>
          <p:nvPr/>
        </p:nvPicPr>
        <p:blipFill>
          <a:blip r:embed="rId3"/>
          <a:stretch>
            <a:fillRect/>
          </a:stretch>
        </p:blipFill>
        <p:spPr>
          <a:xfrm>
            <a:off x="5118848" y="2034298"/>
            <a:ext cx="4657748" cy="402980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xmlns="" id="{ACC8ACED-10F4-C8E2-89AD-DDCB24F16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953741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D4A4613-9140-C3A1-947F-A978CD4AF10D}"/>
              </a:ext>
            </a:extLst>
          </p:cNvPr>
          <p:cNvGrpSpPr/>
          <p:nvPr/>
        </p:nvGrpSpPr>
        <p:grpSpPr>
          <a:xfrm>
            <a:off x="528320" y="631806"/>
            <a:ext cx="11033759" cy="1282337"/>
            <a:chOff x="1546893" y="1544627"/>
            <a:chExt cx="9553073" cy="1218624"/>
          </a:xfrm>
        </p:grpSpPr>
        <p:pic>
          <p:nvPicPr>
            <p:cNvPr id="4" name="图片 6">
              <a:extLst>
                <a:ext uri="{FF2B5EF4-FFF2-40B4-BE49-F238E27FC236}">
                  <a16:creationId xmlns:a16="http://schemas.microsoft.com/office/drawing/2014/main" xmlns="" id="{9521A59B-3F01-870A-56EC-172DCF514F0E}"/>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8" name="文本框 7">
              <a:extLst>
                <a:ext uri="{FF2B5EF4-FFF2-40B4-BE49-F238E27FC236}">
                  <a16:creationId xmlns:a16="http://schemas.microsoft.com/office/drawing/2014/main" xmlns="" id="{5E3B4167-79E2-985E-A27E-360B9A81D0F9}"/>
                </a:ext>
              </a:extLst>
            </p:cNvPr>
            <p:cNvSpPr txBox="1"/>
            <p:nvPr/>
          </p:nvSpPr>
          <p:spPr>
            <a:xfrm>
              <a:off x="2034814" y="1871965"/>
              <a:ext cx="8627698" cy="89128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just">
                <a:lnSpc>
                  <a:spcPct val="120000"/>
                </a:lnSpc>
              </a:pPr>
              <a:r>
                <a:rPr lang="nl-NL" b="1" dirty="0">
                  <a:effectLst/>
                  <a:latin typeface="Cambria" panose="02040503050406030204" pitchFamily="18" charset="0"/>
                  <a:ea typeface="Times New Roman" panose="02020603050405020304" pitchFamily="18" charset="0"/>
                </a:rPr>
                <a:t>4. Xác định công dụng của dấu hai chấm trong mỗi câu văn dưới đây:</a:t>
              </a:r>
              <a:endParaRPr lang="x-none" dirty="0">
                <a:effectLst/>
                <a:latin typeface="Cambria" panose="02040503050406030204" pitchFamily="18" charset="0"/>
                <a:ea typeface="Times New Roman" panose="02020603050405020304" pitchFamily="18" charset="0"/>
              </a:endParaRPr>
            </a:p>
          </p:txBody>
        </p:sp>
      </p:grpSp>
      <p:grpSp>
        <p:nvGrpSpPr>
          <p:cNvPr id="9" name="Group 8">
            <a:extLst>
              <a:ext uri="{FF2B5EF4-FFF2-40B4-BE49-F238E27FC236}">
                <a16:creationId xmlns:a16="http://schemas.microsoft.com/office/drawing/2014/main" xmlns="" id="{938E59C2-778E-6E63-B778-A32768A7AD46}"/>
              </a:ext>
            </a:extLst>
          </p:cNvPr>
          <p:cNvGrpSpPr/>
          <p:nvPr/>
        </p:nvGrpSpPr>
        <p:grpSpPr>
          <a:xfrm>
            <a:off x="1033826" y="4073082"/>
            <a:ext cx="10058702" cy="1217955"/>
            <a:chOff x="1033826" y="4073082"/>
            <a:chExt cx="10058702" cy="1217955"/>
          </a:xfrm>
        </p:grpSpPr>
        <p:sp>
          <p:nvSpPr>
            <p:cNvPr id="10" name="TextBox 9">
              <a:extLst>
                <a:ext uri="{FF2B5EF4-FFF2-40B4-BE49-F238E27FC236}">
                  <a16:creationId xmlns:a16="http://schemas.microsoft.com/office/drawing/2014/main" xmlns="" id="{ED3F031B-9356-5BCB-94B5-EFFFCC297916}"/>
                </a:ext>
              </a:extLst>
            </p:cNvPr>
            <p:cNvSpPr txBox="1"/>
            <p:nvPr/>
          </p:nvSpPr>
          <p:spPr>
            <a:xfrm>
              <a:off x="1745046" y="4090708"/>
              <a:ext cx="9347482" cy="1200329"/>
            </a:xfrm>
            <a:prstGeom prst="rect">
              <a:avLst/>
            </a:prstGeom>
            <a:noFill/>
          </p:spPr>
          <p:txBody>
            <a:bodyPr wrap="square" rtlCol="0">
              <a:spAutoFit/>
            </a:bodyPr>
            <a:lstStyle/>
            <a:p>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giấy</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một</a:t>
              </a:r>
              <a:r>
                <a:rPr lang="en-US" sz="2400" dirty="0">
                  <a:latin typeface="Cambria" panose="02040503050406030204" pitchFamily="18" charset="0"/>
                </a:rPr>
                <a:t> </a:t>
              </a:r>
              <a:r>
                <a:rPr lang="en-US" sz="2400" dirty="0" err="1">
                  <a:latin typeface="Cambria" panose="02040503050406030204" pitchFamily="18" charset="0"/>
                </a:rPr>
                <a:t>đặc</a:t>
              </a:r>
              <a:r>
                <a:rPr lang="en-US" sz="2400" dirty="0">
                  <a:latin typeface="Cambria" panose="02040503050406030204" pitchFamily="18" charset="0"/>
                </a:rPr>
                <a:t> </a:t>
              </a:r>
              <a:r>
                <a:rPr lang="en-US" sz="2400" dirty="0" err="1">
                  <a:latin typeface="Cambria" panose="02040503050406030204" pitchFamily="18" charset="0"/>
                </a:rPr>
                <a:t>điểm</a:t>
              </a:r>
              <a:r>
                <a:rPr lang="en-US" sz="2400" dirty="0">
                  <a:latin typeface="Cambria" panose="02040503050406030204" pitchFamily="18" charset="0"/>
                </a:rPr>
                <a:t> </a:t>
              </a:r>
              <a:r>
                <a:rPr lang="en-US" sz="2400" dirty="0" err="1">
                  <a:latin typeface="Cambria" panose="02040503050406030204" pitchFamily="18" charset="0"/>
                </a:rPr>
                <a:t>khác</a:t>
              </a:r>
              <a:r>
                <a:rPr lang="en-US" sz="2400" dirty="0">
                  <a:latin typeface="Cambria" panose="02040503050406030204" pitchFamily="18" charset="0"/>
                </a:rPr>
                <a:t> </a:t>
              </a:r>
              <a:r>
                <a:rPr lang="en-US" sz="2400" dirty="0" err="1">
                  <a:latin typeface="Cambria" panose="02040503050406030204" pitchFamily="18" charset="0"/>
                </a:rPr>
                <a:t>với</a:t>
              </a:r>
              <a:r>
                <a:rPr lang="en-US" sz="2400" dirty="0">
                  <a:latin typeface="Cambria" panose="02040503050406030204" pitchFamily="18" charset="0"/>
                </a:rPr>
                <a:t> </a:t>
              </a:r>
              <a:r>
                <a:rPr lang="en-US" sz="2400" dirty="0" err="1">
                  <a:latin typeface="Cambria" panose="02040503050406030204" pitchFamily="18" charset="0"/>
                </a:rPr>
                <a:t>nhiều</a:t>
              </a:r>
              <a:r>
                <a:rPr lang="en-US" sz="2400" dirty="0">
                  <a:latin typeface="Cambria" panose="02040503050406030204" pitchFamily="18" charset="0"/>
                </a:rPr>
                <a:t> </a:t>
              </a:r>
              <a:r>
                <a:rPr lang="en-US" sz="2400" dirty="0" err="1">
                  <a:latin typeface="Cambria" panose="02040503050406030204" pitchFamily="18" charset="0"/>
                </a:rPr>
                <a:t>loài</a:t>
              </a:r>
              <a:r>
                <a:rPr lang="en-US" sz="2400" dirty="0">
                  <a:latin typeface="Cambria" panose="02040503050406030204" pitchFamily="18" charset="0"/>
                </a:rPr>
                <a:t> </a:t>
              </a:r>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hoa</a:t>
              </a:r>
              <a:r>
                <a:rPr lang="en-US" sz="2400" dirty="0">
                  <a:latin typeface="Cambria" panose="02040503050406030204" pitchFamily="18" charset="0"/>
                </a:rPr>
                <a:t> </a:t>
              </a:r>
              <a:r>
                <a:rPr lang="en-US" sz="2400" dirty="0" err="1">
                  <a:latin typeface="Cambria" panose="02040503050406030204" pitchFamily="18" charset="0"/>
                </a:rPr>
                <a:t>rụng</a:t>
              </a:r>
              <a:r>
                <a:rPr lang="en-US" sz="2400" dirty="0">
                  <a:latin typeface="Cambria" panose="02040503050406030204" pitchFamily="18" charset="0"/>
                </a:rPr>
                <a:t> </a:t>
              </a:r>
              <a:r>
                <a:rPr lang="en-US" sz="2400" dirty="0" err="1">
                  <a:latin typeface="Cambria" panose="02040503050406030204" pitchFamily="18" charset="0"/>
                </a:rPr>
                <a:t>mà</a:t>
              </a:r>
              <a:r>
                <a:rPr lang="en-US" sz="2400" dirty="0">
                  <a:latin typeface="Cambria" panose="02040503050406030204" pitchFamily="18" charset="0"/>
                </a:rPr>
                <a:t> </a:t>
              </a:r>
              <a:r>
                <a:rPr lang="en-US" sz="2400" dirty="0" err="1">
                  <a:latin typeface="Cambria" panose="02040503050406030204" pitchFamily="18" charset="0"/>
                </a:rPr>
                <a:t>vẫn</a:t>
              </a:r>
              <a:r>
                <a:rPr lang="en-US" sz="2400" dirty="0">
                  <a:latin typeface="Cambria" panose="02040503050406030204" pitchFamily="18" charset="0"/>
                </a:rPr>
                <a:t> </a:t>
              </a:r>
              <a:r>
                <a:rPr lang="en-US" sz="2400" dirty="0" err="1">
                  <a:latin typeface="Cambria" panose="02040503050406030204" pitchFamily="18" charset="0"/>
                </a:rPr>
                <a:t>còn</a:t>
              </a:r>
              <a:r>
                <a:rPr lang="en-US" sz="2400" dirty="0">
                  <a:latin typeface="Cambria" panose="02040503050406030204" pitchFamily="18" charset="0"/>
                </a:rPr>
                <a:t> </a:t>
              </a:r>
              <a:r>
                <a:rPr lang="en-US" sz="2400" dirty="0" err="1">
                  <a:latin typeface="Cambria" panose="02040503050406030204" pitchFamily="18" charset="0"/>
                </a:rPr>
                <a:t>tươi</a:t>
              </a:r>
              <a:r>
                <a:rPr lang="en-US" sz="2400" dirty="0">
                  <a:latin typeface="Cambria" panose="02040503050406030204" pitchFamily="18" charset="0"/>
                </a:rPr>
                <a:t> </a:t>
              </a:r>
              <a:r>
                <a:rPr lang="en-US" sz="2400" dirty="0" err="1">
                  <a:latin typeface="Cambria" panose="02040503050406030204" pitchFamily="18" charset="0"/>
                </a:rPr>
                <a:t>nguyên</a:t>
              </a:r>
              <a:r>
                <a:rPr lang="x-none" sz="2400" dirty="0">
                  <a:latin typeface="Cambria" panose="02040503050406030204" pitchFamily="18" charset="0"/>
                </a:rPr>
                <a:t>.</a:t>
              </a:r>
            </a:p>
            <a:p>
              <a:pPr algn="r"/>
              <a:r>
                <a:rPr lang="x-none" sz="2400" dirty="0">
                  <a:latin typeface="Cambria" panose="02040503050406030204" pitchFamily="18" charset="0"/>
                </a:rPr>
                <a:t>(Theo Trần Hoài Dương)</a:t>
              </a:r>
            </a:p>
          </p:txBody>
        </p:sp>
        <p:sp>
          <p:nvSpPr>
            <p:cNvPr id="11" name="椭圆 9">
              <a:extLst>
                <a:ext uri="{FF2B5EF4-FFF2-40B4-BE49-F238E27FC236}">
                  <a16:creationId xmlns:a16="http://schemas.microsoft.com/office/drawing/2014/main" xmlns="" id="{99DEA417-6A6A-4D90-66E8-C1136316739C}"/>
                </a:ext>
              </a:extLst>
            </p:cNvPr>
            <p:cNvSpPr/>
            <p:nvPr/>
          </p:nvSpPr>
          <p:spPr>
            <a:xfrm>
              <a:off x="1033826" y="4073082"/>
              <a:ext cx="671946" cy="671946"/>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字魂139号-萌趣芋圆体" panose="00000500000000000000" pitchFamily="2" charset="-122"/>
                  <a:ea typeface="字魂139号-萌趣芋圆体" panose="00000500000000000000" pitchFamily="2" charset="-122"/>
                </a:rPr>
                <a:t>b</a:t>
              </a:r>
              <a:endParaRPr lang="zh-CN" altLang="en-US" sz="2000" dirty="0">
                <a:solidFill>
                  <a:schemeClr val="bg1"/>
                </a:solidFill>
                <a:latin typeface="字魂139号-萌趣芋圆体" panose="00000500000000000000" pitchFamily="2" charset="-122"/>
                <a:ea typeface="字魂139号-萌趣芋圆体" panose="00000500000000000000" pitchFamily="2" charset="-122"/>
              </a:endParaRPr>
            </a:p>
          </p:txBody>
        </p:sp>
      </p:grpSp>
      <p:grpSp>
        <p:nvGrpSpPr>
          <p:cNvPr id="12" name="Group 11">
            <a:extLst>
              <a:ext uri="{FF2B5EF4-FFF2-40B4-BE49-F238E27FC236}">
                <a16:creationId xmlns:a16="http://schemas.microsoft.com/office/drawing/2014/main" xmlns="" id="{2650678D-EE54-56CD-B336-EA482FB5D4F9}"/>
              </a:ext>
            </a:extLst>
          </p:cNvPr>
          <p:cNvGrpSpPr/>
          <p:nvPr/>
        </p:nvGrpSpPr>
        <p:grpSpPr>
          <a:xfrm>
            <a:off x="1072133" y="5244318"/>
            <a:ext cx="10440513" cy="1306856"/>
            <a:chOff x="1109824" y="5244318"/>
            <a:chExt cx="10009076" cy="1306856"/>
          </a:xfrm>
        </p:grpSpPr>
        <p:sp>
          <p:nvSpPr>
            <p:cNvPr id="13" name="TextBox 12">
              <a:extLst>
                <a:ext uri="{FF2B5EF4-FFF2-40B4-BE49-F238E27FC236}">
                  <a16:creationId xmlns:a16="http://schemas.microsoft.com/office/drawing/2014/main" xmlns="" id="{6FC8789C-24F6-3C46-7B29-C04B9FD80662}"/>
                </a:ext>
              </a:extLst>
            </p:cNvPr>
            <p:cNvSpPr txBox="1"/>
            <p:nvPr/>
          </p:nvSpPr>
          <p:spPr>
            <a:xfrm>
              <a:off x="1771418" y="5350845"/>
              <a:ext cx="9347482" cy="1200329"/>
            </a:xfrm>
            <a:prstGeom prst="rect">
              <a:avLst/>
            </a:prstGeom>
            <a:noFill/>
          </p:spPr>
          <p:txBody>
            <a:bodyPr wrap="square" rtlCol="0">
              <a:spAutoFit/>
            </a:bodyPr>
            <a:lstStyle/>
            <a:p>
              <a:r>
                <a:rPr lang="en-US" sz="2400" dirty="0" err="1">
                  <a:latin typeface="Cambria" panose="02040503050406030204" pitchFamily="18" charset="0"/>
                </a:rPr>
                <a:t>Chú</a:t>
              </a:r>
              <a:r>
                <a:rPr lang="en-US" sz="2400" dirty="0">
                  <a:latin typeface="Cambria" panose="02040503050406030204" pitchFamily="18" charset="0"/>
                </a:rPr>
                <a:t> </a:t>
              </a:r>
              <a:r>
                <a:rPr lang="en-US" sz="2400" dirty="0" err="1">
                  <a:latin typeface="Cambria" panose="02040503050406030204" pitchFamily="18" charset="0"/>
                </a:rPr>
                <a:t>sóc</a:t>
              </a:r>
              <a:r>
                <a:rPr lang="en-US" sz="2400" dirty="0">
                  <a:latin typeface="Cambria" panose="02040503050406030204" pitchFamily="18" charset="0"/>
                </a:rPr>
                <a:t> </a:t>
              </a:r>
              <a:r>
                <a:rPr lang="en-US" sz="2400" dirty="0" err="1">
                  <a:latin typeface="Cambria" panose="02040503050406030204" pitchFamily="18" charset="0"/>
                </a:rPr>
                <a:t>có</a:t>
              </a:r>
              <a:r>
                <a:rPr lang="en-US" sz="2400" dirty="0">
                  <a:latin typeface="Cambria" panose="02040503050406030204" pitchFamily="18" charset="0"/>
                </a:rPr>
                <a:t> </a:t>
              </a:r>
              <a:r>
                <a:rPr lang="en-US" sz="2400" dirty="0" err="1">
                  <a:latin typeface="Cambria" panose="02040503050406030204" pitchFamily="18" charset="0"/>
                </a:rPr>
                <a:t>bộ</a:t>
              </a:r>
              <a:r>
                <a:rPr lang="en-US" sz="2400" dirty="0">
                  <a:latin typeface="Cambria" panose="02040503050406030204" pitchFamily="18" charset="0"/>
                </a:rPr>
                <a:t> </a:t>
              </a:r>
              <a:r>
                <a:rPr lang="en-US" sz="2400" dirty="0" err="1">
                  <a:latin typeface="Cambria" panose="02040503050406030204" pitchFamily="18" charset="0"/>
                </a:rPr>
                <a:t>lông</a:t>
              </a:r>
              <a:r>
                <a:rPr lang="en-US" sz="2400" dirty="0">
                  <a:latin typeface="Cambria" panose="02040503050406030204" pitchFamily="18" charset="0"/>
                </a:rPr>
                <a:t> </a:t>
              </a:r>
              <a:r>
                <a:rPr lang="en-US" sz="2400" dirty="0" err="1">
                  <a:latin typeface="Cambria" panose="02040503050406030204" pitchFamily="18" charset="0"/>
                </a:rPr>
                <a:t>khá</a:t>
              </a:r>
              <a:r>
                <a:rPr lang="en-US" sz="2400" dirty="0">
                  <a:latin typeface="Cambria" panose="02040503050406030204" pitchFamily="18" charset="0"/>
                </a:rPr>
                <a:t> </a:t>
              </a:r>
              <a:r>
                <a:rPr lang="en-US" sz="2400" dirty="0" err="1">
                  <a:latin typeface="Cambria" panose="02040503050406030204" pitchFamily="18" charset="0"/>
                </a:rPr>
                <a:t>đẹp</a:t>
              </a:r>
              <a:r>
                <a:rPr lang="en-US" sz="2400" dirty="0">
                  <a:latin typeface="Cambria" panose="02040503050406030204" pitchFamily="18" charset="0"/>
                </a:rPr>
                <a:t>: </a:t>
              </a:r>
              <a:r>
                <a:rPr lang="en-US" sz="2400" dirty="0" err="1">
                  <a:latin typeface="Cambria" panose="02040503050406030204" pitchFamily="18" charset="0"/>
                </a:rPr>
                <a:t>lưng</a:t>
              </a:r>
              <a:r>
                <a:rPr lang="en-US" sz="2400" dirty="0">
                  <a:latin typeface="Cambria" panose="02040503050406030204" pitchFamily="18" charset="0"/>
                </a:rPr>
                <a:t> </a:t>
              </a:r>
              <a:r>
                <a:rPr lang="en-US" sz="2400" dirty="0" err="1">
                  <a:latin typeface="Cambria" panose="02040503050406030204" pitchFamily="18" charset="0"/>
                </a:rPr>
                <a:t>xám</a:t>
              </a:r>
              <a:r>
                <a:rPr lang="en-US" sz="2400" dirty="0">
                  <a:latin typeface="Cambria" panose="02040503050406030204" pitchFamily="18" charset="0"/>
                </a:rPr>
                <a:t> </a:t>
              </a:r>
              <a:r>
                <a:rPr lang="en-US" sz="2400" dirty="0" err="1">
                  <a:latin typeface="Cambria" panose="02040503050406030204" pitchFamily="18" charset="0"/>
                </a:rPr>
                <a:t>nhưng</a:t>
              </a:r>
              <a:r>
                <a:rPr lang="en-US" sz="2400" dirty="0">
                  <a:latin typeface="Cambria" panose="02040503050406030204" pitchFamily="18" charset="0"/>
                </a:rPr>
                <a:t> </a:t>
              </a:r>
              <a:r>
                <a:rPr lang="en-US" sz="2400" dirty="0" err="1">
                  <a:latin typeface="Cambria" panose="02040503050406030204" pitchFamily="18" charset="0"/>
                </a:rPr>
                <a:t>bụng</a:t>
              </a:r>
              <a:r>
                <a:rPr lang="en-US" sz="2400" dirty="0">
                  <a:latin typeface="Cambria" panose="02040503050406030204" pitchFamily="18" charset="0"/>
                </a:rPr>
                <a:t> </a:t>
              </a:r>
              <a:r>
                <a:rPr lang="en-US" sz="2400" dirty="0" err="1">
                  <a:latin typeface="Cambria" panose="02040503050406030204" pitchFamily="18" charset="0"/>
                </a:rPr>
                <a:t>và</a:t>
              </a:r>
              <a:r>
                <a:rPr lang="en-US" sz="2400" dirty="0">
                  <a:latin typeface="Cambria" panose="02040503050406030204" pitchFamily="18" charset="0"/>
                </a:rPr>
                <a:t> </a:t>
              </a:r>
              <a:r>
                <a:rPr lang="en-US" sz="2400" dirty="0" err="1">
                  <a:latin typeface="Cambria" panose="02040503050406030204" pitchFamily="18" charset="0"/>
                </a:rPr>
                <a:t>chóp</a:t>
              </a:r>
              <a:r>
                <a:rPr lang="en-US" sz="2400" dirty="0">
                  <a:latin typeface="Cambria" panose="02040503050406030204" pitchFamily="18" charset="0"/>
                </a:rPr>
                <a:t> </a:t>
              </a:r>
              <a:r>
                <a:rPr lang="en-US" sz="2400" dirty="0" err="1">
                  <a:latin typeface="Cambria" panose="02040503050406030204" pitchFamily="18" charset="0"/>
                </a:rPr>
                <a:t>đuôi</a:t>
              </a:r>
              <a:r>
                <a:rPr lang="en-US" sz="2400" dirty="0">
                  <a:latin typeface="Cambria" panose="02040503050406030204" pitchFamily="18" charset="0"/>
                </a:rPr>
                <a:t> </a:t>
              </a:r>
              <a:r>
                <a:rPr lang="en-US" sz="2400" dirty="0" err="1">
                  <a:latin typeface="Cambria" panose="02040503050406030204" pitchFamily="18" charset="0"/>
                </a:rPr>
                <a:t>lại</a:t>
              </a:r>
              <a:r>
                <a:rPr lang="en-US" sz="2400" dirty="0">
                  <a:latin typeface="Cambria" panose="02040503050406030204" pitchFamily="18" charset="0"/>
                </a:rPr>
                <a:t> </a:t>
              </a:r>
              <a:r>
                <a:rPr lang="en-US" sz="2400" dirty="0" err="1">
                  <a:latin typeface="Cambria" panose="02040503050406030204" pitchFamily="18" charset="0"/>
                </a:rPr>
                <a:t>đỏ</a:t>
              </a:r>
              <a:r>
                <a:rPr lang="en-US" sz="2400" dirty="0">
                  <a:latin typeface="Cambria" panose="02040503050406030204" pitchFamily="18" charset="0"/>
                </a:rPr>
                <a:t> </a:t>
              </a:r>
              <a:r>
                <a:rPr lang="en-US" sz="2400" dirty="0" err="1">
                  <a:latin typeface="Cambria" panose="02040503050406030204" pitchFamily="18" charset="0"/>
                </a:rPr>
                <a:t>rực</a:t>
              </a:r>
              <a:endParaRPr lang="x-none" sz="2400" dirty="0">
                <a:latin typeface="Cambria" panose="02040503050406030204" pitchFamily="18" charset="0"/>
              </a:endParaRPr>
            </a:p>
            <a:p>
              <a:pPr algn="r"/>
              <a:r>
                <a:rPr lang="x-none" sz="2400" dirty="0">
                  <a:latin typeface="Cambria" panose="02040503050406030204" pitchFamily="18" charset="0"/>
                </a:rPr>
                <a:t>(Theo Ngô Quân Miện)</a:t>
              </a:r>
            </a:p>
          </p:txBody>
        </p:sp>
        <p:sp>
          <p:nvSpPr>
            <p:cNvPr id="14" name="椭圆 11">
              <a:extLst>
                <a:ext uri="{FF2B5EF4-FFF2-40B4-BE49-F238E27FC236}">
                  <a16:creationId xmlns:a16="http://schemas.microsoft.com/office/drawing/2014/main" xmlns="" id="{2B2A4617-8E97-394D-1A5B-997AA40B0131}"/>
                </a:ext>
              </a:extLst>
            </p:cNvPr>
            <p:cNvSpPr/>
            <p:nvPr/>
          </p:nvSpPr>
          <p:spPr>
            <a:xfrm>
              <a:off x="1109824" y="5244318"/>
              <a:ext cx="671946" cy="671946"/>
            </a:xfrm>
            <a:prstGeom prst="ellipse">
              <a:avLst/>
            </a:prstGeom>
            <a:solidFill>
              <a:srgbClr val="B7000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139号-萌趣芋圆体" panose="00000500000000000000" pitchFamily="2" charset="-122"/>
                  <a:ea typeface="字魂139号-萌趣芋圆体" panose="00000500000000000000" pitchFamily="2" charset="-122"/>
                </a:rPr>
                <a:t>c</a:t>
              </a:r>
              <a:endParaRPr lang="zh-CN" altLang="en-US" sz="2000" dirty="0">
                <a:solidFill>
                  <a:schemeClr val="bg1"/>
                </a:solidFill>
                <a:latin typeface="字魂139号-萌趣芋圆体" panose="00000500000000000000" pitchFamily="2" charset="-122"/>
                <a:ea typeface="字魂139号-萌趣芋圆体" panose="00000500000000000000" pitchFamily="2" charset="-122"/>
              </a:endParaRPr>
            </a:p>
          </p:txBody>
        </p:sp>
      </p:grpSp>
      <p:grpSp>
        <p:nvGrpSpPr>
          <p:cNvPr id="15" name="Group 14">
            <a:extLst>
              <a:ext uri="{FF2B5EF4-FFF2-40B4-BE49-F238E27FC236}">
                <a16:creationId xmlns:a16="http://schemas.microsoft.com/office/drawing/2014/main" xmlns="" id="{E1B50BE8-AD06-112C-4672-57018163EE4C}"/>
              </a:ext>
            </a:extLst>
          </p:cNvPr>
          <p:cNvGrpSpPr/>
          <p:nvPr/>
        </p:nvGrpSpPr>
        <p:grpSpPr>
          <a:xfrm>
            <a:off x="1033826" y="2919472"/>
            <a:ext cx="10086699" cy="1200329"/>
            <a:chOff x="1033826" y="2919472"/>
            <a:chExt cx="10086699" cy="1200329"/>
          </a:xfrm>
        </p:grpSpPr>
        <p:sp>
          <p:nvSpPr>
            <p:cNvPr id="16" name="TextBox 15">
              <a:extLst>
                <a:ext uri="{FF2B5EF4-FFF2-40B4-BE49-F238E27FC236}">
                  <a16:creationId xmlns:a16="http://schemas.microsoft.com/office/drawing/2014/main" xmlns="" id="{0840193A-CD06-D9C1-0B78-5D230A924871}"/>
                </a:ext>
              </a:extLst>
            </p:cNvPr>
            <p:cNvSpPr txBox="1"/>
            <p:nvPr/>
          </p:nvSpPr>
          <p:spPr>
            <a:xfrm>
              <a:off x="1773043" y="2919472"/>
              <a:ext cx="9347482" cy="1200329"/>
            </a:xfrm>
            <a:prstGeom prst="rect">
              <a:avLst/>
            </a:prstGeom>
            <a:noFill/>
          </p:spPr>
          <p:txBody>
            <a:bodyPr wrap="square" rtlCol="0">
              <a:spAutoFit/>
            </a:bodyPr>
            <a:lstStyle/>
            <a:p>
              <a:r>
                <a:rPr lang="x-none" sz="2400" dirty="0">
                  <a:latin typeface="Cambria" panose="02040503050406030204" pitchFamily="18" charset="0"/>
                </a:rPr>
                <a:t>T</a:t>
              </a:r>
              <a:r>
                <a:rPr lang="en-US" sz="2400" dirty="0">
                  <a:latin typeface="Cambria" panose="02040503050406030204" pitchFamily="18" charset="0"/>
                </a:rPr>
                <a:t>r</a:t>
              </a:r>
              <a:r>
                <a:rPr lang="x-none" sz="2400" dirty="0">
                  <a:latin typeface="Cambria" panose="02040503050406030204" pitchFamily="18" charset="0"/>
                </a:rPr>
                <a:t>ong cái túi vải thô của bà có đủ thứ quà, mùa nào thức nấy: nhãn tháng Sáu, na tháng Bảy, roi mùa hạ, gương sen mùa thu.</a:t>
              </a:r>
            </a:p>
            <a:p>
              <a:pPr algn="r"/>
              <a:r>
                <a:rPr lang="x-none" sz="2400" dirty="0">
                  <a:latin typeface="Cambria" panose="02040503050406030204" pitchFamily="18" charset="0"/>
                </a:rPr>
                <a:t>(Theo Ma Văn Kháng)</a:t>
              </a:r>
            </a:p>
          </p:txBody>
        </p:sp>
        <p:sp>
          <p:nvSpPr>
            <p:cNvPr id="17" name="椭圆 15">
              <a:extLst>
                <a:ext uri="{FF2B5EF4-FFF2-40B4-BE49-F238E27FC236}">
                  <a16:creationId xmlns:a16="http://schemas.microsoft.com/office/drawing/2014/main" xmlns="" id="{A954E9B9-8A17-B851-138E-A11593F9CE8E}"/>
                </a:ext>
              </a:extLst>
            </p:cNvPr>
            <p:cNvSpPr/>
            <p:nvPr/>
          </p:nvSpPr>
          <p:spPr>
            <a:xfrm>
              <a:off x="1033826" y="2976423"/>
              <a:ext cx="671946" cy="671946"/>
            </a:xfrm>
            <a:prstGeom prst="ellipse">
              <a:avLst/>
            </a:prstGeom>
            <a:solidFill>
              <a:srgbClr val="ADB1F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字魂139号-萌趣芋圆体" panose="00000500000000000000" pitchFamily="2" charset="-122"/>
                  <a:ea typeface="字魂139号-萌趣芋圆体" panose="00000500000000000000" pitchFamily="2" charset="-122"/>
                </a:rPr>
                <a:t>a</a:t>
              </a:r>
              <a:endParaRPr lang="zh-CN" altLang="en-US" sz="2000" dirty="0">
                <a:solidFill>
                  <a:schemeClr val="tx1"/>
                </a:solidFill>
                <a:latin typeface="字魂139号-萌趣芋圆体" panose="00000500000000000000" pitchFamily="2" charset="-122"/>
                <a:ea typeface="字魂139号-萌趣芋圆体" panose="00000500000000000000" pitchFamily="2" charset="-122"/>
              </a:endParaRPr>
            </a:p>
          </p:txBody>
        </p:sp>
      </p:grpSp>
      <p:sp>
        <p:nvSpPr>
          <p:cNvPr id="18" name="Rounded Rectangle 22">
            <a:extLst>
              <a:ext uri="{FF2B5EF4-FFF2-40B4-BE49-F238E27FC236}">
                <a16:creationId xmlns:a16="http://schemas.microsoft.com/office/drawing/2014/main" xmlns="" id="{BA1B95EC-90C3-C6EF-FFBC-DDB7F1921EBC}"/>
              </a:ext>
            </a:extLst>
          </p:cNvPr>
          <p:cNvSpPr/>
          <p:nvPr/>
        </p:nvSpPr>
        <p:spPr>
          <a:xfrm>
            <a:off x="2731863" y="1804229"/>
            <a:ext cx="2632618" cy="937885"/>
          </a:xfrm>
          <a:prstGeom prst="roundRect">
            <a:avLst/>
          </a:prstGeom>
          <a:solidFill>
            <a:schemeClr val="accent2">
              <a:lumMod val="75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latin typeface="Cambria" panose="02040503050406030204" pitchFamily="18" charset="0"/>
              </a:rPr>
              <a:t>Báo hiệu phần giải thích</a:t>
            </a:r>
          </a:p>
        </p:txBody>
      </p:sp>
      <p:sp>
        <p:nvSpPr>
          <p:cNvPr id="19" name="Rounded Rectangle 23">
            <a:extLst>
              <a:ext uri="{FF2B5EF4-FFF2-40B4-BE49-F238E27FC236}">
                <a16:creationId xmlns:a16="http://schemas.microsoft.com/office/drawing/2014/main" xmlns="" id="{FC8B301F-17CB-638E-B29D-876C88992205}"/>
              </a:ext>
            </a:extLst>
          </p:cNvPr>
          <p:cNvSpPr/>
          <p:nvPr/>
        </p:nvSpPr>
        <p:spPr>
          <a:xfrm>
            <a:off x="6370320" y="1804230"/>
            <a:ext cx="3092230" cy="937884"/>
          </a:xfrm>
          <a:prstGeom prst="roundRect">
            <a:avLst/>
          </a:prstGeom>
          <a:solidFill>
            <a:srgbClr val="00206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dirty="0">
                <a:latin typeface="Cambria" panose="02040503050406030204" pitchFamily="18" charset="0"/>
              </a:rPr>
              <a:t>Báo hiệu phần </a:t>
            </a:r>
            <a:endParaRPr lang="en-US" sz="2800" dirty="0">
              <a:latin typeface="Cambria" panose="02040503050406030204" pitchFamily="18" charset="0"/>
            </a:endParaRPr>
          </a:p>
          <a:p>
            <a:pPr algn="ctr"/>
            <a:r>
              <a:rPr lang="x-none" sz="2800" dirty="0">
                <a:latin typeface="Cambria" panose="02040503050406030204" pitchFamily="18" charset="0"/>
              </a:rPr>
              <a:t>liệt kê</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C8181267-CE3C-E4BD-D26C-B1574811B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1285767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568087-4D69-5415-11B3-7CD718555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135" y="1871806"/>
            <a:ext cx="6539995" cy="3749040"/>
          </a:xfrm>
          <a:prstGeom prst="rect">
            <a:avLst/>
          </a:prstGeom>
        </p:spPr>
      </p:pic>
      <p:sp>
        <p:nvSpPr>
          <p:cNvPr id="6" name="TextBox 5">
            <a:extLst>
              <a:ext uri="{FF2B5EF4-FFF2-40B4-BE49-F238E27FC236}">
                <a16:creationId xmlns:a16="http://schemas.microsoft.com/office/drawing/2014/main" xmlns="" id="{02FAF20F-0900-86B7-F02D-98B781344AE5}"/>
              </a:ext>
            </a:extLst>
          </p:cNvPr>
          <p:cNvSpPr txBox="1"/>
          <p:nvPr/>
        </p:nvSpPr>
        <p:spPr>
          <a:xfrm>
            <a:off x="1613843" y="2368705"/>
            <a:ext cx="5055041" cy="1377621"/>
          </a:xfrm>
          <a:prstGeom prst="rect">
            <a:avLst/>
          </a:prstGeom>
          <a:noFill/>
        </p:spPr>
        <p:txBody>
          <a:bodyPr wrap="square" rtlCol="0" anchor="ctr">
            <a:spAutoFit/>
          </a:bodyPr>
          <a:lstStyle/>
          <a:p>
            <a:pPr marL="571500" lvl="0" indent="-571500">
              <a:lnSpc>
                <a:spcPct val="120000"/>
              </a:lnSpc>
              <a:buFont typeface="Arial" panose="020B0604020202020204" pitchFamily="34" charset="0"/>
              <a:buChar char="•"/>
              <a:defRPr/>
            </a:pPr>
            <a:r>
              <a:rPr lang="en-US" sz="3600" dirty="0" err="1">
                <a:solidFill>
                  <a:srgbClr val="FF3300"/>
                </a:solidFill>
                <a:latin typeface="Calibri" panose="020F0502020204030204" pitchFamily="34" charset="0"/>
                <a:cs typeface="Calibri" panose="020F0502020204030204" pitchFamily="34" charset="0"/>
              </a:rPr>
              <a:t>Xác</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định</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công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dụng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của</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dấu</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hai</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chấm</a:t>
            </a:r>
            <a:r>
              <a:rPr lang="en-US" sz="3600" dirty="0">
                <a:solidFill>
                  <a:srgbClr val="FF3300"/>
                </a:solidFill>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74A77DF1-5E92-00AA-A7B9-CBE9EBA6CBFA}"/>
              </a:ext>
            </a:extLst>
          </p:cNvPr>
          <p:cNvPicPr>
            <a:picLocks noChangeAspect="1"/>
          </p:cNvPicPr>
          <p:nvPr/>
        </p:nvPicPr>
        <p:blipFill>
          <a:blip r:embed="rId4"/>
          <a:stretch>
            <a:fillRect/>
          </a:stretch>
        </p:blipFill>
        <p:spPr>
          <a:xfrm>
            <a:off x="2379823" y="894010"/>
            <a:ext cx="6712278" cy="1652159"/>
          </a:xfrm>
          <a:prstGeom prst="rect">
            <a:avLst/>
          </a:prstGeom>
        </p:spPr>
      </p:pic>
    </p:spTree>
    <p:extLst>
      <p:ext uri="{BB962C8B-B14F-4D97-AF65-F5344CB8AC3E}">
        <p14:creationId xmlns:p14="http://schemas.microsoft.com/office/powerpoint/2010/main" val="3387163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95527461-1DE6-8923-8058-0C12CC91EDB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6" name="Rectangle: Rounded Corners 5">
            <a:extLst>
              <a:ext uri="{FF2B5EF4-FFF2-40B4-BE49-F238E27FC236}">
                <a16:creationId xmlns:a16="http://schemas.microsoft.com/office/drawing/2014/main" xmlns="" id="{27D26977-25FF-5BC1-66DB-EAD623F8B313}"/>
              </a:ext>
            </a:extLst>
          </p:cNvPr>
          <p:cNvSpPr/>
          <p:nvPr/>
        </p:nvSpPr>
        <p:spPr>
          <a:xfrm>
            <a:off x="896678" y="698200"/>
            <a:ext cx="6418522" cy="16792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Cambria" panose="02040503050406030204" pitchFamily="18" charset="0"/>
                <a:ea typeface="Cambria" panose="02040503050406030204" pitchFamily="18" charset="0"/>
                <a:cs typeface="Arial" panose="020B0604020202020204" pitchFamily="34" charset="0"/>
              </a:rPr>
              <a:t>a. </a:t>
            </a:r>
            <a:r>
              <a:rPr lang="vi-VN" sz="2400" dirty="0">
                <a:latin typeface="Cambria" panose="02040503050406030204" pitchFamily="18" charset="0"/>
                <a:ea typeface="Cambria" panose="02040503050406030204" pitchFamily="18" charset="0"/>
                <a:cs typeface="Arial" panose="020B0604020202020204" pitchFamily="34" charset="0"/>
              </a:rPr>
              <a:t>Trong túi vải thô của bà có đủ thứ quà, mùa nào thức nấy: nhãn tháng Sáu, na tháng Bảy, roi mùa hạ, </a:t>
            </a:r>
            <a:r>
              <a:rPr lang="en-US" sz="2400" dirty="0">
                <a:latin typeface="Cambria" panose="02040503050406030204" pitchFamily="18" charset="0"/>
                <a:ea typeface="Cambria" panose="02040503050406030204" pitchFamily="18" charset="0"/>
                <a:cs typeface="Arial" panose="020B0604020202020204" pitchFamily="34" charset="0"/>
              </a:rPr>
              <a:t>h</a:t>
            </a:r>
            <a:r>
              <a:rPr lang="vi-VN" sz="2400" dirty="0">
                <a:latin typeface="Cambria" panose="02040503050406030204" pitchFamily="18" charset="0"/>
                <a:ea typeface="Cambria" panose="02040503050406030204" pitchFamily="18" charset="0"/>
                <a:cs typeface="Arial" panose="020B0604020202020204" pitchFamily="34" charset="0"/>
              </a:rPr>
              <a:t>ương sen mùa thu.</a:t>
            </a:r>
          </a:p>
          <a:p>
            <a:pPr algn="r"/>
            <a:r>
              <a:rPr lang="vi-VN" sz="2400" dirty="0">
                <a:latin typeface="Cambria" panose="02040503050406030204" pitchFamily="18" charset="0"/>
                <a:ea typeface="Cambria" panose="02040503050406030204" pitchFamily="18" charset="0"/>
                <a:cs typeface="Arial" panose="020B0604020202020204" pitchFamily="34" charset="0"/>
              </a:rPr>
              <a:t>(Theo Ma Văn Kháng)</a:t>
            </a:r>
          </a:p>
        </p:txBody>
      </p:sp>
      <p:pic>
        <p:nvPicPr>
          <p:cNvPr id="7" name="Picture 6" descr="A picture containing metalware&#10;&#10;Description automatically generated">
            <a:extLst>
              <a:ext uri="{FF2B5EF4-FFF2-40B4-BE49-F238E27FC236}">
                <a16:creationId xmlns:a16="http://schemas.microsoft.com/office/drawing/2014/main" xmlns="" id="{7D0D2572-7EBF-54B4-0AB8-CAF8F9432F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20" name="TextBox 19">
            <a:extLst>
              <a:ext uri="{FF2B5EF4-FFF2-40B4-BE49-F238E27FC236}">
                <a16:creationId xmlns:a16="http://schemas.microsoft.com/office/drawing/2014/main" xmlns="" id="{E16B24F4-6556-12DE-BA48-C83D74E62008}"/>
              </a:ext>
            </a:extLst>
          </p:cNvPr>
          <p:cNvSpPr txBox="1"/>
          <p:nvPr/>
        </p:nvSpPr>
        <p:spPr>
          <a:xfrm>
            <a:off x="8005543" y="1244025"/>
            <a:ext cx="3576857"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liệt</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kê</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C8C2F943-2903-53A6-63DC-218F408D2247}"/>
              </a:ext>
            </a:extLst>
          </p:cNvPr>
          <p:cNvSpPr/>
          <p:nvPr/>
        </p:nvSpPr>
        <p:spPr>
          <a:xfrm>
            <a:off x="804529" y="2879581"/>
            <a:ext cx="6580789" cy="1479767"/>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Cambria" panose="02040503050406030204" pitchFamily="18" charset="0"/>
                <a:ea typeface="Cambria" panose="02040503050406030204" pitchFamily="18" charset="0"/>
                <a:cs typeface="Arial" panose="020B0604020202020204" pitchFamily="34" charset="0"/>
              </a:rPr>
              <a:t>b. Hoa giấy có một đặc điểm khác với nhiều loài hoa: hoa rụng mà vẫn còn tươi nguyên.</a:t>
            </a:r>
          </a:p>
          <a:p>
            <a:pPr algn="r"/>
            <a:r>
              <a:rPr lang="vi-VN" sz="2400" dirty="0">
                <a:latin typeface="Cambria" panose="02040503050406030204" pitchFamily="18" charset="0"/>
                <a:ea typeface="Cambria" panose="02040503050406030204" pitchFamily="18" charset="0"/>
                <a:cs typeface="Arial" panose="020B0604020202020204" pitchFamily="34" charset="0"/>
              </a:rPr>
              <a:t>(Theo Trần Hoài Dương)</a:t>
            </a:r>
          </a:p>
        </p:txBody>
      </p:sp>
      <p:pic>
        <p:nvPicPr>
          <p:cNvPr id="22" name="Picture 21" descr="A picture containing metalware&#10;&#10;Description automatically generated">
            <a:extLst>
              <a:ext uri="{FF2B5EF4-FFF2-40B4-BE49-F238E27FC236}">
                <a16:creationId xmlns:a16="http://schemas.microsoft.com/office/drawing/2014/main" xmlns="" id="{FE8F2A72-265F-3D80-1194-3AE0D0CD5A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3" name="TextBox 22">
            <a:extLst>
              <a:ext uri="{FF2B5EF4-FFF2-40B4-BE49-F238E27FC236}">
                <a16:creationId xmlns:a16="http://schemas.microsoft.com/office/drawing/2014/main" xmlns="" id="{79ADDCB4-2AB0-353C-47B8-BA810BA0A03C}"/>
              </a:ext>
            </a:extLst>
          </p:cNvPr>
          <p:cNvSpPr txBox="1"/>
          <p:nvPr/>
        </p:nvSpPr>
        <p:spPr>
          <a:xfrm>
            <a:off x="8059769" y="3274071"/>
            <a:ext cx="3512471"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giải</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thích</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xmlns="" id="{8E2EE100-7072-095F-8C8C-19138A198F09}"/>
              </a:ext>
            </a:extLst>
          </p:cNvPr>
          <p:cNvSpPr/>
          <p:nvPr/>
        </p:nvSpPr>
        <p:spPr>
          <a:xfrm>
            <a:off x="804529" y="4838714"/>
            <a:ext cx="6580789" cy="132108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latin typeface="Cambria" panose="02040503050406030204" pitchFamily="18" charset="0"/>
                <a:ea typeface="Cambria" panose="02040503050406030204" pitchFamily="18" charset="0"/>
                <a:cs typeface="Arial" panose="020B0604020202020204" pitchFamily="34" charset="0"/>
              </a:rPr>
              <a:t>c. Chú sóc có bộ lông khá đẹp: lưng xám nhưng bụng và chóp đuôi lại đỏ rực.</a:t>
            </a:r>
          </a:p>
          <a:p>
            <a:pPr algn="r"/>
            <a:r>
              <a:rPr lang="vi-VN" sz="2400" dirty="0">
                <a:latin typeface="Cambria" panose="02040503050406030204" pitchFamily="18" charset="0"/>
                <a:ea typeface="Cambria" panose="02040503050406030204" pitchFamily="18" charset="0"/>
                <a:cs typeface="Arial" panose="020B0604020202020204" pitchFamily="34" charset="0"/>
              </a:rPr>
              <a:t>(Theo Ngô Quân Miện)</a:t>
            </a:r>
          </a:p>
        </p:txBody>
      </p:sp>
      <p:pic>
        <p:nvPicPr>
          <p:cNvPr id="25" name="Picture 24" descr="A picture containing metalware&#10;&#10;Description automatically generated">
            <a:extLst>
              <a:ext uri="{FF2B5EF4-FFF2-40B4-BE49-F238E27FC236}">
                <a16:creationId xmlns:a16="http://schemas.microsoft.com/office/drawing/2014/main" xmlns="" id="{59C10141-9AF5-36C1-11C1-4C7E0D6360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6" name="TextBox 25">
            <a:extLst>
              <a:ext uri="{FF2B5EF4-FFF2-40B4-BE49-F238E27FC236}">
                <a16:creationId xmlns:a16="http://schemas.microsoft.com/office/drawing/2014/main" xmlns="" id="{563188F7-447C-4F85-5825-44D6BF1A7910}"/>
              </a:ext>
            </a:extLst>
          </p:cNvPr>
          <p:cNvSpPr txBox="1"/>
          <p:nvPr/>
        </p:nvSpPr>
        <p:spPr>
          <a:xfrm>
            <a:off x="8126353" y="5177931"/>
            <a:ext cx="3628768" cy="1200329"/>
          </a:xfrm>
          <a:prstGeom prst="rect">
            <a:avLst/>
          </a:prstGeom>
          <a:noFill/>
        </p:spPr>
        <p:txBody>
          <a:bodyPr wrap="square">
            <a:spAutoFit/>
          </a:bodyPr>
          <a:lstStyle/>
          <a:p>
            <a:pPr lvl="0" algn="just"/>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Báo</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hiệu</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phần</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giải</a:t>
            </a:r>
            <a:r>
              <a:rPr lang="en-US" sz="3600" dirty="0">
                <a:solidFill>
                  <a:srgbClr val="9900CC"/>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9900CC"/>
                </a:solidFill>
                <a:latin typeface="Cambria" panose="02040503050406030204" pitchFamily="18" charset="0"/>
                <a:ea typeface="Cambria" panose="02040503050406030204" pitchFamily="18" charset="0"/>
                <a:cs typeface="Calibri" panose="020F0502020204030204" pitchFamily="34" charset="0"/>
              </a:rPr>
              <a:t>thích</a:t>
            </a:r>
            <a:endParaRPr kumimoji="0" lang="vi-VN" sz="3600" b="0" i="0" u="none" strike="noStrike" kern="1200" cap="none" spc="0" normalizeH="0" baseline="0" noProof="0" dirty="0">
              <a:ln>
                <a:noFill/>
              </a:ln>
              <a:solidFill>
                <a:srgbClr val="9900CC"/>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7709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1" grpId="0" animBg="1"/>
      <p:bldP spid="23" grpId="0"/>
      <p:bldP spid="24"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6840"/>
            <a:ext cx="12029440" cy="6974840"/>
          </a:xfrm>
          <a:custGeom>
            <a:avLst/>
            <a:gdLst/>
            <a:ahLst/>
            <a:cxnLst/>
            <a:rect l="l" t="t" r="r" b="b"/>
            <a:pathLst>
              <a:path w="12080147" h="8229600">
                <a:moveTo>
                  <a:pt x="0" y="0"/>
                </a:moveTo>
                <a:lnTo>
                  <a:pt x="12080146" y="0"/>
                </a:lnTo>
                <a:lnTo>
                  <a:pt x="12080146"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xmlns="" id="{CFAFBF68-3D6B-7C54-153E-E5FBB9A44A67}"/>
              </a:ext>
            </a:extLst>
          </p:cNvPr>
          <p:cNvSpPr/>
          <p:nvPr/>
        </p:nvSpPr>
        <p:spPr>
          <a:xfrm>
            <a:off x="5730240" y="1442720"/>
            <a:ext cx="5408131" cy="4155440"/>
          </a:xfrm>
          <a:custGeom>
            <a:avLst/>
            <a:gdLst/>
            <a:ahLst/>
            <a:cxnLst/>
            <a:rect l="l" t="t" r="r" b="b"/>
            <a:pathLst>
              <a:path w="5021722" h="4114800">
                <a:moveTo>
                  <a:pt x="0" y="0"/>
                </a:moveTo>
                <a:lnTo>
                  <a:pt x="5021722" y="0"/>
                </a:lnTo>
                <a:lnTo>
                  <a:pt x="502172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xmlns="" id="{338C4578-AD90-5AF9-B08B-27CA198193FC}"/>
              </a:ext>
            </a:extLst>
          </p:cNvPr>
          <p:cNvSpPr/>
          <p:nvPr/>
        </p:nvSpPr>
        <p:spPr>
          <a:xfrm>
            <a:off x="3484879" y="4795520"/>
            <a:ext cx="2204721" cy="1706880"/>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Oval Callout 24">
            <a:extLst>
              <a:ext uri="{FF2B5EF4-FFF2-40B4-BE49-F238E27FC236}">
                <a16:creationId xmlns:a16="http://schemas.microsoft.com/office/drawing/2014/main" xmlns="" id="{6E4F1284-951B-7439-F1D6-144D3F6AAE9C}"/>
              </a:ext>
            </a:extLst>
          </p:cNvPr>
          <p:cNvSpPr/>
          <p:nvPr/>
        </p:nvSpPr>
        <p:spPr>
          <a:xfrm>
            <a:off x="1666240" y="1838961"/>
            <a:ext cx="5781041" cy="1976064"/>
          </a:xfrm>
          <a:prstGeom prst="wedgeEllipseCallout">
            <a:avLst>
              <a:gd name="adj1" fmla="val 62345"/>
              <a:gd name="adj2" fmla="val 28566"/>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lang="en-US" sz="3200" dirty="0">
                <a:solidFill>
                  <a:prstClr val="black"/>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10">
            <a:hlinkClick r:id="" action="ppaction://media"/>
            <a:extLst>
              <a:ext uri="{FF2B5EF4-FFF2-40B4-BE49-F238E27FC236}">
                <a16:creationId xmlns:a16="http://schemas.microsoft.com/office/drawing/2014/main" xmlns="" id="{3084A412-B9E7-DC40-211C-01736EF519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2429" y="134257"/>
            <a:ext cx="406400" cy="406400"/>
          </a:xfrm>
          <a:prstGeom prst="rect">
            <a:avLst/>
          </a:prstGeom>
        </p:spPr>
      </p:pic>
    </p:spTree>
    <p:extLst>
      <p:ext uri="{BB962C8B-B14F-4D97-AF65-F5344CB8AC3E}">
        <p14:creationId xmlns:p14="http://schemas.microsoft.com/office/powerpoint/2010/main" val="228021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 presetClass="mediacall" presetSubtype="0" fill="hold" nodeType="withEffect">
                                  <p:stCondLst>
                                    <p:cond delay="0"/>
                                  </p:stCondLst>
                                  <p:childTnLst>
                                    <p:cmd type="call" cmd="playFrom(0.0)">
                                      <p:cBhvr>
                                        <p:cTn id="9" dur="2716"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grpId="0"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121216" y="2177415"/>
            <a:ext cx="7950835" cy="325120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xmlns="" id="{4BC4A2BB-D6EE-A676-78F4-4B3304A4222E}"/>
              </a:ext>
            </a:extLst>
          </p:cNvPr>
          <p:cNvPicPr>
            <a:picLocks noChangeAspect="1"/>
          </p:cNvPicPr>
          <p:nvPr/>
        </p:nvPicPr>
        <p:blipFill>
          <a:blip r:embed="rId3"/>
          <a:stretch>
            <a:fillRect/>
          </a:stretch>
        </p:blipFill>
        <p:spPr>
          <a:xfrm>
            <a:off x="4890507" y="1804515"/>
            <a:ext cx="4548010" cy="402980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03AAABD4-1539-CBF1-7534-04795CEAF4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585812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6">
            <a:extLst>
              <a:ext uri="{FF2B5EF4-FFF2-40B4-BE49-F238E27FC236}">
                <a16:creationId xmlns:a16="http://schemas.microsoft.com/office/drawing/2014/main" xmlns="" id="{2BA606F9-745B-4EE5-A1A5-AD96FF21FE6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9857704">
            <a:off x="10602760" y="-230226"/>
            <a:ext cx="1860804" cy="2011680"/>
          </a:xfrm>
          <a:prstGeom prst="rect">
            <a:avLst/>
          </a:prstGeom>
        </p:spPr>
      </p:pic>
      <p:sp>
        <p:nvSpPr>
          <p:cNvPr id="9" name="Cloud 8">
            <a:extLst>
              <a:ext uri="{FF2B5EF4-FFF2-40B4-BE49-F238E27FC236}">
                <a16:creationId xmlns:a16="http://schemas.microsoft.com/office/drawing/2014/main" xmlns="" id="{7B790A90-82D6-44AE-BD8D-B79BB1EA50B5}"/>
              </a:ext>
            </a:extLst>
          </p:cNvPr>
          <p:cNvSpPr/>
          <p:nvPr/>
        </p:nvSpPr>
        <p:spPr>
          <a:xfrm>
            <a:off x="538263" y="2380239"/>
            <a:ext cx="2981324" cy="1990725"/>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eft Brace 9">
            <a:extLst>
              <a:ext uri="{FF2B5EF4-FFF2-40B4-BE49-F238E27FC236}">
                <a16:creationId xmlns:a16="http://schemas.microsoft.com/office/drawing/2014/main" xmlns="" id="{6500455B-2D96-4E0A-9DE5-9731EE9D29A0}"/>
              </a:ext>
            </a:extLst>
          </p:cNvPr>
          <p:cNvSpPr/>
          <p:nvPr/>
        </p:nvSpPr>
        <p:spPr>
          <a:xfrm>
            <a:off x="3581501" y="2032576"/>
            <a:ext cx="438149" cy="2757488"/>
          </a:xfrm>
          <a:prstGeom prst="leftBrace">
            <a:avLst>
              <a:gd name="adj1" fmla="val 21586"/>
              <a:gd name="adj2" fmla="val 4954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0B60BEA-FAE3-47C4-9D0B-FC7713008FAB}"/>
              </a:ext>
            </a:extLst>
          </p:cNvPr>
          <p:cNvSpPr/>
          <p:nvPr/>
        </p:nvSpPr>
        <p:spPr>
          <a:xfrm>
            <a:off x="4019648" y="1475364"/>
            <a:ext cx="2247903" cy="131445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C240E4EB-F875-4C5C-9354-D0A5AB40AA1E}"/>
              </a:ext>
            </a:extLst>
          </p:cNvPr>
          <p:cNvSpPr/>
          <p:nvPr/>
        </p:nvSpPr>
        <p:spPr>
          <a:xfrm>
            <a:off x="4019648" y="4370964"/>
            <a:ext cx="2362203" cy="10310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xmlns="" id="{9C10DF85-CCD2-4F26-AE87-9C389D9B99B9}"/>
              </a:ext>
            </a:extLst>
          </p:cNvPr>
          <p:cNvCxnSpPr>
            <a:cxnSpLocks/>
          </p:cNvCxnSpPr>
          <p:nvPr/>
        </p:nvCxnSpPr>
        <p:spPr>
          <a:xfrm>
            <a:off x="6391373" y="4915078"/>
            <a:ext cx="1100459" cy="889100"/>
          </a:xfrm>
          <a:prstGeom prst="line">
            <a:avLst/>
          </a:prstGeom>
          <a:ln/>
        </p:spPr>
        <p:style>
          <a:lnRef idx="2">
            <a:schemeClr val="accent2"/>
          </a:lnRef>
          <a:fillRef idx="1">
            <a:schemeClr val="lt1"/>
          </a:fillRef>
          <a:effectRef idx="0">
            <a:schemeClr val="accent2"/>
          </a:effectRef>
          <a:fontRef idx="minor">
            <a:schemeClr val="dk1"/>
          </a:fontRef>
        </p:style>
      </p:cxnSp>
      <p:sp>
        <p:nvSpPr>
          <p:cNvPr id="16" name="Rectangle 15">
            <a:extLst>
              <a:ext uri="{FF2B5EF4-FFF2-40B4-BE49-F238E27FC236}">
                <a16:creationId xmlns:a16="http://schemas.microsoft.com/office/drawing/2014/main" xmlns="" id="{A529A64D-68C8-4991-84E2-36FA44947DED}"/>
              </a:ext>
            </a:extLst>
          </p:cNvPr>
          <p:cNvSpPr/>
          <p:nvPr/>
        </p:nvSpPr>
        <p:spPr>
          <a:xfrm>
            <a:off x="7491831" y="5274674"/>
            <a:ext cx="3531367" cy="106971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sử</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xmlns="" id="{C22A9350-C6F3-4327-BF74-A21A0BFFC6A2}"/>
              </a:ext>
            </a:extLst>
          </p:cNvPr>
          <p:cNvCxnSpPr>
            <a:cxnSpLocks/>
          </p:cNvCxnSpPr>
          <p:nvPr/>
        </p:nvCxnSpPr>
        <p:spPr>
          <a:xfrm>
            <a:off x="6264301" y="2205216"/>
            <a:ext cx="1227530" cy="0"/>
          </a:xfrm>
          <a:prstGeom prst="line">
            <a:avLst/>
          </a:prstGeom>
          <a:ln/>
        </p:spPr>
        <p:style>
          <a:lnRef idx="2">
            <a:schemeClr val="accent2"/>
          </a:lnRef>
          <a:fillRef idx="1">
            <a:schemeClr val="lt1"/>
          </a:fillRef>
          <a:effectRef idx="0">
            <a:schemeClr val="accent2"/>
          </a:effectRef>
          <a:fontRef idx="minor">
            <a:schemeClr val="dk1"/>
          </a:fontRef>
        </p:style>
      </p:cxnSp>
      <p:sp>
        <p:nvSpPr>
          <p:cNvPr id="20" name="Rectangle 19">
            <a:extLst>
              <a:ext uri="{FF2B5EF4-FFF2-40B4-BE49-F238E27FC236}">
                <a16:creationId xmlns:a16="http://schemas.microsoft.com/office/drawing/2014/main" xmlns="" id="{D8FCC6EB-6B1F-4092-A3EE-8828A4CE1F51}"/>
              </a:ext>
            </a:extLst>
          </p:cNvPr>
          <p:cNvSpPr/>
          <p:nvPr/>
        </p:nvSpPr>
        <p:spPr>
          <a:xfrm>
            <a:off x="7491831" y="1660246"/>
            <a:ext cx="3531365" cy="10899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xmlns="" id="{9AB59AAE-CAFE-46EF-9E72-931520FD4D6D}"/>
              </a:ext>
            </a:extLst>
          </p:cNvPr>
          <p:cNvCxnSpPr>
            <a:cxnSpLocks/>
          </p:cNvCxnSpPr>
          <p:nvPr/>
        </p:nvCxnSpPr>
        <p:spPr>
          <a:xfrm flipV="1">
            <a:off x="6391373" y="4250407"/>
            <a:ext cx="1237053" cy="650947"/>
          </a:xfrm>
          <a:prstGeom prst="line">
            <a:avLst/>
          </a:prstGeom>
          <a:ln/>
        </p:spPr>
        <p:style>
          <a:lnRef idx="2">
            <a:schemeClr val="accent2"/>
          </a:lnRef>
          <a:fillRef idx="1">
            <a:schemeClr val="lt1"/>
          </a:fillRef>
          <a:effectRef idx="0">
            <a:schemeClr val="accent2"/>
          </a:effectRef>
          <a:fontRef idx="minor">
            <a:schemeClr val="dk1"/>
          </a:fontRef>
        </p:style>
      </p:cxnSp>
      <p:sp>
        <p:nvSpPr>
          <p:cNvPr id="22" name="Rectangle 21">
            <a:extLst>
              <a:ext uri="{FF2B5EF4-FFF2-40B4-BE49-F238E27FC236}">
                <a16:creationId xmlns:a16="http://schemas.microsoft.com/office/drawing/2014/main" xmlns="" id="{C065A9A0-DF9B-4979-99A9-A5F5895704F2}"/>
              </a:ext>
            </a:extLst>
          </p:cNvPr>
          <p:cNvSpPr/>
          <p:nvPr/>
        </p:nvSpPr>
        <p:spPr>
          <a:xfrm>
            <a:off x="7594396" y="3848162"/>
            <a:ext cx="3428803" cy="10669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35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6"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
            <a:extLst>
              <a:ext uri="{FF2B5EF4-FFF2-40B4-BE49-F238E27FC236}">
                <a16:creationId xmlns:a16="http://schemas.microsoft.com/office/drawing/2014/main" xmlns="" id="{D66FE4B0-FD81-DD91-EE6B-A473D25B0C45}"/>
              </a:ext>
            </a:extLst>
          </p:cNvPr>
          <p:cNvSpPr/>
          <p:nvPr/>
        </p:nvSpPr>
        <p:spPr>
          <a:xfrm>
            <a:off x="1036321" y="1859280"/>
            <a:ext cx="5476240" cy="4897120"/>
          </a:xfrm>
          <a:custGeom>
            <a:avLst/>
            <a:gdLst/>
            <a:ahLst/>
            <a:cxnLst/>
            <a:rect l="l" t="t" r="r" b="b"/>
            <a:pathLst>
              <a:path w="9285867" h="8229600">
                <a:moveTo>
                  <a:pt x="0" y="0"/>
                </a:moveTo>
                <a:lnTo>
                  <a:pt x="9285868" y="0"/>
                </a:lnTo>
                <a:lnTo>
                  <a:pt x="928586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Callout 24">
            <a:extLst>
              <a:ext uri="{FF2B5EF4-FFF2-40B4-BE49-F238E27FC236}">
                <a16:creationId xmlns:a16="http://schemas.microsoft.com/office/drawing/2014/main" xmlns="" id="{EB7CD323-1244-3362-41A4-676F5F79E251}"/>
              </a:ext>
            </a:extLst>
          </p:cNvPr>
          <p:cNvSpPr/>
          <p:nvPr/>
        </p:nvSpPr>
        <p:spPr>
          <a:xfrm>
            <a:off x="5505053" y="833120"/>
            <a:ext cx="5752227" cy="2143759"/>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Chuyến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thăm</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bà</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ngoại</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thú</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ơn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11">
            <a:hlinkClick r:id="" action="ppaction://media"/>
            <a:extLst>
              <a:ext uri="{FF2B5EF4-FFF2-40B4-BE49-F238E27FC236}">
                <a16:creationId xmlns:a16="http://schemas.microsoft.com/office/drawing/2014/main" xmlns="" id="{13836071-6B49-0B49-5A32-B3C6DA1D49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572" y="275772"/>
            <a:ext cx="406400" cy="406400"/>
          </a:xfrm>
          <a:prstGeom prst="rect">
            <a:avLst/>
          </a:prstGeom>
        </p:spPr>
      </p:pic>
    </p:spTree>
    <p:extLst>
      <p:ext uri="{BB962C8B-B14F-4D97-AF65-F5344CB8AC3E}">
        <p14:creationId xmlns:p14="http://schemas.microsoft.com/office/powerpoint/2010/main" val="57816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 presetClass="mediacall" presetSubtype="0" fill="hold" nodeType="withEffect">
                                  <p:stCondLst>
                                    <p:cond delay="0"/>
                                  </p:stCondLst>
                                  <p:childTnLst>
                                    <p:cmd type="call" cmd="playFrom(0.0)">
                                      <p:cBhvr>
                                        <p:cTn id="17" dur="4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7">
            <a:extLst>
              <a:ext uri="{FF2B5EF4-FFF2-40B4-BE49-F238E27FC236}">
                <a16:creationId xmlns:a16="http://schemas.microsoft.com/office/drawing/2014/main" xmlns="" id="{F4D9C765-8F27-B932-C81E-B902DB39D404}"/>
              </a:ext>
            </a:extLst>
          </p:cNvPr>
          <p:cNvSpPr txBox="1"/>
          <p:nvPr/>
        </p:nvSpPr>
        <p:spPr>
          <a:xfrm>
            <a:off x="3812308" y="1108272"/>
            <a:ext cx="5699496" cy="1015663"/>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r>
              <a:rPr lang="en-US" altLang="zh-CN" sz="6000" b="1" dirty="0">
                <a:latin typeface="Cambria" panose="02040503050406030204" pitchFamily="18" charset="0"/>
                <a:ea typeface="Cambria" panose="02040503050406030204" pitchFamily="18" charset="0"/>
                <a:sym typeface="+mn-lt"/>
              </a:rPr>
              <a:t>DẶN DÒ</a:t>
            </a:r>
            <a:endParaRPr lang="zh-CN" altLang="en-US" sz="6000" b="1" dirty="0">
              <a:latin typeface="Cambria" panose="02040503050406030204" pitchFamily="18" charset="0"/>
              <a:sym typeface="+mn-lt"/>
            </a:endParaRPr>
          </a:p>
        </p:txBody>
      </p:sp>
      <p:sp>
        <p:nvSpPr>
          <p:cNvPr id="6" name="文本框 1">
            <a:extLst>
              <a:ext uri="{FF2B5EF4-FFF2-40B4-BE49-F238E27FC236}">
                <a16:creationId xmlns:a16="http://schemas.microsoft.com/office/drawing/2014/main" xmlns="" id="{68AEFAC0-DAD5-82B4-51CB-DDB22412C545}"/>
              </a:ext>
            </a:extLst>
          </p:cNvPr>
          <p:cNvSpPr txBox="1"/>
          <p:nvPr/>
        </p:nvSpPr>
        <p:spPr>
          <a:xfrm>
            <a:off x="4494083" y="2167683"/>
            <a:ext cx="6745185" cy="3890360"/>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r>
              <a:rPr lang="en-US" altLang="zh-CN" sz="2800" dirty="0" err="1">
                <a:latin typeface="Cambria" panose="02040503050406030204" pitchFamily="18" charset="0"/>
                <a:sym typeface="+mn-lt"/>
              </a:rPr>
              <a:t>Hoàn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thành</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bài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tập</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vào</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vở</a:t>
            </a:r>
            <a:endParaRPr lang="zh-CN" altLang="en-US" sz="2800" dirty="0">
              <a:latin typeface="Cambria" panose="02040503050406030204" pitchFamily="18" charset="0"/>
              <a:sym typeface="+mn-lt"/>
            </a:endParaRPr>
          </a:p>
          <a:p>
            <a:r>
              <a:rPr lang="en-US" altLang="zh-CN" sz="2800" dirty="0" err="1">
                <a:latin typeface="Cambria" panose="02040503050406030204" pitchFamily="18" charset="0"/>
                <a:sym typeface="+mn-lt"/>
              </a:rPr>
              <a:t>Ôn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lại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bài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cũ</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biết</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nêu</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được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những</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từ</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ngữ</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miêu</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tả</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về</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người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thân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và</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biết</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xác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định</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được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tác</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dụng</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của</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dấu</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hai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chấm</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trong</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câu</a:t>
            </a:r>
            <a:r>
              <a:rPr lang="en-US" altLang="zh-CN" sz="2800" dirty="0">
                <a:latin typeface="Cambria" panose="02040503050406030204" pitchFamily="18" charset="0"/>
                <a:sym typeface="+mn-lt"/>
              </a:rPr>
              <a:t> </a:t>
            </a:r>
          </a:p>
          <a:p>
            <a:r>
              <a:rPr lang="en-US" altLang="zh-CN" sz="2800" dirty="0" err="1">
                <a:latin typeface="Cambria" panose="02040503050406030204" pitchFamily="18" charset="0"/>
                <a:sym typeface="+mn-lt"/>
              </a:rPr>
              <a:t>Chuẩn</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bị</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bài</a:t>
            </a:r>
            <a:r>
              <a:rPr lang="en-US" altLang="zh-CN" sz="2800" dirty="0">
                <a:latin typeface="Cambria" panose="02040503050406030204" pitchFamily="18" charset="0"/>
                <a:sym typeface="+mn-lt"/>
              </a:rPr>
              <a:t> </a:t>
            </a:r>
            <a:r>
              <a:rPr lang="en-US" altLang="zh-CN" sz="2800" dirty="0" err="1">
                <a:latin typeface="Cambria" panose="02040503050406030204" pitchFamily="18" charset="0"/>
                <a:sym typeface="+mn-lt"/>
              </a:rPr>
              <a:t>mới</a:t>
            </a:r>
            <a:endParaRPr lang="zh-CN" altLang="en-US" sz="2800" dirty="0">
              <a:latin typeface="Cambria" panose="02040503050406030204" pitchFamily="18" charset="0"/>
              <a:sym typeface="+mn-lt"/>
            </a:endParaRPr>
          </a:p>
        </p:txBody>
      </p:sp>
      <p:pic>
        <p:nvPicPr>
          <p:cNvPr id="7" name="图片 8" descr="13">
            <a:extLst>
              <a:ext uri="{FF2B5EF4-FFF2-40B4-BE49-F238E27FC236}">
                <a16:creationId xmlns:a16="http://schemas.microsoft.com/office/drawing/2014/main" xmlns="" id="{C5E1A3F6-0124-C761-46E1-A8431B6BD07D}"/>
              </a:ext>
            </a:extLst>
          </p:cNvPr>
          <p:cNvPicPr>
            <a:picLocks noChangeAspect="1"/>
          </p:cNvPicPr>
          <p:nvPr/>
        </p:nvPicPr>
        <p:blipFill>
          <a:blip r:embed="rId2"/>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031374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xmlns=""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xmlns=""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xmlns=""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xmlns=""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rPr>
              <a:t>TẠM BIỆT CÁC EM</a:t>
            </a:r>
            <a:endParaRPr kumimoji="0" lang="zh-CN" altLang="en-US"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endParaRPr>
          </a:p>
        </p:txBody>
      </p:sp>
      <p:sp>
        <p:nvSpPr>
          <p:cNvPr id="22" name="矩形 21">
            <a:extLst>
              <a:ext uri="{FF2B5EF4-FFF2-40B4-BE49-F238E27FC236}">
                <a16:creationId xmlns:a16="http://schemas.microsoft.com/office/drawing/2014/main" xmlns=""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xmlns=""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xmlns=""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xmlns=""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4E5556AD-80AB-13FE-4F70-55FB7A072A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spTree>
    <p:extLst>
      <p:ext uri="{BB962C8B-B14F-4D97-AF65-F5344CB8AC3E}">
        <p14:creationId xmlns:p14="http://schemas.microsoft.com/office/powerpoint/2010/main" val="34694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10" name="图片 9" descr="19"/>
          <p:cNvPicPr>
            <a:picLocks noChangeAspect="1"/>
          </p:cNvPicPr>
          <p:nvPr/>
        </p:nvPicPr>
        <p:blipFill>
          <a:blip r:embed="rId6"/>
          <a:stretch>
            <a:fillRect/>
          </a:stretch>
        </p:blipFill>
        <p:spPr>
          <a:xfrm>
            <a:off x="0" y="-94615"/>
            <a:ext cx="2000250" cy="4429125"/>
          </a:xfrm>
          <a:prstGeom prst="rect">
            <a:avLst/>
          </a:prstGeom>
        </p:spPr>
      </p:pic>
      <p:pic>
        <p:nvPicPr>
          <p:cNvPr id="11" name="图片 10" descr="17"/>
          <p:cNvPicPr>
            <a:picLocks noChangeAspect="1"/>
          </p:cNvPicPr>
          <p:nvPr/>
        </p:nvPicPr>
        <p:blipFill>
          <a:blip r:embed="rId7"/>
          <a:stretch>
            <a:fillRect/>
          </a:stretch>
        </p:blipFill>
        <p:spPr>
          <a:xfrm>
            <a:off x="10963910" y="4705350"/>
            <a:ext cx="999490" cy="979170"/>
          </a:xfrm>
          <a:prstGeom prst="rect">
            <a:avLst/>
          </a:prstGeom>
        </p:spPr>
      </p:pic>
      <p:pic>
        <p:nvPicPr>
          <p:cNvPr id="12" name="图片 11" descr="18"/>
          <p:cNvPicPr>
            <a:picLocks noChangeAspect="1"/>
          </p:cNvPicPr>
          <p:nvPr/>
        </p:nvPicPr>
        <p:blipFill>
          <a:blip r:embed="rId8"/>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9"/>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0"/>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sp>
        <p:nvSpPr>
          <p:cNvPr id="2" name="TextBox 1">
            <a:extLst>
              <a:ext uri="{FF2B5EF4-FFF2-40B4-BE49-F238E27FC236}">
                <a16:creationId xmlns:a16="http://schemas.microsoft.com/office/drawing/2014/main" xmlns="" id="{EB2AF977-8E02-E117-D89D-87DE3862DDD6}"/>
              </a:ext>
            </a:extLst>
          </p:cNvPr>
          <p:cNvSpPr txBox="1"/>
          <p:nvPr/>
        </p:nvSpPr>
        <p:spPr>
          <a:xfrm>
            <a:off x="2484841" y="732820"/>
            <a:ext cx="49389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xmlns="" id="{0BB651BF-2E0F-E427-B422-311A4DA1B56D}"/>
              </a:ext>
            </a:extLst>
          </p:cNvPr>
          <p:cNvPicPr>
            <a:picLocks noChangeAspect="1"/>
          </p:cNvPicPr>
          <p:nvPr/>
        </p:nvPicPr>
        <p:blipFill>
          <a:blip r:embed="rId12"/>
          <a:stretch>
            <a:fillRect/>
          </a:stretch>
        </p:blipFill>
        <p:spPr>
          <a:xfrm>
            <a:off x="3428969" y="1567682"/>
            <a:ext cx="2619375" cy="838200"/>
          </a:xfrm>
          <a:prstGeom prst="rect">
            <a:avLst/>
          </a:prstGeom>
        </p:spPr>
      </p:pic>
      <p:pic>
        <p:nvPicPr>
          <p:cNvPr id="18" name="Picture 17">
            <a:extLst>
              <a:ext uri="{FF2B5EF4-FFF2-40B4-BE49-F238E27FC236}">
                <a16:creationId xmlns:a16="http://schemas.microsoft.com/office/drawing/2014/main" xmlns="" id="{93C83779-24B8-9BFC-08E6-8AE8B74FE10B}"/>
              </a:ext>
            </a:extLst>
          </p:cNvPr>
          <p:cNvPicPr>
            <a:picLocks noChangeAspect="1"/>
          </p:cNvPicPr>
          <p:nvPr/>
        </p:nvPicPr>
        <p:blipFill>
          <a:blip r:embed="rId13"/>
          <a:stretch>
            <a:fillRect/>
          </a:stretch>
        </p:blipFill>
        <p:spPr>
          <a:xfrm>
            <a:off x="1734793" y="2669956"/>
            <a:ext cx="6474513" cy="2127688"/>
          </a:xfrm>
          <a:prstGeom prst="rect">
            <a:avLst/>
          </a:prstGeom>
        </p:spPr>
      </p:pic>
      <p:pic>
        <p:nvPicPr>
          <p:cNvPr id="20" name="Picture 19">
            <a:extLst>
              <a:ext uri="{FF2B5EF4-FFF2-40B4-BE49-F238E27FC236}">
                <a16:creationId xmlns:a16="http://schemas.microsoft.com/office/drawing/2014/main" xmlns="" id="{CDC8F1BC-8518-EC80-5057-702E8316EE3E}"/>
              </a:ext>
            </a:extLst>
          </p:cNvPr>
          <p:cNvPicPr>
            <a:picLocks noChangeAspect="1"/>
          </p:cNvPicPr>
          <p:nvPr/>
        </p:nvPicPr>
        <p:blipFill>
          <a:blip r:embed="rId14"/>
          <a:stretch>
            <a:fillRect/>
          </a:stretch>
        </p:blipFill>
        <p:spPr>
          <a:xfrm>
            <a:off x="2626401" y="4123098"/>
            <a:ext cx="4919898" cy="1926503"/>
          </a:xfrm>
          <a:prstGeom prst="rect">
            <a:avLst/>
          </a:prstGeom>
        </p:spPr>
      </p:pic>
      <p:sp>
        <p:nvSpPr>
          <p:cNvPr id="5" name="Freeform 4">
            <a:extLst>
              <a:ext uri="{FF2B5EF4-FFF2-40B4-BE49-F238E27FC236}">
                <a16:creationId xmlns:a16="http://schemas.microsoft.com/office/drawing/2014/main" xmlns="" id="{2849E401-9DFE-9174-AF9A-6781D3A4FA5E}"/>
              </a:ext>
            </a:extLst>
          </p:cNvPr>
          <p:cNvSpPr/>
          <p:nvPr/>
        </p:nvSpPr>
        <p:spPr>
          <a:xfrm>
            <a:off x="7711440" y="2832100"/>
            <a:ext cx="4170750" cy="389382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15"/>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782772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10000"/>
                                  </p:iterate>
                                  <p:childTnLst>
                                    <p:set>
                                      <p:cBhvr>
                                        <p:cTn id="43" dur="1" fill="hold">
                                          <p:stCondLst>
                                            <p:cond delay="0"/>
                                          </p:stCondLst>
                                        </p:cTn>
                                        <p:tgtEl>
                                          <p:spTgt spid="2"/>
                                        </p:tgtEl>
                                        <p:attrNameLst>
                                          <p:attrName>style.visibility</p:attrName>
                                        </p:attrNameLst>
                                      </p:cBhvr>
                                      <p:to>
                                        <p:strVal val="visible"/>
                                      </p:to>
                                    </p:set>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906836">
                <a:moveTo>
                  <a:pt x="0" y="0"/>
                </a:moveTo>
                <a:lnTo>
                  <a:pt x="18288000" y="0"/>
                </a:lnTo>
                <a:lnTo>
                  <a:pt x="18288000" y="8906836"/>
                </a:lnTo>
                <a:lnTo>
                  <a:pt x="0" y="890683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061200" y="2413000"/>
            <a:ext cx="4445000" cy="3984945"/>
          </a:xfrm>
          <a:custGeom>
            <a:avLst/>
            <a:gdLst/>
            <a:ahLst/>
            <a:cxnLst/>
            <a:rect l="l" t="t" r="r" b="b"/>
            <a:pathLst>
              <a:path w="8858250" h="8072177">
                <a:moveTo>
                  <a:pt x="0" y="0"/>
                </a:moveTo>
                <a:lnTo>
                  <a:pt x="8858250" y="0"/>
                </a:lnTo>
                <a:lnTo>
                  <a:pt x="8858250" y="8072177"/>
                </a:lnTo>
                <a:lnTo>
                  <a:pt x="0" y="8072177"/>
                </a:lnTo>
                <a:lnTo>
                  <a:pt x="0" y="0"/>
                </a:lnTo>
                <a:close/>
              </a:path>
            </a:pathLst>
          </a:custGeom>
          <a:blipFill>
            <a:blip r:embed="rId5"/>
            <a:stretch>
              <a:fillRect l="-71741" t="-7082" r="-34709" b="-3257"/>
            </a:stretch>
          </a:blipFill>
        </p:spPr>
        <p:txBody>
          <a:bodyPr/>
          <a:lstStyle/>
          <a:p>
            <a:pPr defTabSz="609630"/>
            <a:endParaRPr lang="en-US" sz="1200">
              <a:solidFill>
                <a:prstClr val="black"/>
              </a:solidFill>
              <a:latin typeface="Calibri"/>
            </a:endParaRPr>
          </a:p>
        </p:txBody>
      </p:sp>
      <p:sp>
        <p:nvSpPr>
          <p:cNvPr id="6" name="Oval Callout 8">
            <a:extLst>
              <a:ext uri="{FF2B5EF4-FFF2-40B4-BE49-F238E27FC236}">
                <a16:creationId xmlns:a16="http://schemas.microsoft.com/office/drawing/2014/main" xmlns="" id="{4146AD2F-6286-972B-5903-3A64DE7F8D1D}"/>
              </a:ext>
            </a:extLst>
          </p:cNvPr>
          <p:cNvSpPr/>
          <p:nvPr/>
        </p:nvSpPr>
        <p:spPr>
          <a:xfrm rot="590413">
            <a:off x="776475" y="228341"/>
            <a:ext cx="3812456" cy="2036798"/>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endParaRPr lang="en-US" sz="1350">
              <a:solidFill>
                <a:prstClr val="black"/>
              </a:solidFill>
              <a:latin typeface="等线" panose="020F0502020204030204"/>
            </a:endParaRPr>
          </a:p>
        </p:txBody>
      </p:sp>
      <p:sp>
        <p:nvSpPr>
          <p:cNvPr id="7" name="TextBox 6">
            <a:extLst>
              <a:ext uri="{FF2B5EF4-FFF2-40B4-BE49-F238E27FC236}">
                <a16:creationId xmlns:a16="http://schemas.microsoft.com/office/drawing/2014/main" xmlns="" id="{B5D9D7B3-9CB1-AB38-B0E2-6CF5E5145F98}"/>
              </a:ext>
            </a:extLst>
          </p:cNvPr>
          <p:cNvSpPr txBox="1"/>
          <p:nvPr/>
        </p:nvSpPr>
        <p:spPr>
          <a:xfrm rot="472441">
            <a:off x="1050894" y="537289"/>
            <a:ext cx="3433571" cy="1569660"/>
          </a:xfrm>
          <a:prstGeom prst="rect">
            <a:avLst/>
          </a:prstGeom>
          <a:noFill/>
        </p:spPr>
        <p:txBody>
          <a:bodyPr wrap="square" rtlCol="0">
            <a:spAutoFit/>
          </a:bodyPr>
          <a:lstStyle/>
          <a:p>
            <a:pPr algn="ctr" defTabSz="685800"/>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Dịp</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hè</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năm</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ngoái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Tít</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được</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bố</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mẹ</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cho</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về</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chơi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ông</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bà</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ngoại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Tít</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vui</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prstClr val="black"/>
                </a:solidFill>
                <a:latin typeface="Cambria" panose="02040503050406030204" pitchFamily="18" charset="0"/>
                <a:ea typeface="Cambria" panose="02040503050406030204" pitchFamily="18" charset="0"/>
                <a:cs typeface="Arial" panose="020B0604020202020204" pitchFamily="34" charset="0"/>
              </a:rPr>
              <a:t>lắm</a:t>
            </a:r>
            <a:r>
              <a:rPr lang="en-US" sz="2400"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5" name="0">
            <a:hlinkClick r:id="" action="ppaction://media"/>
            <a:extLst>
              <a:ext uri="{FF2B5EF4-FFF2-40B4-BE49-F238E27FC236}">
                <a16:creationId xmlns:a16="http://schemas.microsoft.com/office/drawing/2014/main" xmlns="" id="{F052C639-B957-9761-FAA6-206A5B22C8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5972" y="26488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95062E-6 L -0.57396 0.01328 " pathEditMode="relative" rAng="0" ptsTypes="AA">
                                      <p:cBhvr>
                                        <p:cTn id="6" dur="3000" fill="hold"/>
                                        <p:tgtEl>
                                          <p:spTgt spid="3"/>
                                        </p:tgtEl>
                                        <p:attrNameLst>
                                          <p:attrName>ppt_x</p:attrName>
                                          <p:attrName>ppt_y</p:attrName>
                                        </p:attrNameLst>
                                      </p:cBhvr>
                                      <p:rCtr x="-28698" y="664"/>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5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3"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2">
            <a:extLst>
              <a:ext uri="{FF2B5EF4-FFF2-40B4-BE49-F238E27FC236}">
                <a16:creationId xmlns:a16="http://schemas.microsoft.com/office/drawing/2014/main" xmlns="" id="{D66FE4B0-FD81-DD91-EE6B-A473D25B0C45}"/>
              </a:ext>
            </a:extLst>
          </p:cNvPr>
          <p:cNvSpPr/>
          <p:nvPr/>
        </p:nvSpPr>
        <p:spPr>
          <a:xfrm>
            <a:off x="1036321" y="1859280"/>
            <a:ext cx="5476240" cy="4897120"/>
          </a:xfrm>
          <a:custGeom>
            <a:avLst/>
            <a:gdLst/>
            <a:ahLst/>
            <a:cxnLst/>
            <a:rect l="l" t="t" r="r" b="b"/>
            <a:pathLst>
              <a:path w="9285867" h="8229600">
                <a:moveTo>
                  <a:pt x="0" y="0"/>
                </a:moveTo>
                <a:lnTo>
                  <a:pt x="9285868" y="0"/>
                </a:lnTo>
                <a:lnTo>
                  <a:pt x="9285868" y="8229600"/>
                </a:lnTo>
                <a:lnTo>
                  <a:pt x="0" y="8229600"/>
                </a:lnTo>
                <a:lnTo>
                  <a:pt x="0" y="0"/>
                </a:lnTo>
                <a:close/>
              </a:path>
            </a:pathLst>
          </a:custGeom>
          <a:blipFill>
            <a:blip r:embed="rId5"/>
            <a:stretch>
              <a:fillRect/>
            </a:stretch>
          </a:blipFill>
        </p:spPr>
        <p:txBody>
          <a:bodyPr/>
          <a:lstStyle/>
          <a:p>
            <a:endParaRPr lang="en-US"/>
          </a:p>
        </p:txBody>
      </p:sp>
      <p:sp>
        <p:nvSpPr>
          <p:cNvPr id="7" name="Oval Callout 24">
            <a:extLst>
              <a:ext uri="{FF2B5EF4-FFF2-40B4-BE49-F238E27FC236}">
                <a16:creationId xmlns:a16="http://schemas.microsoft.com/office/drawing/2014/main" xmlns="" id="{EB7CD323-1244-3362-41A4-676F5F79E251}"/>
              </a:ext>
            </a:extLst>
          </p:cNvPr>
          <p:cNvSpPr/>
          <p:nvPr/>
        </p:nvSpPr>
        <p:spPr>
          <a:xfrm>
            <a:off x="5505053" y="833120"/>
            <a:ext cx="5752227" cy="2143759"/>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hãy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hoàn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thành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bài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tập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để</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giúp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Tít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giúp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ông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ngoại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mình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những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công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việc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nhé</a:t>
            </a:r>
            <a:r>
              <a:rPr lang="en-US" sz="2400" dirty="0">
                <a:solidFill>
                  <a:prstClr val="black"/>
                </a:solidFill>
                <a:latin typeface="Arial" panose="020B0604020202020204" pitchFamily="34" charset="0"/>
                <a:cs typeface="Arial" panose="020B0604020202020204" pitchFamily="34" charset="0"/>
              </a:rPr>
              <a:t>!</a:t>
            </a:r>
          </a:p>
        </p:txBody>
      </p:sp>
      <p:pic>
        <p:nvPicPr>
          <p:cNvPr id="3" name="2">
            <a:hlinkClick r:id="" action="ppaction://media"/>
            <a:extLst>
              <a:ext uri="{FF2B5EF4-FFF2-40B4-BE49-F238E27FC236}">
                <a16:creationId xmlns:a16="http://schemas.microsoft.com/office/drawing/2014/main" xmlns="" id="{79D3581E-4C0A-1B9D-205A-0F3E5B7FB6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258" y="16691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 presetClass="mediacall" presetSubtype="0" fill="hold" nodeType="withEffect">
                                  <p:stCondLst>
                                    <p:cond delay="0"/>
                                  </p:stCondLst>
                                  <p:childTnLst>
                                    <p:cmd type="call" cmd="playFrom(0.0)">
                                      <p:cBhvr>
                                        <p:cTn id="17"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xmlns="" id="{75A7707D-D9A2-F3AC-B7CF-DC7ECAE92395}"/>
              </a:ext>
            </a:extLst>
          </p:cNvPr>
          <p:cNvPicPr>
            <a:picLocks noChangeAspect="1"/>
          </p:cNvPicPr>
          <p:nvPr/>
        </p:nvPicPr>
        <p:blipFill>
          <a:blip r:embed="rId3"/>
          <a:stretch>
            <a:fillRect/>
          </a:stretch>
        </p:blipFill>
        <p:spPr>
          <a:xfrm>
            <a:off x="4574837" y="2018396"/>
            <a:ext cx="4871126" cy="4029805"/>
          </a:xfrm>
          <a:prstGeom prst="rect">
            <a:avLst/>
          </a:prstGeom>
        </p:spPr>
      </p:pic>
    </p:spTree>
    <p:extLst>
      <p:ext uri="{BB962C8B-B14F-4D97-AF65-F5344CB8AC3E}">
        <p14:creationId xmlns:p14="http://schemas.microsoft.com/office/powerpoint/2010/main" val="2521341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4">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917" y="4674026"/>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11397" y="4426046"/>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3953075" y="-204433"/>
            <a:ext cx="1331619" cy="108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2401" y="3591018"/>
            <a:ext cx="4277840" cy="1423155"/>
          </a:xfrm>
          <a:prstGeom prst="rect">
            <a:avLst/>
          </a:prstGeom>
        </p:spPr>
      </p:pic>
      <p:sp>
        <p:nvSpPr>
          <p:cNvPr id="22" name="Right Arrow 21">
            <a:hlinkClick r:id="rId15"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Google Shape;2167;p57"/>
          <p:cNvSpPr/>
          <p:nvPr/>
        </p:nvSpPr>
        <p:spPr>
          <a:xfrm>
            <a:off x="7000241" y="-27672"/>
            <a:ext cx="5005424" cy="168060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4">
              <a:lumMod val="40000"/>
              <a:lumOff val="60000"/>
            </a:schemeClr>
          </a:solidFill>
          <a:ln w="38100">
            <a:solidFill>
              <a:schemeClr val="tx1"/>
            </a:solidFill>
          </a:ln>
        </p:spPr>
        <p:txBody>
          <a:bodyPr spcFirstLastPara="1" wrap="square" lIns="121900" tIns="121900" rIns="121900" bIns="121900" anchor="ctr" anchorCtr="0">
            <a:noAutofit/>
          </a:bodyPr>
          <a:lstStyle/>
          <a:p>
            <a:pPr algn="ctr" defTabSz="914377">
              <a:defRPr/>
            </a:pPr>
            <a:r>
              <a:rPr lang="en-US" sz="4800" b="1" dirty="0" err="1">
                <a:solidFill>
                  <a:prstClr val="black"/>
                </a:solidFill>
                <a:latin typeface="Cambria" panose="02040503050406030204" pitchFamily="18" charset="0"/>
                <a:ea typeface="Cambria" panose="02040503050406030204" pitchFamily="18" charset="0"/>
              </a:rPr>
              <a:t>Chặng</a:t>
            </a:r>
            <a:r>
              <a:rPr lang="en-US" sz="4800" b="1" dirty="0">
                <a:solidFill>
                  <a:prstClr val="black"/>
                </a:solidFill>
                <a:latin typeface="Cambria" panose="02040503050406030204" pitchFamily="18" charset="0"/>
                <a:ea typeface="Cambria" panose="02040503050406030204" pitchFamily="18" charset="0"/>
              </a:rPr>
              <a:t> 1: </a:t>
            </a:r>
          </a:p>
          <a:p>
            <a:pPr algn="ctr" defTabSz="914377">
              <a:defRPr/>
            </a:pPr>
            <a:r>
              <a:rPr lang="en-US" sz="4800" b="1" dirty="0" err="1">
                <a:solidFill>
                  <a:prstClr val="black"/>
                </a:solidFill>
                <a:latin typeface="Cambria" panose="02040503050406030204" pitchFamily="18" charset="0"/>
                <a:ea typeface="Cambria" panose="02040503050406030204" pitchFamily="18" charset="0"/>
              </a:rPr>
              <a:t>Bắt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côn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trùng</a:t>
            </a:r>
            <a:endParaRPr sz="4800" b="1" dirty="0">
              <a:solidFill>
                <a:prstClr val="black"/>
              </a:solidFill>
              <a:latin typeface="Cambria" panose="02040503050406030204" pitchFamily="18" charset="0"/>
              <a:ea typeface="Cambria" panose="02040503050406030204" pitchFamily="18" charset="0"/>
            </a:endParaRPr>
          </a:p>
        </p:txBody>
      </p:sp>
      <p:sp>
        <p:nvSpPr>
          <p:cNvPr id="25" name="Oval Callout 24"/>
          <p:cNvSpPr/>
          <p:nvPr/>
        </p:nvSpPr>
        <p:spPr>
          <a:xfrm>
            <a:off x="3848973" y="1747521"/>
            <a:ext cx="4832783" cy="1976064"/>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2400" dirty="0" err="1">
                <a:solidFill>
                  <a:prstClr val="black"/>
                </a:solidFill>
                <a:latin typeface="Arial" panose="020B0604020202020204" pitchFamily="34" charset="0"/>
                <a:cs typeface="Arial" panose="020B0604020202020204" pitchFamily="34" charset="0"/>
              </a:rPr>
              <a:t>Cùng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ông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tìm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những</a:t>
            </a:r>
            <a:r>
              <a:rPr lang="en-US" sz="2400" dirty="0">
                <a:solidFill>
                  <a:prstClr val="black"/>
                </a:solidFill>
                <a:latin typeface="Arial" panose="020B0604020202020204" pitchFamily="34" charset="0"/>
                <a:cs typeface="Arial" panose="020B0604020202020204" pitchFamily="34" charset="0"/>
              </a:rPr>
              <a:t> con </a:t>
            </a:r>
            <a:r>
              <a:rPr lang="en-US" sz="2400" dirty="0" err="1">
                <a:solidFill>
                  <a:prstClr val="black"/>
                </a:solidFill>
                <a:latin typeface="Arial" panose="020B0604020202020204" pitchFamily="34" charset="0"/>
                <a:cs typeface="Arial" panose="020B0604020202020204" pitchFamily="34" charset="0"/>
              </a:rPr>
              <a:t>côn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để</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vườn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hoa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tươi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đẹp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thôi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Tít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ơi</a:t>
            </a:r>
            <a:r>
              <a:rPr lang="en-US" sz="2400" dirty="0">
                <a:solidFill>
                  <a:prstClr val="black"/>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18387" y="3619219"/>
            <a:ext cx="4473328" cy="3238781"/>
          </a:xfrm>
          <a:prstGeom prst="rect">
            <a:avLst/>
          </a:prstGeom>
        </p:spPr>
      </p:pic>
      <p:pic>
        <p:nvPicPr>
          <p:cNvPr id="3" name="3">
            <a:hlinkClick r:id="" action="ppaction://media"/>
            <a:extLst>
              <a:ext uri="{FF2B5EF4-FFF2-40B4-BE49-F238E27FC236}">
                <a16:creationId xmlns:a16="http://schemas.microsoft.com/office/drawing/2014/main" xmlns="" id="{F6525879-64EC-9A83-68B8-ED2190EE47C8}"/>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58371" y="-203200"/>
            <a:ext cx="406400" cy="4064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EA809423-DA3C-5499-D7BD-D80248A741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76247" y="123136"/>
            <a:ext cx="1666248" cy="1666248"/>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xmlns="" id="{49D6A4DE-AD6D-E64F-24B3-30BBB7D042B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854153" y="5191752"/>
            <a:ext cx="1666248" cy="1666248"/>
          </a:xfrm>
          <a:prstGeom prst="rect">
            <a:avLst/>
          </a:prstGeom>
        </p:spPr>
      </p:pic>
    </p:spTree>
    <p:extLst>
      <p:ext uri="{BB962C8B-B14F-4D97-AF65-F5344CB8AC3E}">
        <p14:creationId xmlns:p14="http://schemas.microsoft.com/office/powerpoint/2010/main" val="16180540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ppt_x"/>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par>
                                <p:cTn id="12" presetID="1" presetClass="mediacall" presetSubtype="0" fill="hold" nodeType="withEffect">
                                  <p:stCondLst>
                                    <p:cond delay="0"/>
                                  </p:stCondLst>
                                  <p:childTnLst>
                                    <p:cmd type="call" cmd="playFrom(0.0)">
                                      <p:cBhvr>
                                        <p:cTn id="13" dur="6530" fill="hold"/>
                                        <p:tgtEl>
                                          <p:spTgt spid="3"/>
                                        </p:tgtEl>
                                      </p:cBhvr>
                                    </p:cmd>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031"/>
                                        </p:tgtEl>
                                      </p:cBhvr>
                                    </p:animEffect>
                                    <p:set>
                                      <p:cBhvr>
                                        <p:cTn id="25" dur="1" fill="hold">
                                          <p:stCondLst>
                                            <p:cond delay="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21"/>
                                        </p:tgtEl>
                                      </p:cBhvr>
                                    </p:animEffect>
                                    <p:set>
                                      <p:cBhvr>
                                        <p:cTn id="31" dur="1" fill="hold">
                                          <p:stCondLst>
                                            <p:cond delay="24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23"/>
                                        </p:tgtEl>
                                      </p:cBhvr>
                                    </p:animEffect>
                                    <p:set>
                                      <p:cBhvr>
                                        <p:cTn id="37"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7">
            <a:extLst>
              <a:ext uri="{FF2B5EF4-FFF2-40B4-BE49-F238E27FC236}">
                <a16:creationId xmlns:a16="http://schemas.microsoft.com/office/drawing/2014/main" xmlns="" id="{2401DB8C-0CD7-0E56-083D-116089FFFFFC}"/>
              </a:ext>
            </a:extLst>
          </p:cNvPr>
          <p:cNvSpPr txBox="1"/>
          <p:nvPr/>
        </p:nvSpPr>
        <p:spPr>
          <a:xfrm>
            <a:off x="586038" y="999001"/>
            <a:ext cx="11077877" cy="584775"/>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algn="ctr"/>
            <a:r>
              <a:rPr lang="nl-NL" sz="3200" b="1" dirty="0">
                <a:solidFill>
                  <a:schemeClr val="accent2">
                    <a:lumMod val="75000"/>
                  </a:schemeClr>
                </a:solidFill>
                <a:latin typeface="Cambria" panose="02040503050406030204" pitchFamily="18" charset="0"/>
                <a:ea typeface="Cambria" panose="02040503050406030204" pitchFamily="18" charset="0"/>
              </a:rPr>
              <a:t>1. Tìm các từ ngữ chỉ người thân trong đoạn văn dưới đây:</a:t>
            </a:r>
            <a:endParaRPr lang="zh-CN" altLang="en-US" sz="2800" b="1" dirty="0">
              <a:solidFill>
                <a:schemeClr val="accent2">
                  <a:lumMod val="75000"/>
                </a:schemeClr>
              </a:solidFill>
              <a:latin typeface="Cambria" panose="02040503050406030204" pitchFamily="18" charset="0"/>
              <a:ea typeface="思源黑体 CN Medium" panose="020B0600000000000000" pitchFamily="34" charset="-122"/>
              <a:sym typeface="Arial" panose="020B0604020202020204" pitchFamily="34" charset="0"/>
            </a:endParaRPr>
          </a:p>
        </p:txBody>
      </p:sp>
      <p:sp>
        <p:nvSpPr>
          <p:cNvPr id="7" name="文本框 9">
            <a:extLst>
              <a:ext uri="{FF2B5EF4-FFF2-40B4-BE49-F238E27FC236}">
                <a16:creationId xmlns:a16="http://schemas.microsoft.com/office/drawing/2014/main" xmlns="" id="{00E8DDCF-1472-ABD8-29B9-C1E8D470E7DC}"/>
              </a:ext>
            </a:extLst>
          </p:cNvPr>
          <p:cNvSpPr txBox="1"/>
          <p:nvPr/>
        </p:nvSpPr>
        <p:spPr>
          <a:xfrm>
            <a:off x="930189" y="1764530"/>
            <a:ext cx="10025405" cy="3970318"/>
          </a:xfrm>
          <a:prstGeom prst="rect">
            <a:avLst/>
          </a:prstGeom>
          <a:noFill/>
        </p:spPr>
        <p:txBody>
          <a:bodyPr wrap="square" rtlCol="0">
            <a:spAutoFit/>
          </a:bodyPr>
          <a:lstStyle>
            <a:defPPr>
              <a:defRPr lang="zh-CN"/>
            </a:defPPr>
            <a:lvl1pPr indent="0">
              <a:lnSpc>
                <a:spcPct val="150000"/>
              </a:lnSpc>
              <a:buFont typeface="Wingdings" panose="05000000000000000000" pitchFamily="2" charset="2"/>
              <a:buNone/>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just"/>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nội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của</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ngoại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Đốm</a:t>
            </a:r>
            <a:r>
              <a:rPr lang="en-US" altLang="zh-CN" sz="2800" dirty="0">
                <a:latin typeface="Cambria" panose="02040503050406030204" pitchFamily="18" charset="0"/>
                <a:ea typeface="Cambria" panose="02040503050406030204" pitchFamily="18" charset="0"/>
                <a:sym typeface="Arial" panose="020B0604020202020204" pitchFamily="34" charset="0"/>
              </a:rPr>
              <a:t>. Hai </a:t>
            </a:r>
            <a:r>
              <a:rPr lang="en-US" altLang="zh-CN" sz="2800" dirty="0" err="1">
                <a:latin typeface="Cambria" panose="02040503050406030204" pitchFamily="18" charset="0"/>
                <a:ea typeface="Cambria" panose="02040503050406030204" pitchFamily="18" charset="0"/>
                <a:sym typeface="Arial" panose="020B0604020202020204" pitchFamily="34" charset="0"/>
              </a:rPr>
              <a:t>chị</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rất</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quý</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vì</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cả</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hai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được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chăm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sóc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từ</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khi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mới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sinh</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Không</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phải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chỉ</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với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tôi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và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Đốm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mà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sau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này</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My, </a:t>
            </a:r>
            <a:r>
              <a:rPr lang="en-US" altLang="zh-CN" sz="2800" dirty="0" err="1">
                <a:latin typeface="Cambria" panose="02040503050406030204" pitchFamily="18" charset="0"/>
                <a:ea typeface="Cambria" panose="02040503050406030204" pitchFamily="18" charset="0"/>
                <a:sym typeface="Arial" panose="020B0604020202020204" pitchFamily="34" charset="0"/>
              </a:rPr>
              <a:t>em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Chấm</a:t>
            </a:r>
            <a:r>
              <a:rPr lang="en-US" altLang="zh-CN" sz="2800" dirty="0">
                <a:latin typeface="Cambria" panose="02040503050406030204" pitchFamily="18" charset="0"/>
                <a:ea typeface="Cambria" panose="02040503050406030204" pitchFamily="18" charset="0"/>
                <a:sym typeface="Arial" panose="020B0604020202020204" pitchFamily="34" charset="0"/>
              </a:rPr>
              <a:t> ra </a:t>
            </a:r>
            <a:r>
              <a:rPr lang="en-US" altLang="zh-CN" sz="2800" dirty="0" err="1">
                <a:latin typeface="Cambria" panose="02040503050406030204" pitchFamily="18" charset="0"/>
                <a:ea typeface="Cambria" panose="02040503050406030204" pitchFamily="18" charset="0"/>
                <a:sym typeface="Arial" panose="020B0604020202020204" pitchFamily="34" charset="0"/>
              </a:rPr>
              <a:t>đời</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bà</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đều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nâng</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niu</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bế</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ẵm</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từ</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lúc</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lọt</a:t>
            </a:r>
            <a:r>
              <a:rPr lang="en-US" altLang="zh-CN" sz="2800" dirty="0">
                <a:latin typeface="Cambria" panose="02040503050406030204" pitchFamily="18" charset="0"/>
                <a:ea typeface="Cambria" panose="02040503050406030204" pitchFamily="18" charset="0"/>
                <a:sym typeface="Arial" panose="020B0604020202020204" pitchFamily="34" charset="0"/>
              </a:rPr>
              <a:t> </a:t>
            </a:r>
            <a:r>
              <a:rPr lang="en-US" altLang="zh-CN" sz="2800" dirty="0" err="1">
                <a:latin typeface="Cambria" panose="02040503050406030204" pitchFamily="18" charset="0"/>
                <a:ea typeface="Cambria" panose="02040503050406030204" pitchFamily="18" charset="0"/>
                <a:sym typeface="Arial" panose="020B0604020202020204" pitchFamily="34" charset="0"/>
              </a:rPr>
              <a:t>lòng</a:t>
            </a:r>
            <a:r>
              <a:rPr lang="en-US" altLang="zh-CN" sz="2800" dirty="0">
                <a:latin typeface="Cambria" panose="02040503050406030204" pitchFamily="18" charset="0"/>
                <a:ea typeface="Cambria" panose="02040503050406030204" pitchFamily="18" charset="0"/>
                <a:sym typeface="Arial" panose="020B0604020202020204" pitchFamily="34" charset="0"/>
              </a:rPr>
              <a:t>.</a:t>
            </a:r>
          </a:p>
          <a:p>
            <a:pPr algn="r"/>
            <a:r>
              <a:rPr lang="en-US" altLang="zh-CN" sz="2800" dirty="0">
                <a:latin typeface="Cambria" panose="02040503050406030204" pitchFamily="18" charset="0"/>
                <a:ea typeface="Cambria" panose="02040503050406030204" pitchFamily="18" charset="0"/>
                <a:sym typeface="Arial" panose="020B0604020202020204" pitchFamily="34" charset="0"/>
              </a:rPr>
              <a:t>(Theo </a:t>
            </a:r>
            <a:r>
              <a:rPr lang="en-US" altLang="zh-CN" sz="2800" dirty="0" err="1">
                <a:latin typeface="Cambria" panose="02040503050406030204" pitchFamily="18" charset="0"/>
                <a:ea typeface="Cambria" panose="02040503050406030204" pitchFamily="18" charset="0"/>
                <a:sym typeface="Arial" panose="020B0604020202020204" pitchFamily="34" charset="0"/>
              </a:rPr>
              <a:t>Vũ</a:t>
            </a:r>
            <a:r>
              <a:rPr lang="en-US" altLang="zh-CN" sz="2800" dirty="0">
                <a:latin typeface="Cambria" panose="02040503050406030204" pitchFamily="18" charset="0"/>
                <a:ea typeface="Cambria" panose="02040503050406030204" pitchFamily="18" charset="0"/>
                <a:sym typeface="Arial" panose="020B0604020202020204" pitchFamily="34" charset="0"/>
              </a:rPr>
              <a:t> Tú Nam)</a:t>
            </a:r>
          </a:p>
          <a:p>
            <a:pPr algn="just"/>
            <a:endParaRPr lang="zh-CN" altLang="en-US" sz="2800" dirty="0">
              <a:latin typeface="Cambria" panose="02040503050406030204" pitchFamily="18" charset="0"/>
              <a:sym typeface="Arial" panose="020B0604020202020204" pitchFamily="34" charset="0"/>
            </a:endParaRPr>
          </a:p>
        </p:txBody>
      </p:sp>
    </p:spTree>
    <p:extLst>
      <p:ext uri="{BB962C8B-B14F-4D97-AF65-F5344CB8AC3E}">
        <p14:creationId xmlns:p14="http://schemas.microsoft.com/office/powerpoint/2010/main" val="2168505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xmlns="" id="{25459C4A-A740-7D86-E992-A2A2A925E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682" y="1940787"/>
            <a:ext cx="5970127" cy="4297680"/>
          </a:xfrm>
          <a:prstGeom prst="rect">
            <a:avLst/>
          </a:prstGeom>
        </p:spPr>
      </p:pic>
      <p:pic>
        <p:nvPicPr>
          <p:cNvPr id="3" name="Picture 2">
            <a:extLst>
              <a:ext uri="{FF2B5EF4-FFF2-40B4-BE49-F238E27FC236}">
                <a16:creationId xmlns:a16="http://schemas.microsoft.com/office/drawing/2014/main" xmlns="" id="{E7C09EF4-00AC-7051-FE37-4FA623F68813}"/>
              </a:ext>
            </a:extLst>
          </p:cNvPr>
          <p:cNvPicPr>
            <a:picLocks noChangeAspect="1"/>
          </p:cNvPicPr>
          <p:nvPr/>
        </p:nvPicPr>
        <p:blipFill>
          <a:blip r:embed="rId4"/>
          <a:stretch>
            <a:fillRect/>
          </a:stretch>
        </p:blipFill>
        <p:spPr>
          <a:xfrm>
            <a:off x="1946170" y="1023268"/>
            <a:ext cx="6541575" cy="1652159"/>
          </a:xfrm>
          <a:prstGeom prst="rect">
            <a:avLst/>
          </a:prstGeom>
        </p:spPr>
      </p:pic>
      <p:sp>
        <p:nvSpPr>
          <p:cNvPr id="4" name="TextBox 3">
            <a:extLst>
              <a:ext uri="{FF2B5EF4-FFF2-40B4-BE49-F238E27FC236}">
                <a16:creationId xmlns:a16="http://schemas.microsoft.com/office/drawing/2014/main" xmlns="" id="{2E21F6A6-5084-608B-9A3D-E8DDBA20F2A6}"/>
              </a:ext>
            </a:extLst>
          </p:cNvPr>
          <p:cNvSpPr txBox="1"/>
          <p:nvPr/>
        </p:nvSpPr>
        <p:spPr>
          <a:xfrm>
            <a:off x="1481749" y="2519199"/>
            <a:ext cx="4742120" cy="1754326"/>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cs typeface="Calibri" panose="020F0502020204030204" pitchFamily="34" charset="0"/>
              </a:rPr>
              <a:t>Cùng</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thảo</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luận</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tìm</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từ</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ngữ</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chỉ</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người</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thân</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trong</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đoạn</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văn</a:t>
            </a:r>
            <a:endParaRPr lang="en-US" sz="36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89952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TIMING" val="|2.2"/>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907</Words>
  <Application>Microsoft Office PowerPoint</Application>
  <PresentationFormat>Widescreen</PresentationFormat>
  <Paragraphs>89</Paragraphs>
  <Slides>29</Slides>
  <Notes>1</Notes>
  <HiddenSlides>0</HiddenSlides>
  <MMClips>12</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29</vt:i4>
      </vt:variant>
    </vt:vector>
  </HeadingPairs>
  <TitlesOfParts>
    <vt:vector size="59" baseType="lpstr">
      <vt:lpstr>微软雅黑</vt:lpstr>
      <vt:lpstr>#9Slide03 SFU Futura_01</vt:lpstr>
      <vt:lpstr>#9Slide07 Cadena</vt:lpstr>
      <vt:lpstr>Arial</vt:lpstr>
      <vt:lpstr>Arial-Rounded</vt:lpstr>
      <vt:lpstr>Calibri</vt:lpstr>
      <vt:lpstr>Calibri Light</vt:lpstr>
      <vt:lpstr>Cambria</vt:lpstr>
      <vt:lpstr>DFPOP1-W9</vt:lpstr>
      <vt:lpstr>HP001 4 hàng</vt:lpstr>
      <vt:lpstr>Lobster</vt:lpstr>
      <vt:lpstr>SVN-Genica Pro</vt:lpstr>
      <vt:lpstr>Times New Roman</vt:lpstr>
      <vt:lpstr>Wingdings</vt:lpstr>
      <vt:lpstr>字魂131号-酷乐潮玩体</vt:lpstr>
      <vt:lpstr>字魂139号-萌趣芋圆体</vt:lpstr>
      <vt:lpstr>字魂20号-石头体</vt:lpstr>
      <vt:lpstr>字魂58号-创中黑</vt:lpstr>
      <vt:lpstr>思源黑体 CN Bold</vt:lpstr>
      <vt:lpstr>思源黑体 CN Medium</vt:lpstr>
      <vt:lpstr>汉仪正圆-55W</vt:lpstr>
      <vt:lpstr>等线</vt:lpstr>
      <vt:lpstr>等线 Light</vt:lpstr>
      <vt:lpstr>1_Office Theme</vt:lpstr>
      <vt:lpstr>未定义</vt:lpstr>
      <vt:lpstr>Office 主题</vt:lpstr>
      <vt:lpstr>Office 主题​​</vt:lpstr>
      <vt:lpstr>2_Office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95</cp:revision>
  <dcterms:created xsi:type="dcterms:W3CDTF">2022-08-16T01:42:03Z</dcterms:created>
  <dcterms:modified xsi:type="dcterms:W3CDTF">2025-12-26T08:03:04Z</dcterms:modified>
</cp:coreProperties>
</file>