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5" r:id="rId3"/>
    <p:sldMasterId id="2147483719" r:id="rId4"/>
    <p:sldMasterId id="2147483761" r:id="rId5"/>
  </p:sldMasterIdLst>
  <p:notesMasterIdLst>
    <p:notesMasterId r:id="rId24"/>
  </p:notesMasterIdLst>
  <p:sldIdLst>
    <p:sldId id="891" r:id="rId6"/>
    <p:sldId id="889" r:id="rId7"/>
    <p:sldId id="887" r:id="rId8"/>
    <p:sldId id="890" r:id="rId9"/>
    <p:sldId id="269" r:id="rId10"/>
    <p:sldId id="270" r:id="rId11"/>
    <p:sldId id="271" r:id="rId12"/>
    <p:sldId id="873" r:id="rId13"/>
    <p:sldId id="884" r:id="rId14"/>
    <p:sldId id="275" r:id="rId15"/>
    <p:sldId id="273" r:id="rId16"/>
    <p:sldId id="874" r:id="rId17"/>
    <p:sldId id="876" r:id="rId18"/>
    <p:sldId id="869" r:id="rId19"/>
    <p:sldId id="879" r:id="rId20"/>
    <p:sldId id="331" r:id="rId21"/>
    <p:sldId id="880" r:id="rId22"/>
    <p:sldId id="44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621" autoAdjust="0"/>
  </p:normalViewPr>
  <p:slideViewPr>
    <p:cSldViewPr snapToGrid="0">
      <p:cViewPr varScale="1">
        <p:scale>
          <a:sx n="66" d="100"/>
          <a:sy n="66" d="100"/>
        </p:scale>
        <p:origin x="90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5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91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00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1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8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0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908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46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33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662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267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548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257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31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28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58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78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356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27082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79707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3268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902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49595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223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17352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4317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6007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617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1427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55473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08165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17432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6672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54050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25733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27214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999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240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5363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278003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57985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13173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77330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23378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88773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52389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151562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5794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41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64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70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9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4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52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35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67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45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74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47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8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44130D-A665-472F-95E3-F9409D5424F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A103EC-B497-454C-BD75-CA1E48A1D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43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image" Target="../media/image11.jpe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01D36B7-14F4-6307-46E8-0275A0A0DC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8B135DE-FB44-481D-A3F6-CC2EF0211B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D7E38DC-D747-3EC5-0971-AEFC3F8A07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393" y="91607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6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27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92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056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D1EBEF-3220-43DB-AC57-95F7808FFD93}"/>
              </a:ext>
            </a:extLst>
          </p:cNvPr>
          <p:cNvGrpSpPr/>
          <p:nvPr/>
        </p:nvGrpSpPr>
        <p:grpSpPr>
          <a:xfrm>
            <a:off x="1356243" y="1471780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xmlns="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581235" y="1060196"/>
            <a:ext cx="1038216" cy="119506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799784B4-8674-000D-7F05-C6046CC54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" y="2691054"/>
            <a:ext cx="3088150" cy="37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sp>
        <p:nvSpPr>
          <p:cNvPr id="2" name="矩形 35">
            <a:extLst>
              <a:ext uri="{FF2B5EF4-FFF2-40B4-BE49-F238E27FC236}">
                <a16:creationId xmlns:a16="http://schemas.microsoft.com/office/drawing/2014/main" xmlns="" id="{5EEFBDF5-4337-636F-83CA-5272853D3153}"/>
              </a:ext>
            </a:extLst>
          </p:cNvPr>
          <p:cNvSpPr/>
          <p:nvPr/>
        </p:nvSpPr>
        <p:spPr>
          <a:xfrm>
            <a:off x="1568305" y="595349"/>
            <a:ext cx="89527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02.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zh-CN" sz="3600" b="1" spc="-15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spc="-15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zh-CN" altLang="en-US" sz="3600" b="1" spc="-15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3号-英雄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xmlns="" id="{2B26C65C-7EFE-162F-DD12-1FFDB0C4F6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B473C305-9805-1752-3626-E696CE7729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xmlns="" id="{AE712540-3A9F-7D27-4591-7E788FB66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5FA8D1DA-CA99-70CA-94FD-86E8AA9E03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xmlns="" id="{AE4E88CD-272B-8BA2-B4C5-A8972C50A2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grpSp>
        <p:nvGrpSpPr>
          <p:cNvPr id="8" name="组合 21">
            <a:extLst>
              <a:ext uri="{FF2B5EF4-FFF2-40B4-BE49-F238E27FC236}">
                <a16:creationId xmlns:a16="http://schemas.microsoft.com/office/drawing/2014/main" xmlns="" id="{7C639E1B-242E-97D4-91A4-D77B0748CA0D}"/>
              </a:ext>
            </a:extLst>
          </p:cNvPr>
          <p:cNvGrpSpPr/>
          <p:nvPr/>
        </p:nvGrpSpPr>
        <p:grpSpPr>
          <a:xfrm>
            <a:off x="2416656" y="175413"/>
            <a:ext cx="9559444" cy="6523625"/>
            <a:chOff x="3561906" y="175413"/>
            <a:chExt cx="8414193" cy="6523625"/>
          </a:xfrm>
        </p:grpSpPr>
        <p:sp>
          <p:nvSpPr>
            <p:cNvPr id="9" name="任意多边形 5">
              <a:extLst>
                <a:ext uri="{FF2B5EF4-FFF2-40B4-BE49-F238E27FC236}">
                  <a16:creationId xmlns:a16="http://schemas.microsoft.com/office/drawing/2014/main" xmlns="" id="{DD4FAE8F-DE74-4650-7D1B-8AE4093B0DE4}"/>
                </a:ext>
              </a:extLst>
            </p:cNvPr>
            <p:cNvSpPr/>
            <p:nvPr/>
          </p:nvSpPr>
          <p:spPr>
            <a:xfrm>
              <a:off x="3561906" y="175413"/>
              <a:ext cx="8414193" cy="6523625"/>
            </a:xfrm>
            <a:custGeom>
              <a:avLst/>
              <a:gdLst>
                <a:gd name="connsiteX0" fmla="*/ 3031406 w 6324600"/>
                <a:gd name="connsiteY0" fmla="*/ 910 h 6523625"/>
                <a:gd name="connsiteX1" fmla="*/ 6324600 w 6324600"/>
                <a:gd name="connsiteY1" fmla="*/ 91075 h 6523625"/>
                <a:gd name="connsiteX2" fmla="*/ 6324600 w 6324600"/>
                <a:gd name="connsiteY2" fmla="*/ 6523625 h 6523625"/>
                <a:gd name="connsiteX3" fmla="*/ 457200 w 6324600"/>
                <a:gd name="connsiteY3" fmla="*/ 6444250 h 6523625"/>
                <a:gd name="connsiteX4" fmla="*/ 53321 w 6324600"/>
                <a:gd name="connsiteY4" fmla="*/ 6361310 h 6523625"/>
                <a:gd name="connsiteX5" fmla="*/ 0 w 6324600"/>
                <a:gd name="connsiteY5" fmla="*/ 6353166 h 6523625"/>
                <a:gd name="connsiteX6" fmla="*/ 0 w 6324600"/>
                <a:gd name="connsiteY6" fmla="*/ 181898 h 6523625"/>
                <a:gd name="connsiteX7" fmla="*/ 457200 w 6324600"/>
                <a:gd name="connsiteY7" fmla="*/ 259350 h 6523625"/>
                <a:gd name="connsiteX8" fmla="*/ 3031406 w 6324600"/>
                <a:gd name="connsiteY8" fmla="*/ 910 h 652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24600" h="6523625">
                  <a:moveTo>
                    <a:pt x="3031406" y="910"/>
                  </a:moveTo>
                  <a:cubicBezTo>
                    <a:pt x="4212233" y="-12443"/>
                    <a:pt x="5102225" y="126133"/>
                    <a:pt x="6324600" y="91075"/>
                  </a:cubicBezTo>
                  <a:lnTo>
                    <a:pt x="6324600" y="6523625"/>
                  </a:lnTo>
                  <a:cubicBezTo>
                    <a:pt x="4368800" y="6497167"/>
                    <a:pt x="2628900" y="5873808"/>
                    <a:pt x="457200" y="6444250"/>
                  </a:cubicBezTo>
                  <a:cubicBezTo>
                    <a:pt x="320940" y="6412566"/>
                    <a:pt x="186366" y="6385050"/>
                    <a:pt x="53321" y="6361310"/>
                  </a:cubicBezTo>
                  <a:lnTo>
                    <a:pt x="0" y="6353166"/>
                  </a:lnTo>
                  <a:lnTo>
                    <a:pt x="0" y="181898"/>
                  </a:lnTo>
                  <a:lnTo>
                    <a:pt x="457200" y="259350"/>
                  </a:lnTo>
                  <a:cubicBezTo>
                    <a:pt x="1509713" y="71628"/>
                    <a:pt x="2322910" y="8922"/>
                    <a:pt x="3031406" y="9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号-英雄黑体" panose="00000500000000000000" pitchFamily="2" charset="-122"/>
                <a:ea typeface="字魂3号-英雄黑体" panose="00000500000000000000" pitchFamily="2" charset="-122"/>
              </a:endParaRPr>
            </a:p>
          </p:txBody>
        </p:sp>
        <p:cxnSp>
          <p:nvCxnSpPr>
            <p:cNvPr id="10" name="直接连接符 23">
              <a:extLst>
                <a:ext uri="{FF2B5EF4-FFF2-40B4-BE49-F238E27FC236}">
                  <a16:creationId xmlns:a16="http://schemas.microsoft.com/office/drawing/2014/main" xmlns="" id="{14866190-46F0-EB77-433B-30A1E31F08A9}"/>
                </a:ext>
              </a:extLst>
            </p:cNvPr>
            <p:cNvCxnSpPr/>
            <p:nvPr/>
          </p:nvCxnSpPr>
          <p:spPr>
            <a:xfrm flipH="1">
              <a:off x="4092039" y="423756"/>
              <a:ext cx="17010" cy="6162888"/>
            </a:xfrm>
            <a:prstGeom prst="line">
              <a:avLst/>
            </a:prstGeom>
            <a:ln w="38100">
              <a:solidFill>
                <a:srgbClr val="73C8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32">
            <a:extLst>
              <a:ext uri="{FF2B5EF4-FFF2-40B4-BE49-F238E27FC236}">
                <a16:creationId xmlns:a16="http://schemas.microsoft.com/office/drawing/2014/main" xmlns="" id="{06B4C502-E198-CFAC-453C-068AA54887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7331" y="0"/>
            <a:ext cx="3467743" cy="2322814"/>
          </a:xfrm>
          <a:prstGeom prst="rect">
            <a:avLst/>
          </a:prstGeom>
        </p:spPr>
      </p:pic>
      <p:pic>
        <p:nvPicPr>
          <p:cNvPr id="12" name="图片 33">
            <a:extLst>
              <a:ext uri="{FF2B5EF4-FFF2-40B4-BE49-F238E27FC236}">
                <a16:creationId xmlns:a16="http://schemas.microsoft.com/office/drawing/2014/main" xmlns="" id="{66658888-41E5-18F3-A0B2-5CD2FF7871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331" y="4473950"/>
            <a:ext cx="1972572" cy="2384050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xmlns="" id="{B09D17A7-57AE-1BE9-7E09-781CF57A36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0464" flipH="1">
            <a:off x="1265751" y="3460549"/>
            <a:ext cx="786902" cy="668133"/>
          </a:xfrm>
          <a:prstGeom prst="rect">
            <a:avLst/>
          </a:prstGeom>
        </p:spPr>
      </p:pic>
      <p:pic>
        <p:nvPicPr>
          <p:cNvPr id="14" name="图片 35">
            <a:extLst>
              <a:ext uri="{FF2B5EF4-FFF2-40B4-BE49-F238E27FC236}">
                <a16:creationId xmlns:a16="http://schemas.microsoft.com/office/drawing/2014/main" xmlns="" id="{06BFA6FD-574A-23AE-06DF-FCF7E84B10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366" y="5577159"/>
            <a:ext cx="1095770" cy="1288201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xmlns="" id="{C60DFF77-8612-1B0E-0639-B89C1CF3E9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0114" y="1513294"/>
            <a:ext cx="856788" cy="727471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xmlns="" id="{8DB51BB0-36A4-5767-EC93-A320233EEF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0354" y="769282"/>
            <a:ext cx="1362182" cy="2568934"/>
          </a:xfrm>
          <a:prstGeom prst="rect">
            <a:avLst/>
          </a:prstGeom>
        </p:spPr>
      </p:pic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xmlns="" id="{117BAB4A-21EE-4A61-2C75-74D0F8AFE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535279"/>
              </p:ext>
            </p:extLst>
          </p:nvPr>
        </p:nvGraphicFramePr>
        <p:xfrm>
          <a:off x="3171671" y="1309959"/>
          <a:ext cx="8671027" cy="426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9751">
                  <a:extLst>
                    <a:ext uri="{9D8B030D-6E8A-4147-A177-3AD203B41FA5}">
                      <a16:colId xmlns:a16="http://schemas.microsoft.com/office/drawing/2014/main" xmlns="" val="3012537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xmlns="" val="3701245167"/>
                    </a:ext>
                  </a:extLst>
                </a:gridCol>
                <a:gridCol w="2965638">
                  <a:extLst>
                    <a:ext uri="{9D8B030D-6E8A-4147-A177-3AD203B41FA5}">
                      <a16:colId xmlns:a16="http://schemas.microsoft.com/office/drawing/2014/main" xmlns="" val="4280212298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215992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1892878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866023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Mục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đích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2465099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F6D8E9-9DA0-6AB0-E03C-0CE8CDABD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6834" y="2714704"/>
            <a:ext cx="4304149" cy="4310246"/>
          </a:xfrm>
          <a:prstGeom prst="rect">
            <a:avLst/>
          </a:prstGeom>
        </p:spPr>
      </p:pic>
      <p:sp>
        <p:nvSpPr>
          <p:cNvPr id="19" name="Rectangle: Rounded Corners 21">
            <a:extLst>
              <a:ext uri="{FF2B5EF4-FFF2-40B4-BE49-F238E27FC236}">
                <a16:creationId xmlns:a16="http://schemas.microsoft.com/office/drawing/2014/main" xmlns="" id="{B268C43C-450F-0243-0274-BDEE5A97E9F5}"/>
              </a:ext>
            </a:extLst>
          </p:cNvPr>
          <p:cNvSpPr/>
          <p:nvPr/>
        </p:nvSpPr>
        <p:spPr>
          <a:xfrm>
            <a:off x="5409891" y="260387"/>
            <a:ext cx="4482126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tập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E62919-3DE3-A97E-D1CF-742A4E19EEC2}"/>
              </a:ext>
            </a:extLst>
          </p:cNvPr>
          <p:cNvSpPr txBox="1"/>
          <p:nvPr/>
        </p:nvSpPr>
        <p:spPr>
          <a:xfrm>
            <a:off x="6031840" y="243820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4D71D5-A6E2-E950-1A7D-C55B45182925}"/>
              </a:ext>
            </a:extLst>
          </p:cNvPr>
          <p:cNvSpPr txBox="1"/>
          <p:nvPr/>
        </p:nvSpPr>
        <p:spPr>
          <a:xfrm>
            <a:off x="9045657" y="26328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DCD425-AD68-87C6-0AE6-D9A945486A80}"/>
              </a:ext>
            </a:extLst>
          </p:cNvPr>
          <p:cNvSpPr txBox="1"/>
          <p:nvPr/>
        </p:nvSpPr>
        <p:spPr>
          <a:xfrm>
            <a:off x="6081032" y="3727795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AEAFDD-9BF4-48A2-8FF7-4AEACF26B489}"/>
              </a:ext>
            </a:extLst>
          </p:cNvPr>
          <p:cNvSpPr txBox="1"/>
          <p:nvPr/>
        </p:nvSpPr>
        <p:spPr>
          <a:xfrm>
            <a:off x="9045657" y="3724967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5234622-2DC6-5124-903B-938D38468860}"/>
              </a:ext>
            </a:extLst>
          </p:cNvPr>
          <p:cNvSpPr txBox="1"/>
          <p:nvPr/>
        </p:nvSpPr>
        <p:spPr>
          <a:xfrm>
            <a:off x="6122760" y="4783981"/>
            <a:ext cx="26098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0413469-25C1-819B-9785-AE945F3009A3}"/>
              </a:ext>
            </a:extLst>
          </p:cNvPr>
          <p:cNvSpPr txBox="1"/>
          <p:nvPr/>
        </p:nvSpPr>
        <p:spPr>
          <a:xfrm>
            <a:off x="9069161" y="4568537"/>
            <a:ext cx="260985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4">
            <a:extLst>
              <a:ext uri="{FF2B5EF4-FFF2-40B4-BE49-F238E27FC236}">
                <a16:creationId xmlns:a16="http://schemas.microsoft.com/office/drawing/2014/main" xmlns="" id="{248534FA-FBCE-393B-A697-200250639AEF}"/>
              </a:ext>
            </a:extLst>
          </p:cNvPr>
          <p:cNvGrpSpPr/>
          <p:nvPr/>
        </p:nvGrpSpPr>
        <p:grpSpPr>
          <a:xfrm>
            <a:off x="980461" y="601303"/>
            <a:ext cx="10821485" cy="726471"/>
            <a:chOff x="695325" y="561975"/>
            <a:chExt cx="10821485" cy="726471"/>
          </a:xfrm>
        </p:grpSpPr>
        <p:sp>
          <p:nvSpPr>
            <p:cNvPr id="4" name="矩形 35">
              <a:extLst>
                <a:ext uri="{FF2B5EF4-FFF2-40B4-BE49-F238E27FC236}">
                  <a16:creationId xmlns:a16="http://schemas.microsoft.com/office/drawing/2014/main" xmlns="" id="{58B9FDC8-4DEA-81C2-C82F-B8114E3DED2E}"/>
                </a:ext>
              </a:extLst>
            </p:cNvPr>
            <p:cNvSpPr/>
            <p:nvPr/>
          </p:nvSpPr>
          <p:spPr>
            <a:xfrm>
              <a:off x="978369" y="605182"/>
              <a:ext cx="105384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in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đậm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tập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2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bổ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sung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điều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gì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cho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矩形 36">
              <a:extLst>
                <a:ext uri="{FF2B5EF4-FFF2-40B4-BE49-F238E27FC236}">
                  <a16:creationId xmlns:a16="http://schemas.microsoft.com/office/drawing/2014/main" xmlns="" id="{7A854CF2-B05A-F130-8732-366DC0A065DB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grpSp>
        <p:nvGrpSpPr>
          <p:cNvPr id="11" name="A">
            <a:extLst>
              <a:ext uri="{FF2B5EF4-FFF2-40B4-BE49-F238E27FC236}">
                <a16:creationId xmlns:a16="http://schemas.microsoft.com/office/drawing/2014/main" xmlns="" id="{66703CD6-1D14-0FC1-50FB-7FE42CFAC9F4}"/>
              </a:ext>
            </a:extLst>
          </p:cNvPr>
          <p:cNvGrpSpPr/>
          <p:nvPr/>
        </p:nvGrpSpPr>
        <p:grpSpPr>
          <a:xfrm>
            <a:off x="2830271" y="1543780"/>
            <a:ext cx="5359793" cy="1473589"/>
            <a:chOff x="464231" y="2355461"/>
            <a:chExt cx="5359793" cy="1473589"/>
          </a:xfrm>
        </p:grpSpPr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xmlns="" id="{0F63E559-970F-CF06-BAA0-9446BA8DA12D}"/>
                </a:ext>
              </a:extLst>
            </p:cNvPr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xmlns="" id="{5127D73A-B4BE-35CC-D2D4-7243ED15E4B9}"/>
                </a:ext>
              </a:extLst>
            </p:cNvPr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5389AC9-5E1D-C418-C7A8-CF3C201C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469BEF5-3CFF-4297-BAFC-EC643BDFA9D0}"/>
                </a:ext>
              </a:extLst>
            </p:cNvPr>
            <p:cNvSpPr/>
            <p:nvPr/>
          </p:nvSpPr>
          <p:spPr>
            <a:xfrm>
              <a:off x="1813968" y="2560020"/>
              <a:ext cx="38057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B">
            <a:extLst>
              <a:ext uri="{FF2B5EF4-FFF2-40B4-BE49-F238E27FC236}">
                <a16:creationId xmlns:a16="http://schemas.microsoft.com/office/drawing/2014/main" xmlns="" id="{A3A0C934-386D-B768-EDDD-3DD1045354F5}"/>
              </a:ext>
            </a:extLst>
          </p:cNvPr>
          <p:cNvGrpSpPr/>
          <p:nvPr/>
        </p:nvGrpSpPr>
        <p:grpSpPr>
          <a:xfrm>
            <a:off x="2770168" y="3050324"/>
            <a:ext cx="5382603" cy="1667899"/>
            <a:chOff x="6026734" y="2243358"/>
            <a:chExt cx="5382603" cy="1667899"/>
          </a:xfrm>
        </p:grpSpPr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xmlns="" id="{50791C93-DCB0-D986-E7D5-20FB30D39CF3}"/>
                </a:ext>
              </a:extLst>
            </p:cNvPr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88EA308-941D-B91D-3AA0-3875670DDD26}"/>
                </a:ext>
              </a:extLst>
            </p:cNvPr>
            <p:cNvSpPr/>
            <p:nvPr/>
          </p:nvSpPr>
          <p:spPr>
            <a:xfrm>
              <a:off x="7529535" y="2524754"/>
              <a:ext cx="3454890" cy="1200329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Mong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ounded Rectangle 17">
              <a:extLst>
                <a:ext uri="{FF2B5EF4-FFF2-40B4-BE49-F238E27FC236}">
                  <a16:creationId xmlns:a16="http://schemas.microsoft.com/office/drawing/2014/main" xmlns="" id="{B21BDAB5-0899-6FF9-2191-9C91C8610146}"/>
                </a:ext>
              </a:extLst>
            </p:cNvPr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E684EE9B-4B32-C158-2232-82CD5141D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7" name="C">
            <a:extLst>
              <a:ext uri="{FF2B5EF4-FFF2-40B4-BE49-F238E27FC236}">
                <a16:creationId xmlns:a16="http://schemas.microsoft.com/office/drawing/2014/main" xmlns="" id="{5A3C29EB-7DA8-73FC-D20E-4F2D843CD721}"/>
              </a:ext>
            </a:extLst>
          </p:cNvPr>
          <p:cNvGrpSpPr/>
          <p:nvPr/>
        </p:nvGrpSpPr>
        <p:grpSpPr>
          <a:xfrm>
            <a:off x="2757259" y="4848786"/>
            <a:ext cx="5294521" cy="1556748"/>
            <a:chOff x="529503" y="4096574"/>
            <a:chExt cx="5294521" cy="1556748"/>
          </a:xfrm>
        </p:grpSpPr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xmlns="" id="{51F105F2-16F5-5A53-4DFE-053538D5D8F9}"/>
                </a:ext>
              </a:extLst>
            </p:cNvPr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570EAA2-29A3-B955-4420-6D0D096D62D1}"/>
                </a:ext>
              </a:extLst>
            </p:cNvPr>
            <p:cNvSpPr/>
            <p:nvPr/>
          </p:nvSpPr>
          <p:spPr>
            <a:xfrm>
              <a:off x="1895806" y="4254313"/>
              <a:ext cx="367903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</a:p>
            <a:p>
              <a:pPr algn="ctr"/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GB" sz="3600" dirty="0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6633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ounded Rectangle 22">
              <a:extLst>
                <a:ext uri="{FF2B5EF4-FFF2-40B4-BE49-F238E27FC236}">
                  <a16:creationId xmlns:a16="http://schemas.microsoft.com/office/drawing/2014/main" xmlns="" id="{16E9927C-54B8-989F-7B79-7893C4FD7001}"/>
                </a:ext>
              </a:extLst>
            </p:cNvPr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8A9285D-68A6-4249-AEBA-2A86FA0A9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32" name="mattroi">
            <a:extLst>
              <a:ext uri="{FF2B5EF4-FFF2-40B4-BE49-F238E27FC236}">
                <a16:creationId xmlns:a16="http://schemas.microsoft.com/office/drawing/2014/main" xmlns="" id="{E7BA3E09-37AA-B039-72CC-9DCF2846ED69}"/>
              </a:ext>
            </a:extLst>
          </p:cNvPr>
          <p:cNvGrpSpPr/>
          <p:nvPr/>
        </p:nvGrpSpPr>
        <p:grpSpPr>
          <a:xfrm flipH="1">
            <a:off x="7390369" y="1155938"/>
            <a:ext cx="1242915" cy="1262779"/>
            <a:chOff x="2178000" y="1370575"/>
            <a:chExt cx="1417475" cy="1417450"/>
          </a:xfrm>
        </p:grpSpPr>
        <p:sp>
          <p:nvSpPr>
            <p:cNvPr id="33" name="Google Shape;1409;p39">
              <a:extLst>
                <a:ext uri="{FF2B5EF4-FFF2-40B4-BE49-F238E27FC236}">
                  <a16:creationId xmlns:a16="http://schemas.microsoft.com/office/drawing/2014/main" xmlns="" id="{1D696749-B66B-630B-9CFB-FFCB30562342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410;p39">
              <a:extLst>
                <a:ext uri="{FF2B5EF4-FFF2-40B4-BE49-F238E27FC236}">
                  <a16:creationId xmlns:a16="http://schemas.microsoft.com/office/drawing/2014/main" xmlns="" id="{1BFE3416-01CB-F431-1789-4DD50874A3E1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11;p39">
              <a:extLst>
                <a:ext uri="{FF2B5EF4-FFF2-40B4-BE49-F238E27FC236}">
                  <a16:creationId xmlns:a16="http://schemas.microsoft.com/office/drawing/2014/main" xmlns="" id="{7C283B68-F414-61F2-FD0F-BD24FF23C7C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12;p39">
              <a:extLst>
                <a:ext uri="{FF2B5EF4-FFF2-40B4-BE49-F238E27FC236}">
                  <a16:creationId xmlns:a16="http://schemas.microsoft.com/office/drawing/2014/main" xmlns="" id="{CB02F9F8-365A-8E59-4C46-22D0814A8C3D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13;p39">
              <a:extLst>
                <a:ext uri="{FF2B5EF4-FFF2-40B4-BE49-F238E27FC236}">
                  <a16:creationId xmlns:a16="http://schemas.microsoft.com/office/drawing/2014/main" xmlns="" id="{D389006D-4BBF-69C1-3B06-2394A5808696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14;p39">
              <a:extLst>
                <a:ext uri="{FF2B5EF4-FFF2-40B4-BE49-F238E27FC236}">
                  <a16:creationId xmlns:a16="http://schemas.microsoft.com/office/drawing/2014/main" xmlns="" id="{DA38E363-BCD6-FA1E-6146-D55DF191BC73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15;p39">
              <a:extLst>
                <a:ext uri="{FF2B5EF4-FFF2-40B4-BE49-F238E27FC236}">
                  <a16:creationId xmlns:a16="http://schemas.microsoft.com/office/drawing/2014/main" xmlns="" id="{84D37F87-AA78-54CC-875A-55BA7506117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16;p39">
              <a:extLst>
                <a:ext uri="{FF2B5EF4-FFF2-40B4-BE49-F238E27FC236}">
                  <a16:creationId xmlns:a16="http://schemas.microsoft.com/office/drawing/2014/main" xmlns="" id="{FF245198-7D4B-3E96-EE38-89541370912A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17;p39">
              <a:extLst>
                <a:ext uri="{FF2B5EF4-FFF2-40B4-BE49-F238E27FC236}">
                  <a16:creationId xmlns:a16="http://schemas.microsoft.com/office/drawing/2014/main" xmlns="" id="{81FA59CA-94CD-B97D-B6F7-3E2FFFC2DF0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18;p39">
              <a:extLst>
                <a:ext uri="{FF2B5EF4-FFF2-40B4-BE49-F238E27FC236}">
                  <a16:creationId xmlns:a16="http://schemas.microsoft.com/office/drawing/2014/main" xmlns="" id="{8A62B419-45D6-5180-A356-5229AE73423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19;p39">
              <a:extLst>
                <a:ext uri="{FF2B5EF4-FFF2-40B4-BE49-F238E27FC236}">
                  <a16:creationId xmlns:a16="http://schemas.microsoft.com/office/drawing/2014/main" xmlns="" id="{648E761F-8384-149D-0AFE-9F33AA32B11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20;p39">
              <a:extLst>
                <a:ext uri="{FF2B5EF4-FFF2-40B4-BE49-F238E27FC236}">
                  <a16:creationId xmlns:a16="http://schemas.microsoft.com/office/drawing/2014/main" xmlns="" id="{663968DA-915B-81C0-DE46-879372912C00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21;p39">
              <a:extLst>
                <a:ext uri="{FF2B5EF4-FFF2-40B4-BE49-F238E27FC236}">
                  <a16:creationId xmlns:a16="http://schemas.microsoft.com/office/drawing/2014/main" xmlns="" id="{7C3C2627-4E86-4276-BE05-C78D0894336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22;p39">
              <a:extLst>
                <a:ext uri="{FF2B5EF4-FFF2-40B4-BE49-F238E27FC236}">
                  <a16:creationId xmlns:a16="http://schemas.microsoft.com/office/drawing/2014/main" xmlns="" id="{CB0B19C2-25FA-8596-AE1E-1BF888406134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saib">
            <a:extLst>
              <a:ext uri="{FF2B5EF4-FFF2-40B4-BE49-F238E27FC236}">
                <a16:creationId xmlns:a16="http://schemas.microsoft.com/office/drawing/2014/main" xmlns="" id="{F772A662-C1E5-B123-5776-C63AC399FE79}"/>
              </a:ext>
            </a:extLst>
          </p:cNvPr>
          <p:cNvSpPr/>
          <p:nvPr/>
        </p:nvSpPr>
        <p:spPr>
          <a:xfrm rot="19980337">
            <a:off x="7532721" y="2875842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aic">
            <a:extLst>
              <a:ext uri="{FF2B5EF4-FFF2-40B4-BE49-F238E27FC236}">
                <a16:creationId xmlns:a16="http://schemas.microsoft.com/office/drawing/2014/main" xmlns="" id="{BD2D4A15-8CF7-54CA-9E4E-A765B2EA2604}"/>
              </a:ext>
            </a:extLst>
          </p:cNvPr>
          <p:cNvSpPr/>
          <p:nvPr/>
        </p:nvSpPr>
        <p:spPr>
          <a:xfrm rot="19980337">
            <a:off x="7325558" y="547504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A80814C-5E3A-34C3-CB2B-B8CA1E11B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18" y="2678281"/>
            <a:ext cx="4677428" cy="46869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E89FEFD-D8FC-0508-5041-04DB473B0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384" y="3711822"/>
            <a:ext cx="358190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CBA10AF-2B96-4FCF-FD75-04C5B5C5DFE1}"/>
              </a:ext>
            </a:extLst>
          </p:cNvPr>
          <p:cNvSpPr/>
          <p:nvPr/>
        </p:nvSpPr>
        <p:spPr>
          <a:xfrm>
            <a:off x="161925" y="321276"/>
            <a:ext cx="11887200" cy="60671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-1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xmlns="" id="{5AB344EE-6048-9CD5-C57C-008677215C4D}"/>
              </a:ext>
            </a:extLst>
          </p:cNvPr>
          <p:cNvGrpSpPr/>
          <p:nvPr/>
        </p:nvGrpSpPr>
        <p:grpSpPr>
          <a:xfrm>
            <a:off x="695325" y="561975"/>
            <a:ext cx="10669588" cy="726471"/>
            <a:chOff x="695325" y="561975"/>
            <a:chExt cx="4371975" cy="726471"/>
          </a:xfrm>
        </p:grpSpPr>
        <p:sp>
          <p:nvSpPr>
            <p:cNvPr id="11" name="矩形 35">
              <a:extLst>
                <a:ext uri="{FF2B5EF4-FFF2-40B4-BE49-F238E27FC236}">
                  <a16:creationId xmlns:a16="http://schemas.microsoft.com/office/drawing/2014/main" xmlns="" id="{ED9584D1-5A96-1D18-9662-7DF9E2CF4919}"/>
                </a:ext>
              </a:extLst>
            </p:cNvPr>
            <p:cNvSpPr/>
            <p:nvPr/>
          </p:nvSpPr>
          <p:spPr>
            <a:xfrm>
              <a:off x="978370" y="605182"/>
              <a:ext cx="4088930" cy="62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04.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altLang="zh-C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zh-CN" altLang="en-US" sz="3200" dirty="0">
                <a:solidFill>
                  <a:srgbClr val="002060"/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  <p:sp>
          <p:nvSpPr>
            <p:cNvPr id="12" name="矩形 36">
              <a:extLst>
                <a:ext uri="{FF2B5EF4-FFF2-40B4-BE49-F238E27FC236}">
                  <a16:creationId xmlns:a16="http://schemas.microsoft.com/office/drawing/2014/main" xmlns="" id="{46CEC4F7-14D6-0E48-BC12-A939225A3475}"/>
                </a:ext>
              </a:extLst>
            </p:cNvPr>
            <p:cNvSpPr/>
            <p:nvPr/>
          </p:nvSpPr>
          <p:spPr>
            <a:xfrm>
              <a:off x="695325" y="561975"/>
              <a:ext cx="271663" cy="726471"/>
            </a:xfrm>
            <a:prstGeom prst="rect">
              <a:avLst/>
            </a:prstGeom>
            <a:solidFill>
              <a:srgbClr val="B071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3号-英雄黑体" panose="00000500000000000000" pitchFamily="2" charset="-122"/>
              </a:endParaRPr>
            </a:p>
          </p:txBody>
        </p:sp>
      </p:grp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8E623538-6DF3-2552-7CCB-56808B56CF95}"/>
              </a:ext>
            </a:extLst>
          </p:cNvPr>
          <p:cNvSpPr/>
          <p:nvPr/>
        </p:nvSpPr>
        <p:spPr>
          <a:xfrm>
            <a:off x="334726" y="1463777"/>
            <a:ext cx="115633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Quyển từ điển này hữu ích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--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&gt; Quyển từ điển này hữu ích quá!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0C52AB9-0313-073C-BCED-0E6890349B91}"/>
              </a:ext>
            </a:extLst>
          </p:cNvPr>
          <p:cNvSpPr/>
          <p:nvPr/>
        </p:nvSpPr>
        <p:spPr>
          <a:xfrm>
            <a:off x="446432" y="1849991"/>
            <a:ext cx="86023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Bạn ấy đọc nhiều sách.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lvl="0" algn="just">
              <a:lnSpc>
                <a:spcPct val="20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Thư viện đón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cửa muộn.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CC4B36-BF74-036C-535C-9821FAB073D1}"/>
              </a:ext>
            </a:extLst>
          </p:cNvPr>
          <p:cNvSpPr/>
          <p:nvPr/>
        </p:nvSpPr>
        <p:spPr>
          <a:xfrm>
            <a:off x="2541684" y="5825567"/>
            <a:ext cx="6802341" cy="97155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1D0ADF-2B0D-E72A-84DF-542F65B74490}"/>
              </a:ext>
            </a:extLst>
          </p:cNvPr>
          <p:cNvSpPr txBox="1"/>
          <p:nvPr/>
        </p:nvSpPr>
        <p:spPr>
          <a:xfrm>
            <a:off x="903631" y="5250017"/>
            <a:ext cx="11430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</a:p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muộn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661880-957D-5B9D-CDF6-A1B7CDD65800}"/>
              </a:ext>
            </a:extLst>
          </p:cNvPr>
          <p:cNvSpPr txBox="1"/>
          <p:nvPr/>
        </p:nvSpPr>
        <p:spPr>
          <a:xfrm>
            <a:off x="401400" y="2864902"/>
            <a:ext cx="1143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070CBCB-8640-0E71-17A3-D9998DB98892}"/>
              </a:ext>
            </a:extLst>
          </p:cNvPr>
          <p:cNvSpPr txBox="1"/>
          <p:nvPr/>
        </p:nvSpPr>
        <p:spPr>
          <a:xfrm>
            <a:off x="446432" y="4205037"/>
            <a:ext cx="11430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/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/>
      <p:bldP spid="15" grpId="0" animBg="1"/>
      <p:bldP spid="15" grpId="1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61" y="1167319"/>
            <a:ext cx="5882928" cy="5882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81D2FB-2003-4ABA-22FB-E607AB327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53" y="1365345"/>
            <a:ext cx="7645047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CFB3F545-67D2-4E85-B546-86E9AE4DF57B}"/>
              </a:ext>
            </a:extLst>
          </p:cNvPr>
          <p:cNvSpPr/>
          <p:nvPr/>
        </p:nvSpPr>
        <p:spPr>
          <a:xfrm>
            <a:off x="623834" y="1553498"/>
            <a:ext cx="2981324" cy="2105232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8B794A3-16E1-43AC-AFDC-F3905840FA3F}"/>
              </a:ext>
            </a:extLst>
          </p:cNvPr>
          <p:cNvSpPr/>
          <p:nvPr/>
        </p:nvSpPr>
        <p:spPr>
          <a:xfrm>
            <a:off x="7294371" y="4600574"/>
            <a:ext cx="4307694" cy="1111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3F5565C-1E41-47EB-A30F-DD6F65AAD4D3}"/>
              </a:ext>
            </a:extLst>
          </p:cNvPr>
          <p:cNvSpPr/>
          <p:nvPr/>
        </p:nvSpPr>
        <p:spPr>
          <a:xfrm>
            <a:off x="7363538" y="853878"/>
            <a:ext cx="3599429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3EC710-D83C-5DEC-3F07-A2972C0B5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464" y="965520"/>
            <a:ext cx="9792167" cy="337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03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AA7F74-D3EC-5E12-A7E5-4ED32FE2C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457B74F-47B3-288C-0FB2-69644182D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7852404-8586-2FF0-D758-10A9CEC123AC}"/>
              </a:ext>
            </a:extLst>
          </p:cNvPr>
          <p:cNvGrpSpPr/>
          <p:nvPr/>
        </p:nvGrpSpPr>
        <p:grpSpPr>
          <a:xfrm>
            <a:off x="1736436" y="749301"/>
            <a:ext cx="8672946" cy="3723845"/>
            <a:chOff x="781050" y="749301"/>
            <a:chExt cx="10420350" cy="5480049"/>
          </a:xfrm>
        </p:grpSpPr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xmlns="" id="{8B04A54C-B317-456F-B754-50B0E095F4D1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>
              <a:extLst>
                <a:ext uri="{FF2B5EF4-FFF2-40B4-BE49-F238E27FC236}">
                  <a16:creationId xmlns:a16="http://schemas.microsoft.com/office/drawing/2014/main" xmlns="" id="{19093C39-BC1A-F876-701D-FA3739777089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C78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EE91B99E-1E85-67AB-CA32-CC66E819A505}"/>
              </a:ext>
            </a:extLst>
          </p:cNvPr>
          <p:cNvGrpSpPr/>
          <p:nvPr/>
        </p:nvGrpSpPr>
        <p:grpSpPr>
          <a:xfrm>
            <a:off x="-159199" y="3526659"/>
            <a:ext cx="12459966" cy="4724400"/>
            <a:chOff x="-371477" y="3244397"/>
            <a:chExt cx="12934954" cy="497205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5D4DCC-5746-31D1-CCBA-A2B7A3380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266D4BF-3C86-F1AD-9D33-D67CFB5EA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D347A3C-CF6F-E529-56CE-0C038E733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09D250D1-7C6E-7A43-B64E-9970865F1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B6F66BD3-21AB-B810-82E2-967AB5B53B47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733973B-5B2D-7642-8E04-88F3FA0CAFB4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00D202F0-AD17-0BA3-AF35-CA5F47E61F48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6F48011A-B65B-635D-50B5-69B078686D1F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xmlns="" id="{DD02A696-2FD6-862B-1FB0-7128C03E2EF7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xmlns="" id="{1F032EE1-6F0E-E589-619C-C12BC200CCB2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9C3DBFC-4CE5-C7E6-0910-660920E3B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2A1C73EC-AB98-2CF0-BA3B-217DBC7485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37" y="556394"/>
            <a:ext cx="5978242" cy="46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44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D1EBEF-3220-43DB-AC57-95F7808FFD93}"/>
              </a:ext>
            </a:extLst>
          </p:cNvPr>
          <p:cNvGrpSpPr/>
          <p:nvPr/>
        </p:nvGrpSpPr>
        <p:grpSpPr>
          <a:xfrm>
            <a:off x="1356243" y="1471780"/>
            <a:ext cx="10278294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xmlns="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“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581235" y="1060196"/>
            <a:ext cx="1038216" cy="1195069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799784B4-8674-000D-7F05-C6046CC547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7" y="2691054"/>
            <a:ext cx="3088150" cy="37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B2501-DAD0-AF82-D110-4CA19B82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oom with bookshelves and a chair&#10;&#10;AI-generated content may be incorrect.">
            <a:extLst>
              <a:ext uri="{FF2B5EF4-FFF2-40B4-BE49-F238E27FC236}">
                <a16:creationId xmlns:a16="http://schemas.microsoft.com/office/drawing/2014/main" xmlns="" id="{FBB126C9-46C9-2F17-1DCC-9D138A36B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83" y="0"/>
            <a:ext cx="12300284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004EEE-9CC6-C8F9-D1FA-7A0740A4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32" y="0"/>
            <a:ext cx="1799968" cy="1799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78472A-4DAB-3C13-092F-0D6B39BC7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954" y="438061"/>
            <a:ext cx="9169179" cy="5931922"/>
          </a:xfrm>
          <a:prstGeom prst="rect">
            <a:avLst/>
          </a:prstGeom>
        </p:spPr>
      </p:pic>
      <p:sp>
        <p:nvSpPr>
          <p:cNvPr id="9" name="矩形: 圆角 14">
            <a:extLst>
              <a:ext uri="{FF2B5EF4-FFF2-40B4-BE49-F238E27FC236}">
                <a16:creationId xmlns:a16="http://schemas.microsoft.com/office/drawing/2014/main" xmlns="" id="{14E8ABFB-E0C8-DD84-D611-D99440FE4511}"/>
              </a:ext>
            </a:extLst>
          </p:cNvPr>
          <p:cNvSpPr/>
          <p:nvPr/>
        </p:nvSpPr>
        <p:spPr>
          <a:xfrm>
            <a:off x="2987381" y="132684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366FBBAB-ABA7-6D03-36EC-EC9601EF6558}"/>
              </a:ext>
            </a:extLst>
          </p:cNvPr>
          <p:cNvSpPr/>
          <p:nvPr/>
        </p:nvSpPr>
        <p:spPr>
          <a:xfrm>
            <a:off x="7291137" y="4162926"/>
            <a:ext cx="4487613" cy="2573124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1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xmlns="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E832AC-3238-4FBF-A941-73705774E9EC}"/>
              </a:ext>
            </a:extLst>
          </p:cNvPr>
          <p:cNvSpPr txBox="1"/>
          <p:nvPr/>
        </p:nvSpPr>
        <p:spPr>
          <a:xfrm>
            <a:off x="1209368" y="535952"/>
            <a:ext cx="9507793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x-none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x-non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9">
            <a:extLst>
              <a:ext uri="{FF2B5EF4-FFF2-40B4-BE49-F238E27FC236}">
                <a16:creationId xmlns:a16="http://schemas.microsoft.com/office/drawing/2014/main" xmlns="" id="{F29633A6-822B-E501-A4B3-54D9BC36ACFB}"/>
              </a:ext>
            </a:extLst>
          </p:cNvPr>
          <p:cNvSpPr/>
          <p:nvPr/>
        </p:nvSpPr>
        <p:spPr>
          <a:xfrm>
            <a:off x="7195033" y="1713523"/>
            <a:ext cx="2602187" cy="964599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thủ</a:t>
            </a:r>
            <a:r>
              <a:rPr lang="en-US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</a:t>
            </a:r>
            <a:endParaRPr lang="en-US" sz="4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Bản mô tả công việc thủ thư và những yêu cầu tuyển dụng - Blog Chia Sẻ AZ">
            <a:extLst>
              <a:ext uri="{FF2B5EF4-FFF2-40B4-BE49-F238E27FC236}">
                <a16:creationId xmlns:a16="http://schemas.microsoft.com/office/drawing/2014/main" xmlns="" id="{CAF9922A-CC82-1D71-73E4-0FAB1222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6" y="1827806"/>
            <a:ext cx="4751705" cy="3332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20D558-61D9-2F80-4D33-5BC00C8230F6}"/>
              </a:ext>
            </a:extLst>
          </p:cNvPr>
          <p:cNvSpPr/>
          <p:nvPr/>
        </p:nvSpPr>
        <p:spPr>
          <a:xfrm>
            <a:off x="5481937" y="26063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trữ,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 loại, sắp xếp sách vở, đánh bút lục, lau, quét sách ở các kệ sách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451</Words>
  <Application>Microsoft Office PowerPoint</Application>
  <PresentationFormat>Widescreen</PresentationFormat>
  <Paragraphs>88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微软雅黑</vt:lpstr>
      <vt:lpstr>微软雅黑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HP001 4 hàng</vt:lpstr>
      <vt:lpstr>Lobster</vt:lpstr>
      <vt:lpstr>SVN-Genica Pro</vt:lpstr>
      <vt:lpstr>Times New Roman</vt:lpstr>
      <vt:lpstr>Wingdings</vt:lpstr>
      <vt:lpstr>字魂3号-英雄黑体</vt:lpstr>
      <vt:lpstr>思源黑体 CN</vt:lpstr>
      <vt:lpstr>思源黑体 CN Bold</vt:lpstr>
      <vt:lpstr>等线</vt:lpstr>
      <vt:lpstr>迷你简细行楷</vt:lpstr>
      <vt:lpstr>Office 主题​​</vt:lpstr>
      <vt:lpstr>2_Office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61</cp:revision>
  <dcterms:created xsi:type="dcterms:W3CDTF">2022-06-28T11:55:46Z</dcterms:created>
  <dcterms:modified xsi:type="dcterms:W3CDTF">2025-12-26T03:43:32Z</dcterms:modified>
</cp:coreProperties>
</file>