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08" r:id="rId2"/>
    <p:sldMasterId id="2147483720" r:id="rId3"/>
  </p:sldMasterIdLst>
  <p:notesMasterIdLst>
    <p:notesMasterId r:id="rId20"/>
  </p:notesMasterIdLst>
  <p:sldIdLst>
    <p:sldId id="263" r:id="rId4"/>
    <p:sldId id="256" r:id="rId5"/>
    <p:sldId id="257" r:id="rId6"/>
    <p:sldId id="2654" r:id="rId7"/>
    <p:sldId id="2650" r:id="rId8"/>
    <p:sldId id="2655" r:id="rId9"/>
    <p:sldId id="2656" r:id="rId10"/>
    <p:sldId id="2657" r:id="rId11"/>
    <p:sldId id="2659" r:id="rId12"/>
    <p:sldId id="2658" r:id="rId13"/>
    <p:sldId id="2660" r:id="rId14"/>
    <p:sldId id="2661" r:id="rId15"/>
    <p:sldId id="2662" r:id="rId16"/>
    <p:sldId id="2663" r:id="rId17"/>
    <p:sldId id="266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74" d="100"/>
          <a:sy n="74" d="100"/>
        </p:scale>
        <p:origin x="8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82F8F-AAA5-4D3D-83D0-6F9F0FB8B46D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529A9-42F3-4D6E-8D43-C6FBF685D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xmlns="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xmlns="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xmlns="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36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0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85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45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1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6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33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46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2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90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7A78C6-3596-7D05-5729-8A6B903F6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1F74FF-923B-7F45-6A4B-54EF4B920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ACA9DA-D1A0-EC6F-8D76-8700FA9E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26/12/2025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86FDF9-A0BC-7B12-C2CE-7A9594E6F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98F452-7A28-2C25-2F23-43C9EAD20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03307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xmlns="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460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5F1653-CC30-63DB-A2D9-F3C5CB01D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2EEA30-5B95-A2AD-64A0-E0094B0ED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8A89DE-444A-6EDD-16BE-4478ECD61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26/12/2025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6311F-0C89-C5F6-4894-7350D783E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E659A9-CA51-F85D-6723-7739F272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green and brown plant&#10;&#10;Description automatically generated">
            <a:extLst>
              <a:ext uri="{FF2B5EF4-FFF2-40B4-BE49-F238E27FC236}">
                <a16:creationId xmlns:a16="http://schemas.microsoft.com/office/drawing/2014/main" xmlns="" id="{B79187CA-CCC8-962D-1FE5-7B54CF28EB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3D0FD85-FE16-3527-AFA6-0439AC9535E5}"/>
              </a:ext>
            </a:extLst>
          </p:cNvPr>
          <p:cNvSpPr/>
          <p:nvPr userDrawn="1"/>
        </p:nvSpPr>
        <p:spPr>
          <a:xfrm>
            <a:off x="304799" y="230187"/>
            <a:ext cx="11523133" cy="6491287"/>
          </a:xfrm>
          <a:custGeom>
            <a:avLst/>
            <a:gdLst>
              <a:gd name="connsiteX0" fmla="*/ 0 w 11523133"/>
              <a:gd name="connsiteY0" fmla="*/ 1081903 h 6491287"/>
              <a:gd name="connsiteX1" fmla="*/ 1081903 w 11523133"/>
              <a:gd name="connsiteY1" fmla="*/ 0 h 6491287"/>
              <a:gd name="connsiteX2" fmla="*/ 1844020 w 11523133"/>
              <a:gd name="connsiteY2" fmla="*/ 0 h 6491287"/>
              <a:gd name="connsiteX3" fmla="*/ 2512543 w 11523133"/>
              <a:gd name="connsiteY3" fmla="*/ 0 h 6491287"/>
              <a:gd name="connsiteX4" fmla="*/ 3368253 w 11523133"/>
              <a:gd name="connsiteY4" fmla="*/ 0 h 6491287"/>
              <a:gd name="connsiteX5" fmla="*/ 3943183 w 11523133"/>
              <a:gd name="connsiteY5" fmla="*/ 0 h 6491287"/>
              <a:gd name="connsiteX6" fmla="*/ 4424520 w 11523133"/>
              <a:gd name="connsiteY6" fmla="*/ 0 h 6491287"/>
              <a:gd name="connsiteX7" fmla="*/ 5093043 w 11523133"/>
              <a:gd name="connsiteY7" fmla="*/ 0 h 6491287"/>
              <a:gd name="connsiteX8" fmla="*/ 5855160 w 11523133"/>
              <a:gd name="connsiteY8" fmla="*/ 0 h 6491287"/>
              <a:gd name="connsiteX9" fmla="*/ 6710870 w 11523133"/>
              <a:gd name="connsiteY9" fmla="*/ 0 h 6491287"/>
              <a:gd name="connsiteX10" fmla="*/ 7472986 w 11523133"/>
              <a:gd name="connsiteY10" fmla="*/ 0 h 6491287"/>
              <a:gd name="connsiteX11" fmla="*/ 8328696 w 11523133"/>
              <a:gd name="connsiteY11" fmla="*/ 0 h 6491287"/>
              <a:gd name="connsiteX12" fmla="*/ 9090813 w 11523133"/>
              <a:gd name="connsiteY12" fmla="*/ 0 h 6491287"/>
              <a:gd name="connsiteX13" fmla="*/ 9572150 w 11523133"/>
              <a:gd name="connsiteY13" fmla="*/ 0 h 6491287"/>
              <a:gd name="connsiteX14" fmla="*/ 10441230 w 11523133"/>
              <a:gd name="connsiteY14" fmla="*/ 0 h 6491287"/>
              <a:gd name="connsiteX15" fmla="*/ 11523133 w 11523133"/>
              <a:gd name="connsiteY15" fmla="*/ 1081903 h 6491287"/>
              <a:gd name="connsiteX16" fmla="*/ 11523133 w 11523133"/>
              <a:gd name="connsiteY16" fmla="*/ 1743389 h 6491287"/>
              <a:gd name="connsiteX17" fmla="*/ 11523133 w 11523133"/>
              <a:gd name="connsiteY17" fmla="*/ 2275051 h 6491287"/>
              <a:gd name="connsiteX18" fmla="*/ 11523133 w 11523133"/>
              <a:gd name="connsiteY18" fmla="*/ 2806713 h 6491287"/>
              <a:gd name="connsiteX19" fmla="*/ 11523133 w 11523133"/>
              <a:gd name="connsiteY19" fmla="*/ 3424925 h 6491287"/>
              <a:gd name="connsiteX20" fmla="*/ 11523133 w 11523133"/>
              <a:gd name="connsiteY20" fmla="*/ 4043136 h 6491287"/>
              <a:gd name="connsiteX21" fmla="*/ 11523133 w 11523133"/>
              <a:gd name="connsiteY21" fmla="*/ 4618073 h 6491287"/>
              <a:gd name="connsiteX22" fmla="*/ 11523133 w 11523133"/>
              <a:gd name="connsiteY22" fmla="*/ 5409384 h 6491287"/>
              <a:gd name="connsiteX23" fmla="*/ 10441230 w 11523133"/>
              <a:gd name="connsiteY23" fmla="*/ 6491287 h 6491287"/>
              <a:gd name="connsiteX24" fmla="*/ 10053486 w 11523133"/>
              <a:gd name="connsiteY24" fmla="*/ 6491287 h 6491287"/>
              <a:gd name="connsiteX25" fmla="*/ 9291370 w 11523133"/>
              <a:gd name="connsiteY25" fmla="*/ 6491287 h 6491287"/>
              <a:gd name="connsiteX26" fmla="*/ 8435660 w 11523133"/>
              <a:gd name="connsiteY26" fmla="*/ 6491287 h 6491287"/>
              <a:gd name="connsiteX27" fmla="*/ 8047916 w 11523133"/>
              <a:gd name="connsiteY27" fmla="*/ 6491287 h 6491287"/>
              <a:gd name="connsiteX28" fmla="*/ 7192206 w 11523133"/>
              <a:gd name="connsiteY28" fmla="*/ 6491287 h 6491287"/>
              <a:gd name="connsiteX29" fmla="*/ 6336497 w 11523133"/>
              <a:gd name="connsiteY29" fmla="*/ 6491287 h 6491287"/>
              <a:gd name="connsiteX30" fmla="*/ 5948753 w 11523133"/>
              <a:gd name="connsiteY30" fmla="*/ 6491287 h 6491287"/>
              <a:gd name="connsiteX31" fmla="*/ 5280230 w 11523133"/>
              <a:gd name="connsiteY31" fmla="*/ 6491287 h 6491287"/>
              <a:gd name="connsiteX32" fmla="*/ 4705300 w 11523133"/>
              <a:gd name="connsiteY32" fmla="*/ 6491287 h 6491287"/>
              <a:gd name="connsiteX33" fmla="*/ 4130370 w 11523133"/>
              <a:gd name="connsiteY33" fmla="*/ 6491287 h 6491287"/>
              <a:gd name="connsiteX34" fmla="*/ 3555439 w 11523133"/>
              <a:gd name="connsiteY34" fmla="*/ 6491287 h 6491287"/>
              <a:gd name="connsiteX35" fmla="*/ 3167696 w 11523133"/>
              <a:gd name="connsiteY35" fmla="*/ 6491287 h 6491287"/>
              <a:gd name="connsiteX36" fmla="*/ 2311986 w 11523133"/>
              <a:gd name="connsiteY36" fmla="*/ 6491287 h 6491287"/>
              <a:gd name="connsiteX37" fmla="*/ 1081903 w 11523133"/>
              <a:gd name="connsiteY37" fmla="*/ 6491287 h 6491287"/>
              <a:gd name="connsiteX38" fmla="*/ 0 w 11523133"/>
              <a:gd name="connsiteY38" fmla="*/ 5409384 h 6491287"/>
              <a:gd name="connsiteX39" fmla="*/ 0 w 11523133"/>
              <a:gd name="connsiteY39" fmla="*/ 4747898 h 6491287"/>
              <a:gd name="connsiteX40" fmla="*/ 0 w 11523133"/>
              <a:gd name="connsiteY40" fmla="*/ 4086411 h 6491287"/>
              <a:gd name="connsiteX41" fmla="*/ 0 w 11523133"/>
              <a:gd name="connsiteY41" fmla="*/ 3511474 h 6491287"/>
              <a:gd name="connsiteX42" fmla="*/ 0 w 11523133"/>
              <a:gd name="connsiteY42" fmla="*/ 2979813 h 6491287"/>
              <a:gd name="connsiteX43" fmla="*/ 0 w 11523133"/>
              <a:gd name="connsiteY43" fmla="*/ 2448151 h 6491287"/>
              <a:gd name="connsiteX44" fmla="*/ 0 w 11523133"/>
              <a:gd name="connsiteY44" fmla="*/ 1786664 h 6491287"/>
              <a:gd name="connsiteX45" fmla="*/ 0 w 11523133"/>
              <a:gd name="connsiteY45" fmla="*/ 1081903 h 649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23133" h="6491287" fill="none" extrusionOk="0">
                <a:moveTo>
                  <a:pt x="0" y="1081903"/>
                </a:moveTo>
                <a:cubicBezTo>
                  <a:pt x="4474" y="439157"/>
                  <a:pt x="522164" y="-111687"/>
                  <a:pt x="1081903" y="0"/>
                </a:cubicBezTo>
                <a:cubicBezTo>
                  <a:pt x="1296943" y="-5642"/>
                  <a:pt x="1534244" y="36694"/>
                  <a:pt x="1844020" y="0"/>
                </a:cubicBezTo>
                <a:cubicBezTo>
                  <a:pt x="2153796" y="-36694"/>
                  <a:pt x="2210757" y="-25504"/>
                  <a:pt x="2512543" y="0"/>
                </a:cubicBezTo>
                <a:cubicBezTo>
                  <a:pt x="2814329" y="25504"/>
                  <a:pt x="2941443" y="39420"/>
                  <a:pt x="3368253" y="0"/>
                </a:cubicBezTo>
                <a:cubicBezTo>
                  <a:pt x="3795063" y="-39420"/>
                  <a:pt x="3675785" y="6591"/>
                  <a:pt x="3943183" y="0"/>
                </a:cubicBezTo>
                <a:cubicBezTo>
                  <a:pt x="4210581" y="-6591"/>
                  <a:pt x="4274580" y="1948"/>
                  <a:pt x="4424520" y="0"/>
                </a:cubicBezTo>
                <a:cubicBezTo>
                  <a:pt x="4574460" y="-1948"/>
                  <a:pt x="4880622" y="-11266"/>
                  <a:pt x="5093043" y="0"/>
                </a:cubicBezTo>
                <a:cubicBezTo>
                  <a:pt x="5305464" y="11266"/>
                  <a:pt x="5618607" y="28182"/>
                  <a:pt x="5855160" y="0"/>
                </a:cubicBezTo>
                <a:cubicBezTo>
                  <a:pt x="6091713" y="-28182"/>
                  <a:pt x="6379490" y="1465"/>
                  <a:pt x="6710870" y="0"/>
                </a:cubicBezTo>
                <a:cubicBezTo>
                  <a:pt x="7042250" y="-1465"/>
                  <a:pt x="7142803" y="20360"/>
                  <a:pt x="7472986" y="0"/>
                </a:cubicBezTo>
                <a:cubicBezTo>
                  <a:pt x="7803169" y="-20360"/>
                  <a:pt x="7932779" y="22200"/>
                  <a:pt x="8328696" y="0"/>
                </a:cubicBezTo>
                <a:cubicBezTo>
                  <a:pt x="8724613" y="-22200"/>
                  <a:pt x="8812458" y="35710"/>
                  <a:pt x="9090813" y="0"/>
                </a:cubicBezTo>
                <a:cubicBezTo>
                  <a:pt x="9369168" y="-35710"/>
                  <a:pt x="9444708" y="-19135"/>
                  <a:pt x="9572150" y="0"/>
                </a:cubicBezTo>
                <a:cubicBezTo>
                  <a:pt x="9699592" y="19135"/>
                  <a:pt x="10223352" y="-37922"/>
                  <a:pt x="10441230" y="0"/>
                </a:cubicBezTo>
                <a:cubicBezTo>
                  <a:pt x="11062864" y="3715"/>
                  <a:pt x="11548170" y="522796"/>
                  <a:pt x="11523133" y="1081903"/>
                </a:cubicBezTo>
                <a:cubicBezTo>
                  <a:pt x="11552976" y="1280522"/>
                  <a:pt x="11498376" y="1604134"/>
                  <a:pt x="11523133" y="1743389"/>
                </a:cubicBezTo>
                <a:cubicBezTo>
                  <a:pt x="11547890" y="1882644"/>
                  <a:pt x="11528779" y="2109331"/>
                  <a:pt x="11523133" y="2275051"/>
                </a:cubicBezTo>
                <a:cubicBezTo>
                  <a:pt x="11517487" y="2440771"/>
                  <a:pt x="11517994" y="2696240"/>
                  <a:pt x="11523133" y="2806713"/>
                </a:cubicBezTo>
                <a:cubicBezTo>
                  <a:pt x="11528272" y="2917186"/>
                  <a:pt x="11514234" y="3121448"/>
                  <a:pt x="11523133" y="3424925"/>
                </a:cubicBezTo>
                <a:cubicBezTo>
                  <a:pt x="11532032" y="3728402"/>
                  <a:pt x="11496662" y="3799749"/>
                  <a:pt x="11523133" y="4043136"/>
                </a:cubicBezTo>
                <a:cubicBezTo>
                  <a:pt x="11549604" y="4286523"/>
                  <a:pt x="11546112" y="4462690"/>
                  <a:pt x="11523133" y="4618073"/>
                </a:cubicBezTo>
                <a:cubicBezTo>
                  <a:pt x="11500154" y="4773456"/>
                  <a:pt x="11542709" y="5053011"/>
                  <a:pt x="11523133" y="5409384"/>
                </a:cubicBezTo>
                <a:cubicBezTo>
                  <a:pt x="11457566" y="6014103"/>
                  <a:pt x="11105128" y="6572182"/>
                  <a:pt x="10441230" y="6491287"/>
                </a:cubicBezTo>
                <a:cubicBezTo>
                  <a:pt x="10345001" y="6510206"/>
                  <a:pt x="10183709" y="6507712"/>
                  <a:pt x="10053486" y="6491287"/>
                </a:cubicBezTo>
                <a:cubicBezTo>
                  <a:pt x="9923263" y="6474862"/>
                  <a:pt x="9496802" y="6487798"/>
                  <a:pt x="9291370" y="6491287"/>
                </a:cubicBezTo>
                <a:cubicBezTo>
                  <a:pt x="9085938" y="6494776"/>
                  <a:pt x="8738898" y="6449409"/>
                  <a:pt x="8435660" y="6491287"/>
                </a:cubicBezTo>
                <a:cubicBezTo>
                  <a:pt x="8132422" y="6533166"/>
                  <a:pt x="8175821" y="6476152"/>
                  <a:pt x="8047916" y="6491287"/>
                </a:cubicBezTo>
                <a:cubicBezTo>
                  <a:pt x="7920011" y="6506422"/>
                  <a:pt x="7536356" y="6512744"/>
                  <a:pt x="7192206" y="6491287"/>
                </a:cubicBezTo>
                <a:cubicBezTo>
                  <a:pt x="6848056" y="6469831"/>
                  <a:pt x="6515740" y="6476787"/>
                  <a:pt x="6336497" y="6491287"/>
                </a:cubicBezTo>
                <a:cubicBezTo>
                  <a:pt x="6157254" y="6505787"/>
                  <a:pt x="6094317" y="6486597"/>
                  <a:pt x="5948753" y="6491287"/>
                </a:cubicBezTo>
                <a:cubicBezTo>
                  <a:pt x="5803189" y="6495977"/>
                  <a:pt x="5416074" y="6497805"/>
                  <a:pt x="5280230" y="6491287"/>
                </a:cubicBezTo>
                <a:cubicBezTo>
                  <a:pt x="5144386" y="6484769"/>
                  <a:pt x="4972569" y="6484452"/>
                  <a:pt x="4705300" y="6491287"/>
                </a:cubicBezTo>
                <a:cubicBezTo>
                  <a:pt x="4438031" y="6498123"/>
                  <a:pt x="4251160" y="6504521"/>
                  <a:pt x="4130370" y="6491287"/>
                </a:cubicBezTo>
                <a:cubicBezTo>
                  <a:pt x="4009580" y="6478054"/>
                  <a:pt x="3679217" y="6488077"/>
                  <a:pt x="3555439" y="6491287"/>
                </a:cubicBezTo>
                <a:cubicBezTo>
                  <a:pt x="3431661" y="6494497"/>
                  <a:pt x="3339706" y="6498349"/>
                  <a:pt x="3167696" y="6491287"/>
                </a:cubicBezTo>
                <a:cubicBezTo>
                  <a:pt x="2995686" y="6484225"/>
                  <a:pt x="2483255" y="6532493"/>
                  <a:pt x="2311986" y="6491287"/>
                </a:cubicBezTo>
                <a:cubicBezTo>
                  <a:pt x="2140717" y="6450082"/>
                  <a:pt x="1584888" y="6499913"/>
                  <a:pt x="1081903" y="6491287"/>
                </a:cubicBezTo>
                <a:cubicBezTo>
                  <a:pt x="372879" y="6464589"/>
                  <a:pt x="-2582" y="5936614"/>
                  <a:pt x="0" y="5409384"/>
                </a:cubicBezTo>
                <a:cubicBezTo>
                  <a:pt x="-9665" y="5173303"/>
                  <a:pt x="-29804" y="4992982"/>
                  <a:pt x="0" y="4747898"/>
                </a:cubicBezTo>
                <a:cubicBezTo>
                  <a:pt x="29804" y="4502814"/>
                  <a:pt x="-22614" y="4398590"/>
                  <a:pt x="0" y="4086411"/>
                </a:cubicBezTo>
                <a:cubicBezTo>
                  <a:pt x="22614" y="3774232"/>
                  <a:pt x="-3765" y="3764134"/>
                  <a:pt x="0" y="3511474"/>
                </a:cubicBezTo>
                <a:cubicBezTo>
                  <a:pt x="3765" y="3258814"/>
                  <a:pt x="16014" y="3092583"/>
                  <a:pt x="0" y="2979813"/>
                </a:cubicBezTo>
                <a:cubicBezTo>
                  <a:pt x="-16014" y="2867043"/>
                  <a:pt x="12883" y="2710117"/>
                  <a:pt x="0" y="2448151"/>
                </a:cubicBezTo>
                <a:cubicBezTo>
                  <a:pt x="-12883" y="2186185"/>
                  <a:pt x="-10670" y="2087645"/>
                  <a:pt x="0" y="1786664"/>
                </a:cubicBezTo>
                <a:cubicBezTo>
                  <a:pt x="10670" y="1485683"/>
                  <a:pt x="23806" y="1395477"/>
                  <a:pt x="0" y="1081903"/>
                </a:cubicBezTo>
                <a:close/>
              </a:path>
              <a:path w="11523133" h="6491287" stroke="0" extrusionOk="0">
                <a:moveTo>
                  <a:pt x="0" y="1081903"/>
                </a:moveTo>
                <a:cubicBezTo>
                  <a:pt x="-43486" y="457561"/>
                  <a:pt x="456636" y="10414"/>
                  <a:pt x="1081903" y="0"/>
                </a:cubicBezTo>
                <a:cubicBezTo>
                  <a:pt x="1486515" y="37503"/>
                  <a:pt x="1572327" y="-8722"/>
                  <a:pt x="1937613" y="0"/>
                </a:cubicBezTo>
                <a:cubicBezTo>
                  <a:pt x="2302899" y="8722"/>
                  <a:pt x="2261659" y="-5885"/>
                  <a:pt x="2512543" y="0"/>
                </a:cubicBezTo>
                <a:cubicBezTo>
                  <a:pt x="2763427" y="5885"/>
                  <a:pt x="2757269" y="10751"/>
                  <a:pt x="2993880" y="0"/>
                </a:cubicBezTo>
                <a:cubicBezTo>
                  <a:pt x="3230491" y="-10751"/>
                  <a:pt x="3474373" y="-26351"/>
                  <a:pt x="3755996" y="0"/>
                </a:cubicBezTo>
                <a:cubicBezTo>
                  <a:pt x="4037619" y="26351"/>
                  <a:pt x="4090521" y="-17209"/>
                  <a:pt x="4330927" y="0"/>
                </a:cubicBezTo>
                <a:cubicBezTo>
                  <a:pt x="4571333" y="17209"/>
                  <a:pt x="4927036" y="-42004"/>
                  <a:pt x="5186636" y="0"/>
                </a:cubicBezTo>
                <a:cubicBezTo>
                  <a:pt x="5446236" y="42004"/>
                  <a:pt x="5449794" y="22124"/>
                  <a:pt x="5667973" y="0"/>
                </a:cubicBezTo>
                <a:cubicBezTo>
                  <a:pt x="5886152" y="-22124"/>
                  <a:pt x="6132243" y="-18815"/>
                  <a:pt x="6523683" y="0"/>
                </a:cubicBezTo>
                <a:cubicBezTo>
                  <a:pt x="6915123" y="18815"/>
                  <a:pt x="6794850" y="17286"/>
                  <a:pt x="6911427" y="0"/>
                </a:cubicBezTo>
                <a:cubicBezTo>
                  <a:pt x="7028004" y="-17286"/>
                  <a:pt x="7346699" y="1057"/>
                  <a:pt x="7579950" y="0"/>
                </a:cubicBezTo>
                <a:cubicBezTo>
                  <a:pt x="7813201" y="-1057"/>
                  <a:pt x="8027467" y="-25191"/>
                  <a:pt x="8248473" y="0"/>
                </a:cubicBezTo>
                <a:cubicBezTo>
                  <a:pt x="8469479" y="25191"/>
                  <a:pt x="8642156" y="19817"/>
                  <a:pt x="8823403" y="0"/>
                </a:cubicBezTo>
                <a:cubicBezTo>
                  <a:pt x="9004650" y="-19817"/>
                  <a:pt x="9358187" y="-40491"/>
                  <a:pt x="9679113" y="0"/>
                </a:cubicBezTo>
                <a:cubicBezTo>
                  <a:pt x="10000039" y="40491"/>
                  <a:pt x="10235260" y="3613"/>
                  <a:pt x="10441230" y="0"/>
                </a:cubicBezTo>
                <a:cubicBezTo>
                  <a:pt x="10971051" y="11117"/>
                  <a:pt x="11483773" y="457226"/>
                  <a:pt x="11523133" y="1081903"/>
                </a:cubicBezTo>
                <a:cubicBezTo>
                  <a:pt x="11509530" y="1353660"/>
                  <a:pt x="11520122" y="1596315"/>
                  <a:pt x="11523133" y="1743389"/>
                </a:cubicBezTo>
                <a:cubicBezTo>
                  <a:pt x="11526144" y="1890463"/>
                  <a:pt x="11539044" y="2146195"/>
                  <a:pt x="11523133" y="2361601"/>
                </a:cubicBezTo>
                <a:cubicBezTo>
                  <a:pt x="11507222" y="2577007"/>
                  <a:pt x="11518055" y="2747071"/>
                  <a:pt x="11523133" y="2849988"/>
                </a:cubicBezTo>
                <a:cubicBezTo>
                  <a:pt x="11528211" y="2952905"/>
                  <a:pt x="11502919" y="3126147"/>
                  <a:pt x="11523133" y="3381650"/>
                </a:cubicBezTo>
                <a:cubicBezTo>
                  <a:pt x="11543347" y="3637153"/>
                  <a:pt x="11500094" y="3935785"/>
                  <a:pt x="11523133" y="4086411"/>
                </a:cubicBezTo>
                <a:cubicBezTo>
                  <a:pt x="11546172" y="4237037"/>
                  <a:pt x="11548744" y="4434347"/>
                  <a:pt x="11523133" y="4704623"/>
                </a:cubicBezTo>
                <a:cubicBezTo>
                  <a:pt x="11497522" y="4974899"/>
                  <a:pt x="11501743" y="5213739"/>
                  <a:pt x="11523133" y="5409384"/>
                </a:cubicBezTo>
                <a:cubicBezTo>
                  <a:pt x="11519402" y="5906302"/>
                  <a:pt x="11061388" y="6496008"/>
                  <a:pt x="10441230" y="6491287"/>
                </a:cubicBezTo>
                <a:cubicBezTo>
                  <a:pt x="10119181" y="6466096"/>
                  <a:pt x="10018168" y="6475008"/>
                  <a:pt x="9772707" y="6491287"/>
                </a:cubicBezTo>
                <a:cubicBezTo>
                  <a:pt x="9527246" y="6507566"/>
                  <a:pt x="9252711" y="6520662"/>
                  <a:pt x="9104183" y="6491287"/>
                </a:cubicBezTo>
                <a:cubicBezTo>
                  <a:pt x="8955655" y="6461912"/>
                  <a:pt x="8860881" y="6501209"/>
                  <a:pt x="8622846" y="6491287"/>
                </a:cubicBezTo>
                <a:cubicBezTo>
                  <a:pt x="8384811" y="6481365"/>
                  <a:pt x="8057181" y="6486895"/>
                  <a:pt x="7860730" y="6491287"/>
                </a:cubicBezTo>
                <a:cubicBezTo>
                  <a:pt x="7664279" y="6495679"/>
                  <a:pt x="7593052" y="6498661"/>
                  <a:pt x="7379393" y="6491287"/>
                </a:cubicBezTo>
                <a:cubicBezTo>
                  <a:pt x="7165734" y="6483913"/>
                  <a:pt x="6936058" y="6501681"/>
                  <a:pt x="6617276" y="6491287"/>
                </a:cubicBezTo>
                <a:cubicBezTo>
                  <a:pt x="6298494" y="6480893"/>
                  <a:pt x="6380876" y="6489728"/>
                  <a:pt x="6229533" y="6491287"/>
                </a:cubicBezTo>
                <a:cubicBezTo>
                  <a:pt x="6078190" y="6492846"/>
                  <a:pt x="5756930" y="6513179"/>
                  <a:pt x="5467416" y="6491287"/>
                </a:cubicBezTo>
                <a:cubicBezTo>
                  <a:pt x="5177902" y="6469395"/>
                  <a:pt x="5126845" y="6492579"/>
                  <a:pt x="4986079" y="6491287"/>
                </a:cubicBezTo>
                <a:cubicBezTo>
                  <a:pt x="4845313" y="6489995"/>
                  <a:pt x="4730828" y="6498981"/>
                  <a:pt x="4598336" y="6491287"/>
                </a:cubicBezTo>
                <a:cubicBezTo>
                  <a:pt x="4465844" y="6483593"/>
                  <a:pt x="4323957" y="6506691"/>
                  <a:pt x="4116999" y="6491287"/>
                </a:cubicBezTo>
                <a:cubicBezTo>
                  <a:pt x="3910041" y="6475883"/>
                  <a:pt x="3550919" y="6522077"/>
                  <a:pt x="3354882" y="6491287"/>
                </a:cubicBezTo>
                <a:cubicBezTo>
                  <a:pt x="3158845" y="6460497"/>
                  <a:pt x="3020771" y="6506320"/>
                  <a:pt x="2873546" y="6491287"/>
                </a:cubicBezTo>
                <a:cubicBezTo>
                  <a:pt x="2726321" y="6476254"/>
                  <a:pt x="2635936" y="6476509"/>
                  <a:pt x="2485802" y="6491287"/>
                </a:cubicBezTo>
                <a:cubicBezTo>
                  <a:pt x="2335668" y="6506065"/>
                  <a:pt x="2205655" y="6469055"/>
                  <a:pt x="2004465" y="6491287"/>
                </a:cubicBezTo>
                <a:cubicBezTo>
                  <a:pt x="1803275" y="6513519"/>
                  <a:pt x="1304425" y="6458049"/>
                  <a:pt x="1081903" y="6491287"/>
                </a:cubicBezTo>
                <a:cubicBezTo>
                  <a:pt x="466468" y="6493435"/>
                  <a:pt x="90906" y="6102386"/>
                  <a:pt x="0" y="5409384"/>
                </a:cubicBezTo>
                <a:cubicBezTo>
                  <a:pt x="-19933" y="5265397"/>
                  <a:pt x="14055" y="5031059"/>
                  <a:pt x="0" y="4920997"/>
                </a:cubicBezTo>
                <a:cubicBezTo>
                  <a:pt x="-14055" y="4810935"/>
                  <a:pt x="15467" y="4429922"/>
                  <a:pt x="0" y="4302785"/>
                </a:cubicBezTo>
                <a:cubicBezTo>
                  <a:pt x="-15467" y="4175648"/>
                  <a:pt x="28393" y="3874562"/>
                  <a:pt x="0" y="3598024"/>
                </a:cubicBezTo>
                <a:cubicBezTo>
                  <a:pt x="-28393" y="3321486"/>
                  <a:pt x="18637" y="3085309"/>
                  <a:pt x="0" y="2936538"/>
                </a:cubicBezTo>
                <a:cubicBezTo>
                  <a:pt x="-18637" y="2787767"/>
                  <a:pt x="13924" y="2570218"/>
                  <a:pt x="0" y="2361601"/>
                </a:cubicBezTo>
                <a:cubicBezTo>
                  <a:pt x="-13924" y="2152984"/>
                  <a:pt x="-25935" y="1883465"/>
                  <a:pt x="0" y="1700115"/>
                </a:cubicBezTo>
                <a:cubicBezTo>
                  <a:pt x="25935" y="1516765"/>
                  <a:pt x="-13225" y="1370685"/>
                  <a:pt x="0" y="108190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>
                <a:lumMod val="40000"/>
                <a:lumOff val="6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4032273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2F775C-6996-3D96-C11C-5A2C0BE26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3CAF1A-6C48-D6DE-8833-BDB63C103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247D57-B115-E76E-B247-9F7DF2C5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26/12/2025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2092B6-6469-97DE-B84F-DB0C81588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EF0CA5-2E48-B967-EC51-8F30B896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624027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1E6BAD-FF4F-BC11-EA09-DD31BFC8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AA3D3-E3BD-5D9E-F2ED-C2AB555C4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C18B93D-3659-9649-4B3A-B48A7D092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F32516-556C-4006-4532-353E640DB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26/12/2025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50AD54-208E-9BFE-4EC7-CB75F7DA4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2BB785-116E-B1E1-1AEF-31D577AEC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3105744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1A5F9F-89DF-1EEB-C14E-60F7666EB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095540-0256-E476-6F45-5618F8B99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3CA81EC-5932-CBC8-762A-8FF0DF973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3D7041-360B-4027-E702-EAF966B1D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B0E6230-21A3-CBE0-DABB-FC5FB06C21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909D38D-C755-5CE6-222E-63EDA358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26/12/2025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7E06C69-3EAA-575C-819F-BD8ADB627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DF4AB4-2C5F-09B7-9254-15C20F0C0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1614620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F0E83C-0D48-61EE-8195-0F29D4273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53A7ADE-DB09-BCBA-1A26-78E44884A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26/12/2025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33FABD5-D027-9F8E-E8D5-10BB56E2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BB96068-21C2-9A53-F4A0-2DE56BA7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972574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6020D24-D6D8-8E62-AA79-B69A3A73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26/12/2025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4F0415C-C244-E57F-0CF6-7ECD703A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2859A9E-5736-6552-6B91-78E3AD6D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7858678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348008-84EB-C1F5-DD00-162F32578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FEABC0-D3A4-9BDB-F2A9-80C231388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EF19C81-9405-76E4-634B-5109C4801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EDCD10-41B3-8974-64EA-574B2519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26/12/2025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5F5B65-5CCE-96B6-A0AF-18E021481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0B1BDE-773D-FEC2-B00A-E793977B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8903877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B93B96-C92F-4E42-0C53-7481B6F4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33C04F1-BC57-2745-4E67-BB545CF63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C97C2B-E76B-C9F8-634D-74693BD21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D827D6-C1B5-50CA-8FB3-75D802D01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26/12/2025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716E69-0B88-B80A-E94B-9B2A212E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439E71-5800-B669-4F61-8241FE60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364931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02B8BC-9483-0C36-4123-1D976801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A16015-7125-9016-236C-FF7DE8497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9088D8-8897-FA75-BDD6-6610F2B0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26/12/2025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AFF1B7-A63A-63C3-F40E-39720B1E6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F1EAF2-77BE-95FC-2EED-79C7B615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0153416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C2441A6-05BD-1A79-B19E-71A5B73495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532B5E7-85A6-D6F2-CEA9-A51866954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FCDB72-8293-D174-6303-05E60323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26/12/2025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80BF29-F76C-0447-1610-F5D59AD33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411FFA-A680-6747-60FE-E8FBE9792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963025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xmlns="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104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786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254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xmlns="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5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732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xmlns="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8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7E6230A4-EB5E-E756-F354-7AD8284341E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272" y="192642"/>
            <a:ext cx="1439514" cy="143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6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ABF9F89-42C0-21CD-28A5-A456E641B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33463E-B2AB-7EDB-7694-B3C9230A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F94674-AC83-E301-7C0E-27D4B616C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80C75E-5FEA-4B56-89D8-84CDA87236AE}" type="datetimeFigureOut">
              <a:rPr lang="vi-VN" smtClean="0"/>
              <a:t>26/12/2025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D33F12-5A88-8A01-E787-28327F1B5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67E1D3-04D6-8125-A239-07F95A632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08D63F7E-B2C4-BE45-9534-B41E92BDB58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272" y="192642"/>
            <a:ext cx="1439514" cy="143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5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9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23.sv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5.sv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6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9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61.png"/><Relationship Id="rId3" Type="http://schemas.openxmlformats.org/officeDocument/2006/relationships/image" Target="../media/image17.svg"/><Relationship Id="rId7" Type="http://schemas.openxmlformats.org/officeDocument/2006/relationships/image" Target="../media/image17.png"/><Relationship Id="rId12" Type="http://schemas.openxmlformats.org/officeDocument/2006/relationships/image" Target="../media/image7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8.png"/><Relationship Id="rId11" Type="http://schemas.openxmlformats.org/officeDocument/2006/relationships/image" Target="../media/image60.png"/><Relationship Id="rId5" Type="http://schemas.openxmlformats.org/officeDocument/2006/relationships/image" Target="../media/image73.svg"/><Relationship Id="rId15" Type="http://schemas.openxmlformats.org/officeDocument/2006/relationships/image" Target="../media/image14.png"/><Relationship Id="rId10" Type="http://schemas.openxmlformats.org/officeDocument/2006/relationships/image" Target="../media/image76.svg"/><Relationship Id="rId4" Type="http://schemas.openxmlformats.org/officeDocument/2006/relationships/image" Target="../media/image57.png"/><Relationship Id="rId9" Type="http://schemas.openxmlformats.org/officeDocument/2006/relationships/image" Target="../media/image59.png"/><Relationship Id="rId1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9.svg"/><Relationship Id="rId3" Type="http://schemas.openxmlformats.org/officeDocument/2006/relationships/image" Target="../media/image17.svg"/><Relationship Id="rId7" Type="http://schemas.openxmlformats.org/officeDocument/2006/relationships/image" Target="../media/image24.png"/><Relationship Id="rId12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openxmlformats.org/officeDocument/2006/relationships/image" Target="../media/image34.svg"/><Relationship Id="rId5" Type="http://schemas.openxmlformats.org/officeDocument/2006/relationships/image" Target="../media/image23.svg"/><Relationship Id="rId15" Type="http://schemas.openxmlformats.org/officeDocument/2006/relationships/image" Target="../media/image28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32.sv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7.sv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11" Type="http://schemas.openxmlformats.org/officeDocument/2006/relationships/image" Target="../media/image31.png"/><Relationship Id="rId5" Type="http://schemas.openxmlformats.org/officeDocument/2006/relationships/image" Target="../media/image23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3.svg"/><Relationship Id="rId7" Type="http://schemas.openxmlformats.org/officeDocument/2006/relationships/image" Target="../media/image19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openxmlformats.org/officeDocument/2006/relationships/image" Target="../media/image36.png"/><Relationship Id="rId5" Type="http://schemas.openxmlformats.org/officeDocument/2006/relationships/image" Target="../media/image17.svg"/><Relationship Id="rId10" Type="http://schemas.openxmlformats.org/officeDocument/2006/relationships/image" Target="../media/image46.svg"/><Relationship Id="rId4" Type="http://schemas.openxmlformats.org/officeDocument/2006/relationships/image" Target="../media/image16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56.svg"/><Relationship Id="rId12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png"/><Relationship Id="rId11" Type="http://schemas.openxmlformats.org/officeDocument/2006/relationships/image" Target="../media/image60.svg"/><Relationship Id="rId5" Type="http://schemas.openxmlformats.org/officeDocument/2006/relationships/image" Target="../media/image54.svg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image" Target="../media/image5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8569" y="5527635"/>
            <a:ext cx="12549138" cy="2807870"/>
          </a:xfrm>
          <a:custGeom>
            <a:avLst/>
            <a:gdLst/>
            <a:ahLst/>
            <a:cxnLst/>
            <a:rect l="l" t="t" r="r" b="b"/>
            <a:pathLst>
              <a:path w="18823707" h="4211805">
                <a:moveTo>
                  <a:pt x="0" y="0"/>
                </a:moveTo>
                <a:lnTo>
                  <a:pt x="18823708" y="0"/>
                </a:lnTo>
                <a:lnTo>
                  <a:pt x="18823708" y="4211804"/>
                </a:lnTo>
                <a:lnTo>
                  <a:pt x="0" y="4211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849963" y="-909502"/>
            <a:ext cx="1414107" cy="1604660"/>
          </a:xfrm>
          <a:custGeom>
            <a:avLst/>
            <a:gdLst/>
            <a:ahLst/>
            <a:cxnLst/>
            <a:rect l="l" t="t" r="r" b="b"/>
            <a:pathLst>
              <a:path w="2121160" h="2406990">
                <a:moveTo>
                  <a:pt x="0" y="0"/>
                </a:moveTo>
                <a:lnTo>
                  <a:pt x="2121161" y="0"/>
                </a:lnTo>
                <a:lnTo>
                  <a:pt x="2121161" y="2406990"/>
                </a:lnTo>
                <a:lnTo>
                  <a:pt x="0" y="24069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33437" y="6081801"/>
            <a:ext cx="2867853" cy="353468"/>
            <a:chOff x="0" y="0"/>
            <a:chExt cx="1132979" cy="1396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32979" cy="139642"/>
            </a:xfrm>
            <a:custGeom>
              <a:avLst/>
              <a:gdLst/>
              <a:ahLst/>
              <a:cxnLst/>
              <a:rect l="l" t="t" r="r" b="b"/>
              <a:pathLst>
                <a:path w="1132979" h="139642">
                  <a:moveTo>
                    <a:pt x="566489" y="0"/>
                  </a:moveTo>
                  <a:cubicBezTo>
                    <a:pt x="253626" y="0"/>
                    <a:pt x="0" y="31260"/>
                    <a:pt x="0" y="69821"/>
                  </a:cubicBezTo>
                  <a:cubicBezTo>
                    <a:pt x="0" y="108382"/>
                    <a:pt x="253626" y="139642"/>
                    <a:pt x="566489" y="139642"/>
                  </a:cubicBezTo>
                  <a:cubicBezTo>
                    <a:pt x="879353" y="139642"/>
                    <a:pt x="1132979" y="108382"/>
                    <a:pt x="1132979" y="69821"/>
                  </a:cubicBezTo>
                  <a:cubicBezTo>
                    <a:pt x="1132979" y="31260"/>
                    <a:pt x="879353" y="0"/>
                    <a:pt x="566489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6217" y="-15484"/>
              <a:ext cx="920545" cy="14203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133437" y="3610606"/>
            <a:ext cx="2784975" cy="2743200"/>
          </a:xfrm>
          <a:custGeom>
            <a:avLst/>
            <a:gdLst/>
            <a:ahLst/>
            <a:cxnLst/>
            <a:rect l="l" t="t" r="r" b="b"/>
            <a:pathLst>
              <a:path w="4177462" h="4114800">
                <a:moveTo>
                  <a:pt x="4177462" y="0"/>
                </a:moveTo>
                <a:lnTo>
                  <a:pt x="0" y="0"/>
                </a:lnTo>
                <a:lnTo>
                  <a:pt x="0" y="4114800"/>
                </a:lnTo>
                <a:lnTo>
                  <a:pt x="4177462" y="4114800"/>
                </a:lnTo>
                <a:lnTo>
                  <a:pt x="417746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8575048" y="1045192"/>
            <a:ext cx="3092673" cy="3050149"/>
          </a:xfrm>
          <a:custGeom>
            <a:avLst/>
            <a:gdLst/>
            <a:ahLst/>
            <a:cxnLst/>
            <a:rect l="l" t="t" r="r" b="b"/>
            <a:pathLst>
              <a:path w="4639010" h="4575223">
                <a:moveTo>
                  <a:pt x="0" y="0"/>
                </a:moveTo>
                <a:lnTo>
                  <a:pt x="4639009" y="0"/>
                </a:lnTo>
                <a:lnTo>
                  <a:pt x="4639009" y="4575223"/>
                </a:lnTo>
                <a:lnTo>
                  <a:pt x="0" y="45752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7006408" y="5728334"/>
            <a:ext cx="2817407" cy="787650"/>
            <a:chOff x="0" y="0"/>
            <a:chExt cx="1113050" cy="31117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13050" cy="311170"/>
            </a:xfrm>
            <a:custGeom>
              <a:avLst/>
              <a:gdLst/>
              <a:ahLst/>
              <a:cxnLst/>
              <a:rect l="l" t="t" r="r" b="b"/>
              <a:pathLst>
                <a:path w="1113050" h="311170">
                  <a:moveTo>
                    <a:pt x="556525" y="0"/>
                  </a:moveTo>
                  <a:cubicBezTo>
                    <a:pt x="249165" y="0"/>
                    <a:pt x="0" y="69658"/>
                    <a:pt x="0" y="155585"/>
                  </a:cubicBezTo>
                  <a:cubicBezTo>
                    <a:pt x="0" y="241512"/>
                    <a:pt x="249165" y="311170"/>
                    <a:pt x="556525" y="311170"/>
                  </a:cubicBezTo>
                  <a:cubicBezTo>
                    <a:pt x="863885" y="311170"/>
                    <a:pt x="1113050" y="241512"/>
                    <a:pt x="1113050" y="155585"/>
                  </a:cubicBezTo>
                  <a:cubicBezTo>
                    <a:pt x="1113050" y="69658"/>
                    <a:pt x="863885" y="0"/>
                    <a:pt x="556525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4348" y="597"/>
              <a:ext cx="904353" cy="2814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7224897" y="2059090"/>
            <a:ext cx="2700303" cy="4294717"/>
          </a:xfrm>
          <a:custGeom>
            <a:avLst/>
            <a:gdLst/>
            <a:ahLst/>
            <a:cxnLst/>
            <a:rect l="l" t="t" r="r" b="b"/>
            <a:pathLst>
              <a:path w="4050455" h="6442075">
                <a:moveTo>
                  <a:pt x="0" y="0"/>
                </a:moveTo>
                <a:lnTo>
                  <a:pt x="4050455" y="0"/>
                </a:lnTo>
                <a:lnTo>
                  <a:pt x="4050455" y="6442075"/>
                </a:lnTo>
                <a:lnTo>
                  <a:pt x="0" y="64420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9949034" y="5802190"/>
            <a:ext cx="875841" cy="319969"/>
            <a:chOff x="0" y="0"/>
            <a:chExt cx="346011" cy="12640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46011" cy="126408"/>
            </a:xfrm>
            <a:custGeom>
              <a:avLst/>
              <a:gdLst/>
              <a:ahLst/>
              <a:cxnLst/>
              <a:rect l="l" t="t" r="r" b="b"/>
              <a:pathLst>
                <a:path w="346011" h="126408">
                  <a:moveTo>
                    <a:pt x="173006" y="0"/>
                  </a:moveTo>
                  <a:cubicBezTo>
                    <a:pt x="77457" y="0"/>
                    <a:pt x="0" y="28297"/>
                    <a:pt x="0" y="63204"/>
                  </a:cubicBezTo>
                  <a:cubicBezTo>
                    <a:pt x="0" y="98110"/>
                    <a:pt x="77457" y="126408"/>
                    <a:pt x="173006" y="126408"/>
                  </a:cubicBezTo>
                  <a:cubicBezTo>
                    <a:pt x="268554" y="126408"/>
                    <a:pt x="346011" y="98110"/>
                    <a:pt x="346011" y="63204"/>
                  </a:cubicBezTo>
                  <a:cubicBezTo>
                    <a:pt x="346011" y="28297"/>
                    <a:pt x="268554" y="0"/>
                    <a:pt x="173006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2439" y="-16724"/>
              <a:ext cx="281134" cy="13128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9689906" y="4490923"/>
            <a:ext cx="1394096" cy="1531973"/>
          </a:xfrm>
          <a:custGeom>
            <a:avLst/>
            <a:gdLst/>
            <a:ahLst/>
            <a:cxnLst/>
            <a:rect l="l" t="t" r="r" b="b"/>
            <a:pathLst>
              <a:path w="2091144" h="2297960">
                <a:moveTo>
                  <a:pt x="0" y="0"/>
                </a:moveTo>
                <a:lnTo>
                  <a:pt x="2091144" y="0"/>
                </a:lnTo>
                <a:lnTo>
                  <a:pt x="2091144" y="2297960"/>
                </a:lnTo>
                <a:lnTo>
                  <a:pt x="0" y="22979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2" name="Picture 21" descr="A green and red text with white border&#10;&#10;AI-generated content may be incorrect.">
            <a:extLst>
              <a:ext uri="{FF2B5EF4-FFF2-40B4-BE49-F238E27FC236}">
                <a16:creationId xmlns:a16="http://schemas.microsoft.com/office/drawing/2014/main" xmlns="" id="{0EDF9C74-7094-A205-DD91-87542A20AD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4" y="1202106"/>
            <a:ext cx="7270598" cy="2093987"/>
          </a:xfrm>
          <a:prstGeom prst="rect">
            <a:avLst/>
          </a:prstGeom>
        </p:spPr>
      </p:pic>
      <p:pic>
        <p:nvPicPr>
          <p:cNvPr id="23" name="Picture 2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D279ABBC-996F-9C14-A3DC-E73FADD2F9C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272" y="192642"/>
            <a:ext cx="1439514" cy="1439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8BAD52BC-4A48-8D59-A590-E7B65294E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27947" y="707203"/>
            <a:ext cx="5966437" cy="306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2">
            <a:extLst>
              <a:ext uri="{FF2B5EF4-FFF2-40B4-BE49-F238E27FC236}">
                <a16:creationId xmlns:a16="http://schemas.microsoft.com/office/drawing/2014/main" xmlns="" id="{BE9FA1C5-787E-831A-EA34-60ADD7C9FC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0274" y="-281162"/>
            <a:ext cx="2206081" cy="2206081"/>
          </a:xfrm>
          <a:prstGeom prst="rect">
            <a:avLst/>
          </a:prstGeom>
        </p:spPr>
      </p:pic>
      <p:sp>
        <p:nvSpPr>
          <p:cNvPr id="21" name="矩形 8">
            <a:extLst>
              <a:ext uri="{FF2B5EF4-FFF2-40B4-BE49-F238E27FC236}">
                <a16:creationId xmlns:a16="http://schemas.microsoft.com/office/drawing/2014/main" xmlns="" id="{B91B4CD7-ADD3-C482-3EFD-A7F184853D46}"/>
              </a:ext>
            </a:extLst>
          </p:cNvPr>
          <p:cNvSpPr/>
          <p:nvPr/>
        </p:nvSpPr>
        <p:spPr>
          <a:xfrm>
            <a:off x="3363847" y="2420377"/>
            <a:ext cx="3932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Tiêu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chí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đánh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giá</a:t>
            </a:r>
            <a:endParaRPr kumimoji="0" lang="zh-CN" altLang="en-US" sz="44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/>
              <a:ea typeface="微软雅黑" panose="020B0503020204020204" charset="-122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905DE7A-A84F-109D-1019-23D9D737586B}"/>
              </a:ext>
            </a:extLst>
          </p:cNvPr>
          <p:cNvSpPr/>
          <p:nvPr/>
        </p:nvSpPr>
        <p:spPr>
          <a:xfrm>
            <a:off x="2828635" y="3734812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1. Sai không quá 5 lỗi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19B2CFC-704C-12C2-9CCB-77FD4C7A668F}"/>
              </a:ext>
            </a:extLst>
          </p:cNvPr>
          <p:cNvSpPr/>
          <p:nvPr/>
        </p:nvSpPr>
        <p:spPr>
          <a:xfrm>
            <a:off x="2825586" y="4556726"/>
            <a:ext cx="495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75000"/>
                </a:srgbClr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85ACD3D-52E1-E82E-9025-D34D2AF8DA66}"/>
              </a:ext>
            </a:extLst>
          </p:cNvPr>
          <p:cNvSpPr/>
          <p:nvPr/>
        </p:nvSpPr>
        <p:spPr>
          <a:xfrm>
            <a:off x="2825586" y="5378641"/>
            <a:ext cx="4769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thức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5" name="Picture 11">
            <a:extLst>
              <a:ext uri="{FF2B5EF4-FFF2-40B4-BE49-F238E27FC236}">
                <a16:creationId xmlns:a16="http://schemas.microsoft.com/office/drawing/2014/main" xmlns="" id="{606AC9CE-DBD0-84DA-79E5-03AFECC298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570212" y="3776853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xmlns="" id="{173F259D-7040-5A17-B4C6-78B7AA4932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541887" y="4556726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xmlns="" id="{9EDA4857-3B15-99E4-F821-3C3B566016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777839" y="4556726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8" name="Picture 11">
            <a:extLst>
              <a:ext uri="{FF2B5EF4-FFF2-40B4-BE49-F238E27FC236}">
                <a16:creationId xmlns:a16="http://schemas.microsoft.com/office/drawing/2014/main" xmlns="" id="{49EFF704-EC02-9DE6-739B-77B19B6BFC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967887" y="5321967"/>
            <a:ext cx="530550" cy="584775"/>
          </a:xfrm>
          <a:prstGeom prst="rect">
            <a:avLst/>
          </a:prstGeom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xmlns="" id="{10EB2483-0D63-C05D-D397-71DAB7920D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262199" y="5329139"/>
            <a:ext cx="530550" cy="584775"/>
          </a:xfrm>
          <a:prstGeom prst="rect">
            <a:avLst/>
          </a:prstGeom>
        </p:spPr>
      </p:pic>
      <p:pic>
        <p:nvPicPr>
          <p:cNvPr id="30" name="Picture 11">
            <a:extLst>
              <a:ext uri="{FF2B5EF4-FFF2-40B4-BE49-F238E27FC236}">
                <a16:creationId xmlns:a16="http://schemas.microsoft.com/office/drawing/2014/main" xmlns="" id="{02D39FB7-D48F-9022-4553-062BED66F2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605127" y="5336599"/>
            <a:ext cx="530550" cy="584775"/>
          </a:xfrm>
          <a:prstGeom prst="rect">
            <a:avLst/>
          </a:prstGeom>
        </p:spPr>
      </p:pic>
      <p:pic>
        <p:nvPicPr>
          <p:cNvPr id="31" name="Picture 11">
            <a:extLst>
              <a:ext uri="{FF2B5EF4-FFF2-40B4-BE49-F238E27FC236}">
                <a16:creationId xmlns:a16="http://schemas.microsoft.com/office/drawing/2014/main" xmlns="" id="{F5B73A07-523B-F082-97FB-AEC6A36BB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973453" y="5310663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32" name="Picture 11">
            <a:extLst>
              <a:ext uri="{FF2B5EF4-FFF2-40B4-BE49-F238E27FC236}">
                <a16:creationId xmlns:a16="http://schemas.microsoft.com/office/drawing/2014/main" xmlns="" id="{B8D88A0F-2EAA-B4AC-BECF-75253B66D8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267765" y="5317835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33" name="Picture 11">
            <a:extLst>
              <a:ext uri="{FF2B5EF4-FFF2-40B4-BE49-F238E27FC236}">
                <a16:creationId xmlns:a16="http://schemas.microsoft.com/office/drawing/2014/main" xmlns="" id="{B85C1325-5D9C-12BB-004A-B956101447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610693" y="5325295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47819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6A7FECC-864F-0521-F0CB-60DBAC933FB2}"/>
              </a:ext>
            </a:extLst>
          </p:cNvPr>
          <p:cNvSpPr/>
          <p:nvPr/>
        </p:nvSpPr>
        <p:spPr>
          <a:xfrm>
            <a:off x="1357892" y="415958"/>
            <a:ext cx="9544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a. Tìm từ ngữ chỉ sự vật, hoạt động có tiếng chứa iêu hoặc ươu.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8AEF418-863C-E4DF-ADA6-D595006AD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329" y="1733999"/>
            <a:ext cx="10061065" cy="210250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DF8EB541-C57C-B588-DFBB-A26FEE112196}"/>
              </a:ext>
            </a:extLst>
          </p:cNvPr>
          <p:cNvGrpSpPr/>
          <p:nvPr/>
        </p:nvGrpSpPr>
        <p:grpSpPr>
          <a:xfrm>
            <a:off x="1162878" y="3736340"/>
            <a:ext cx="2284032" cy="805842"/>
            <a:chOff x="4527579" y="668529"/>
            <a:chExt cx="3263796" cy="162826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6EF4CE47-4930-6C83-05BB-3747778E4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408" y="668529"/>
              <a:ext cx="3223967" cy="1628266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0B9D5012-25C9-4265-24AC-0FEF178FF4D5}"/>
                </a:ext>
              </a:extLst>
            </p:cNvPr>
            <p:cNvSpPr/>
            <p:nvPr/>
          </p:nvSpPr>
          <p:spPr>
            <a:xfrm>
              <a:off x="4527579" y="837017"/>
              <a:ext cx="3233038" cy="1057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hươu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cao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cổ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833CB7C-5B2C-B251-0614-881D971CEDD4}"/>
              </a:ext>
            </a:extLst>
          </p:cNvPr>
          <p:cNvGrpSpPr/>
          <p:nvPr/>
        </p:nvGrpSpPr>
        <p:grpSpPr>
          <a:xfrm>
            <a:off x="3431584" y="3764155"/>
            <a:ext cx="2502077" cy="710569"/>
            <a:chOff x="4300245" y="668529"/>
            <a:chExt cx="3577638" cy="162826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CF0FB78D-0D96-49C6-E62D-4403CB0E7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408" y="668529"/>
              <a:ext cx="3223967" cy="1628266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BCFB9EF1-3D98-BB93-106F-2D19086A93F6}"/>
                </a:ext>
              </a:extLst>
            </p:cNvPr>
            <p:cNvSpPr/>
            <p:nvPr/>
          </p:nvSpPr>
          <p:spPr>
            <a:xfrm>
              <a:off x="4300245" y="859791"/>
              <a:ext cx="3577638" cy="1198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chim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khướu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0888A93B-08CB-4079-9329-548F92F0984D}"/>
              </a:ext>
            </a:extLst>
          </p:cNvPr>
          <p:cNvGrpSpPr/>
          <p:nvPr/>
        </p:nvGrpSpPr>
        <p:grpSpPr>
          <a:xfrm>
            <a:off x="5817693" y="3736071"/>
            <a:ext cx="1767925" cy="710569"/>
            <a:chOff x="4442361" y="668529"/>
            <a:chExt cx="3577638" cy="1628266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AB572631-BD42-DA85-1BAB-FF7D6D65A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408" y="668529"/>
              <a:ext cx="3223967" cy="1628266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EF438164-DD7A-E245-62B1-29AD5177DC96}"/>
                </a:ext>
              </a:extLst>
            </p:cNvPr>
            <p:cNvSpPr/>
            <p:nvPr/>
          </p:nvSpPr>
          <p:spPr>
            <a:xfrm>
              <a:off x="4442361" y="837016"/>
              <a:ext cx="3577638" cy="1198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1" dirty="0">
                  <a:solidFill>
                    <a:srgbClr val="333333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hả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diều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0DEBCAE-0E74-7560-3350-2828944AD17D}"/>
              </a:ext>
            </a:extLst>
          </p:cNvPr>
          <p:cNvGrpSpPr/>
          <p:nvPr/>
        </p:nvGrpSpPr>
        <p:grpSpPr>
          <a:xfrm>
            <a:off x="7752435" y="3734069"/>
            <a:ext cx="1767925" cy="710569"/>
            <a:chOff x="4442361" y="668529"/>
            <a:chExt cx="3577638" cy="1628266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5EA1D714-042A-21EA-9CFA-D86DECCB9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408" y="668529"/>
              <a:ext cx="3223967" cy="1628266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92CAA8EB-0C0A-D83A-B78B-6EAAC41783A2}"/>
                </a:ext>
              </a:extLst>
            </p:cNvPr>
            <p:cNvSpPr/>
            <p:nvPr/>
          </p:nvSpPr>
          <p:spPr>
            <a:xfrm>
              <a:off x="4442361" y="837016"/>
              <a:ext cx="3577638" cy="1198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1" dirty="0" err="1">
                  <a:solidFill>
                    <a:srgbClr val="333333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đà</a:t>
              </a:r>
              <a:r>
                <a:rPr lang="en-US" sz="2800" b="1" i="1" dirty="0">
                  <a:solidFill>
                    <a:srgbClr val="333333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i="1" dirty="0" err="1">
                  <a:solidFill>
                    <a:srgbClr val="333333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điểu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286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4">
            <a:extLst>
              <a:ext uri="{FF2B5EF4-FFF2-40B4-BE49-F238E27FC236}">
                <a16:creationId xmlns:a16="http://schemas.microsoft.com/office/drawing/2014/main" xmlns="" id="{31034093-78A4-3951-1E6C-88D6C32ED5F1}"/>
              </a:ext>
            </a:extLst>
          </p:cNvPr>
          <p:cNvSpPr/>
          <p:nvPr/>
        </p:nvSpPr>
        <p:spPr>
          <a:xfrm>
            <a:off x="826876" y="891692"/>
            <a:ext cx="8620465" cy="4107691"/>
          </a:xfrm>
          <a:custGeom>
            <a:avLst/>
            <a:gdLst/>
            <a:ahLst/>
            <a:cxnLst/>
            <a:rect l="l" t="t" r="r" b="b"/>
            <a:pathLst>
              <a:path w="3396420" h="2712891">
                <a:moveTo>
                  <a:pt x="0" y="0"/>
                </a:moveTo>
                <a:lnTo>
                  <a:pt x="3396420" y="0"/>
                </a:lnTo>
                <a:lnTo>
                  <a:pt x="3396420" y="2712890"/>
                </a:lnTo>
                <a:lnTo>
                  <a:pt x="0" y="2712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xmlns="" id="{DA47A351-295A-B5BC-87A9-29AB8AE3E9A4}"/>
              </a:ext>
            </a:extLst>
          </p:cNvPr>
          <p:cNvSpPr/>
          <p:nvPr/>
        </p:nvSpPr>
        <p:spPr>
          <a:xfrm>
            <a:off x="8439950" y="2302371"/>
            <a:ext cx="3474682" cy="4554347"/>
          </a:xfrm>
          <a:custGeom>
            <a:avLst/>
            <a:gdLst/>
            <a:ahLst/>
            <a:cxnLst/>
            <a:rect l="l" t="t" r="r" b="b"/>
            <a:pathLst>
              <a:path w="1395601" h="2059928">
                <a:moveTo>
                  <a:pt x="0" y="0"/>
                </a:moveTo>
                <a:lnTo>
                  <a:pt x="1395601" y="0"/>
                </a:lnTo>
                <a:lnTo>
                  <a:pt x="1395601" y="2059927"/>
                </a:lnTo>
                <a:lnTo>
                  <a:pt x="0" y="20599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1244773"/>
            <a:endParaRPr lang="vi-VN" sz="24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B111D9-BA24-D32D-7C4A-2E3FB73B3D17}"/>
              </a:ext>
            </a:extLst>
          </p:cNvPr>
          <p:cNvSpPr txBox="1"/>
          <p:nvPr/>
        </p:nvSpPr>
        <p:spPr>
          <a:xfrm>
            <a:off x="1945583" y="2092044"/>
            <a:ext cx="60976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kumimoji="0" lang="en-US" sz="4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sz="4000" i="0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i="0" u="none" strike="noStrike" kern="1200" normalizeH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kumimoji="0" lang="en-US" sz="4000" i="0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i="0" u="none" strike="noStrike" kern="1200" normalizeH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kumimoji="0" lang="en-US" sz="4000" i="0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i="0" u="none" strike="noStrike" kern="1200" normalizeH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</a:t>
            </a:r>
            <a:r>
              <a:rPr kumimoji="0" lang="en-US" sz="4000" i="0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i="0" u="none" strike="noStrike" kern="1200" normalizeH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thêm</a:t>
            </a:r>
            <a:r>
              <a:rPr kumimoji="0" lang="en-US" sz="4000" i="0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i="0" u="none" strike="noStrike" kern="1200" normalizeH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sz="4000" i="0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i="0" u="none" strike="noStrike" kern="1200" normalizeH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kumimoji="0" lang="en-US" sz="4000" i="0" u="none" strike="noStrike" kern="1200" normalizeH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4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chỉ sự vật, hoạt động có tiếng chứa </a:t>
            </a:r>
            <a:r>
              <a:rPr lang="vi-VN" sz="4000" b="1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iêu</a:t>
            </a:r>
            <a:r>
              <a:rPr lang="vi-VN" sz="4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hoặc </a:t>
            </a:r>
            <a:r>
              <a:rPr lang="vi-VN" sz="4000" b="1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ươu</a:t>
            </a:r>
            <a:r>
              <a:rPr lang="vi-VN" sz="4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.</a:t>
            </a:r>
            <a:endParaRPr kumimoji="0" lang="en-US" sz="40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114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13">
            <a:extLst>
              <a:ext uri="{FF2B5EF4-FFF2-40B4-BE49-F238E27FC236}">
                <a16:creationId xmlns:a16="http://schemas.microsoft.com/office/drawing/2014/main" xmlns="" id="{38763785-9670-E603-D708-29AF0ADDFDC1}"/>
              </a:ext>
            </a:extLst>
          </p:cNvPr>
          <p:cNvSpPr txBox="1"/>
          <p:nvPr/>
        </p:nvSpPr>
        <p:spPr>
          <a:xfrm>
            <a:off x="1966623" y="740220"/>
            <a:ext cx="7929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b.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Chọn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hoặc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eng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thay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cho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ô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vuông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53780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36" name="文本框 13">
            <a:extLst>
              <a:ext uri="{FF2B5EF4-FFF2-40B4-BE49-F238E27FC236}">
                <a16:creationId xmlns:a16="http://schemas.microsoft.com/office/drawing/2014/main" xmlns="" id="{EC0F4BE6-AE1A-FB53-DFE5-3CBA03F98723}"/>
              </a:ext>
            </a:extLst>
          </p:cNvPr>
          <p:cNvSpPr txBox="1"/>
          <p:nvPr/>
        </p:nvSpPr>
        <p:spPr>
          <a:xfrm>
            <a:off x="694575" y="2378985"/>
            <a:ext cx="276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hoa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loa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k</a:t>
            </a:r>
            <a:r>
              <a:rPr lang="en-US" sz="3600" b="1" kern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èn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37" name="文本框 13">
            <a:extLst>
              <a:ext uri="{FF2B5EF4-FFF2-40B4-BE49-F238E27FC236}">
                <a16:creationId xmlns:a16="http://schemas.microsoft.com/office/drawing/2014/main" xmlns="" id="{6FC92372-1032-3061-73C8-A9E60B8DEE42}"/>
              </a:ext>
            </a:extLst>
          </p:cNvPr>
          <p:cNvSpPr txBox="1"/>
          <p:nvPr/>
        </p:nvSpPr>
        <p:spPr>
          <a:xfrm>
            <a:off x="4341091" y="2349796"/>
            <a:ext cx="276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bác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thợ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r</a:t>
            </a:r>
            <a:r>
              <a:rPr lang="en-US" sz="3600" b="1" kern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èn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38" name="文本框 13">
            <a:extLst>
              <a:ext uri="{FF2B5EF4-FFF2-40B4-BE49-F238E27FC236}">
                <a16:creationId xmlns:a16="http://schemas.microsoft.com/office/drawing/2014/main" xmlns="" id="{AB4BF980-B8C5-ACD6-2759-F3B5CBC2CD40}"/>
              </a:ext>
            </a:extLst>
          </p:cNvPr>
          <p:cNvSpPr txBox="1"/>
          <p:nvPr/>
        </p:nvSpPr>
        <p:spPr>
          <a:xfrm>
            <a:off x="8293100" y="2399755"/>
            <a:ext cx="276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giấy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kh</a:t>
            </a:r>
            <a:r>
              <a:rPr lang="en-US" sz="3600" b="1" kern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39" name="文本框 13">
            <a:extLst>
              <a:ext uri="{FF2B5EF4-FFF2-40B4-BE49-F238E27FC236}">
                <a16:creationId xmlns:a16="http://schemas.microsoft.com/office/drawing/2014/main" xmlns="" id="{72152D1F-BD86-3A31-F4C2-A102CD3E454B}"/>
              </a:ext>
            </a:extLst>
          </p:cNvPr>
          <p:cNvSpPr txBox="1"/>
          <p:nvPr/>
        </p:nvSpPr>
        <p:spPr>
          <a:xfrm>
            <a:off x="694575" y="3443699"/>
            <a:ext cx="276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tiếng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k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èn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40" name="文本框 13">
            <a:extLst>
              <a:ext uri="{FF2B5EF4-FFF2-40B4-BE49-F238E27FC236}">
                <a16:creationId xmlns:a16="http://schemas.microsoft.com/office/drawing/2014/main" xmlns="" id="{292670BF-2FBC-030F-C742-5F0E8912092E}"/>
              </a:ext>
            </a:extLst>
          </p:cNvPr>
          <p:cNvSpPr txBox="1"/>
          <p:nvPr/>
        </p:nvSpPr>
        <p:spPr>
          <a:xfrm>
            <a:off x="4341091" y="3429000"/>
            <a:ext cx="3568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kêu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r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r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41" name="文本框 13">
            <a:extLst>
              <a:ext uri="{FF2B5EF4-FFF2-40B4-BE49-F238E27FC236}">
                <a16:creationId xmlns:a16="http://schemas.microsoft.com/office/drawing/2014/main" xmlns="" id="{E3821FCA-DCA5-CA51-FC29-780FC805C3B1}"/>
              </a:ext>
            </a:extLst>
          </p:cNvPr>
          <p:cNvSpPr txBox="1"/>
          <p:nvPr/>
        </p:nvSpPr>
        <p:spPr>
          <a:xfrm>
            <a:off x="8293100" y="3430286"/>
            <a:ext cx="3568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hứa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h</a:t>
            </a:r>
            <a:r>
              <a:rPr lang="en-US" sz="3600" b="1" kern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ẹn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42" name="文本框 13">
            <a:extLst>
              <a:ext uri="{FF2B5EF4-FFF2-40B4-BE49-F238E27FC236}">
                <a16:creationId xmlns:a16="http://schemas.microsoft.com/office/drawing/2014/main" xmlns="" id="{E2657DFA-FB95-E574-FA10-6C5476065D80}"/>
              </a:ext>
            </a:extLst>
          </p:cNvPr>
          <p:cNvSpPr txBox="1"/>
          <p:nvPr/>
        </p:nvSpPr>
        <p:spPr>
          <a:xfrm>
            <a:off x="694575" y="4473114"/>
            <a:ext cx="290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nguyên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v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ẹn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43" name="文本框 13">
            <a:extLst>
              <a:ext uri="{FF2B5EF4-FFF2-40B4-BE49-F238E27FC236}">
                <a16:creationId xmlns:a16="http://schemas.microsoft.com/office/drawing/2014/main" xmlns="" id="{C8D09963-E674-8D0B-A888-609F79BC6F86}"/>
              </a:ext>
            </a:extLst>
          </p:cNvPr>
          <p:cNvSpPr txBox="1"/>
          <p:nvPr/>
        </p:nvSpPr>
        <p:spPr>
          <a:xfrm>
            <a:off x="4341091" y="4445642"/>
            <a:ext cx="2029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dế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m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èn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44" name="文本框 13">
            <a:extLst>
              <a:ext uri="{FF2B5EF4-FFF2-40B4-BE49-F238E27FC236}">
                <a16:creationId xmlns:a16="http://schemas.microsoft.com/office/drawing/2014/main" xmlns="" id="{C78B0B33-0734-2863-A302-171096E25C85}"/>
              </a:ext>
            </a:extLst>
          </p:cNvPr>
          <p:cNvSpPr txBox="1"/>
          <p:nvPr/>
        </p:nvSpPr>
        <p:spPr>
          <a:xfrm>
            <a:off x="6709987" y="4508204"/>
            <a:ext cx="290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ch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chúc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53780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45" name="文本框 13">
            <a:extLst>
              <a:ext uri="{FF2B5EF4-FFF2-40B4-BE49-F238E27FC236}">
                <a16:creationId xmlns:a16="http://schemas.microsoft.com/office/drawing/2014/main" xmlns="" id="{E0815F85-45C8-A10F-1ED0-F7E6E22DB330}"/>
              </a:ext>
            </a:extLst>
          </p:cNvPr>
          <p:cNvSpPr txBox="1"/>
          <p:nvPr/>
        </p:nvSpPr>
        <p:spPr>
          <a:xfrm>
            <a:off x="9289935" y="4476529"/>
            <a:ext cx="290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v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sông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53780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97138846-314B-62F9-F2BB-EA78F257BD6E}"/>
              </a:ext>
            </a:extLst>
          </p:cNvPr>
          <p:cNvSpPr/>
          <p:nvPr/>
        </p:nvSpPr>
        <p:spPr>
          <a:xfrm>
            <a:off x="2693498" y="2628605"/>
            <a:ext cx="571615" cy="303132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E20490B4-314D-39BA-7E0C-F14090112E4C}"/>
              </a:ext>
            </a:extLst>
          </p:cNvPr>
          <p:cNvSpPr/>
          <p:nvPr/>
        </p:nvSpPr>
        <p:spPr>
          <a:xfrm>
            <a:off x="6296108" y="2596592"/>
            <a:ext cx="571615" cy="303132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ACF585A2-9B6A-A0CC-D362-387015ED6E43}"/>
              </a:ext>
            </a:extLst>
          </p:cNvPr>
          <p:cNvSpPr/>
          <p:nvPr/>
        </p:nvSpPr>
        <p:spPr>
          <a:xfrm>
            <a:off x="2244153" y="3705813"/>
            <a:ext cx="571615" cy="303132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F6F8F71E-ACAB-29BA-A12E-49D52048DCAF}"/>
              </a:ext>
            </a:extLst>
          </p:cNvPr>
          <p:cNvSpPr/>
          <p:nvPr/>
        </p:nvSpPr>
        <p:spPr>
          <a:xfrm>
            <a:off x="2693497" y="4679803"/>
            <a:ext cx="571615" cy="303132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39E68F45-FBAB-6C45-EC6A-923135F590FB}"/>
              </a:ext>
            </a:extLst>
          </p:cNvPr>
          <p:cNvSpPr/>
          <p:nvPr/>
        </p:nvSpPr>
        <p:spPr>
          <a:xfrm>
            <a:off x="5440275" y="4698852"/>
            <a:ext cx="571615" cy="303132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0329421B-3103-EA2B-CAB2-1BCE476164F5}"/>
              </a:ext>
            </a:extLst>
          </p:cNvPr>
          <p:cNvSpPr/>
          <p:nvPr/>
        </p:nvSpPr>
        <p:spPr>
          <a:xfrm>
            <a:off x="5553941" y="3665628"/>
            <a:ext cx="742167" cy="383858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E4C1FD11-E25D-59E0-C64A-159BF09CB120}"/>
              </a:ext>
            </a:extLst>
          </p:cNvPr>
          <p:cNvSpPr/>
          <p:nvPr/>
        </p:nvSpPr>
        <p:spPr>
          <a:xfrm>
            <a:off x="6623779" y="3665450"/>
            <a:ext cx="742167" cy="383858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771F69C8-7286-4AD2-DF7B-DC46272F1D30}"/>
              </a:ext>
            </a:extLst>
          </p:cNvPr>
          <p:cNvSpPr/>
          <p:nvPr/>
        </p:nvSpPr>
        <p:spPr>
          <a:xfrm>
            <a:off x="7295446" y="4751234"/>
            <a:ext cx="533155" cy="272063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B448B43B-4774-C73F-4AB2-A6B5566154BB}"/>
              </a:ext>
            </a:extLst>
          </p:cNvPr>
          <p:cNvSpPr/>
          <p:nvPr/>
        </p:nvSpPr>
        <p:spPr>
          <a:xfrm>
            <a:off x="9612052" y="3641114"/>
            <a:ext cx="533155" cy="272063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D9D9F07B-C67D-54F9-F092-71869BE6F168}"/>
              </a:ext>
            </a:extLst>
          </p:cNvPr>
          <p:cNvSpPr/>
          <p:nvPr/>
        </p:nvSpPr>
        <p:spPr>
          <a:xfrm>
            <a:off x="9637521" y="4714386"/>
            <a:ext cx="533155" cy="272063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69482F54-85D5-ED94-85EB-00509AD59772}"/>
              </a:ext>
            </a:extLst>
          </p:cNvPr>
          <p:cNvSpPr/>
          <p:nvPr/>
        </p:nvSpPr>
        <p:spPr>
          <a:xfrm>
            <a:off x="9904098" y="2653829"/>
            <a:ext cx="533155" cy="272063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54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162110B4-CB72-5106-3E0D-A2261C6E8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A49D5E43-8AD3-0689-2411-D3DF62F508D7}"/>
              </a:ext>
            </a:extLst>
          </p:cNvPr>
          <p:cNvSpPr/>
          <p:nvPr/>
        </p:nvSpPr>
        <p:spPr>
          <a:xfrm>
            <a:off x="-178569" y="5527635"/>
            <a:ext cx="12549138" cy="2807870"/>
          </a:xfrm>
          <a:custGeom>
            <a:avLst/>
            <a:gdLst/>
            <a:ahLst/>
            <a:cxnLst/>
            <a:rect l="l" t="t" r="r" b="b"/>
            <a:pathLst>
              <a:path w="18823707" h="4211805">
                <a:moveTo>
                  <a:pt x="0" y="0"/>
                </a:moveTo>
                <a:lnTo>
                  <a:pt x="18823708" y="0"/>
                </a:lnTo>
                <a:lnTo>
                  <a:pt x="18823708" y="4211804"/>
                </a:lnTo>
                <a:lnTo>
                  <a:pt x="0" y="4211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5E891586-759C-A25F-88DF-8CA1FAB43F35}"/>
              </a:ext>
            </a:extLst>
          </p:cNvPr>
          <p:cNvSpPr/>
          <p:nvPr/>
        </p:nvSpPr>
        <p:spPr>
          <a:xfrm>
            <a:off x="3849963" y="-909502"/>
            <a:ext cx="1414107" cy="1604660"/>
          </a:xfrm>
          <a:custGeom>
            <a:avLst/>
            <a:gdLst/>
            <a:ahLst/>
            <a:cxnLst/>
            <a:rect l="l" t="t" r="r" b="b"/>
            <a:pathLst>
              <a:path w="2121160" h="2406990">
                <a:moveTo>
                  <a:pt x="0" y="0"/>
                </a:moveTo>
                <a:lnTo>
                  <a:pt x="2121161" y="0"/>
                </a:lnTo>
                <a:lnTo>
                  <a:pt x="2121161" y="2406990"/>
                </a:lnTo>
                <a:lnTo>
                  <a:pt x="0" y="24069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xmlns="" id="{47AC2A87-F3AD-1FAE-D2CF-AE14D2ABEE39}"/>
              </a:ext>
            </a:extLst>
          </p:cNvPr>
          <p:cNvGrpSpPr/>
          <p:nvPr/>
        </p:nvGrpSpPr>
        <p:grpSpPr>
          <a:xfrm>
            <a:off x="133437" y="6081801"/>
            <a:ext cx="2867853" cy="353468"/>
            <a:chOff x="0" y="0"/>
            <a:chExt cx="1132979" cy="13964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0445924A-0739-6C08-7E5B-2F48BE1FA7E9}"/>
                </a:ext>
              </a:extLst>
            </p:cNvPr>
            <p:cNvSpPr/>
            <p:nvPr/>
          </p:nvSpPr>
          <p:spPr>
            <a:xfrm>
              <a:off x="0" y="0"/>
              <a:ext cx="1132979" cy="139642"/>
            </a:xfrm>
            <a:custGeom>
              <a:avLst/>
              <a:gdLst/>
              <a:ahLst/>
              <a:cxnLst/>
              <a:rect l="l" t="t" r="r" b="b"/>
              <a:pathLst>
                <a:path w="1132979" h="139642">
                  <a:moveTo>
                    <a:pt x="566489" y="0"/>
                  </a:moveTo>
                  <a:cubicBezTo>
                    <a:pt x="253626" y="0"/>
                    <a:pt x="0" y="31260"/>
                    <a:pt x="0" y="69821"/>
                  </a:cubicBezTo>
                  <a:cubicBezTo>
                    <a:pt x="0" y="108382"/>
                    <a:pt x="253626" y="139642"/>
                    <a:pt x="566489" y="139642"/>
                  </a:cubicBezTo>
                  <a:cubicBezTo>
                    <a:pt x="879353" y="139642"/>
                    <a:pt x="1132979" y="108382"/>
                    <a:pt x="1132979" y="69821"/>
                  </a:cubicBezTo>
                  <a:cubicBezTo>
                    <a:pt x="1132979" y="31260"/>
                    <a:pt x="879353" y="0"/>
                    <a:pt x="566489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xmlns="" id="{4A358CAA-8685-2C67-CAEA-0702DD55C1D6}"/>
                </a:ext>
              </a:extLst>
            </p:cNvPr>
            <p:cNvSpPr txBox="1"/>
            <p:nvPr/>
          </p:nvSpPr>
          <p:spPr>
            <a:xfrm>
              <a:off x="106217" y="-15484"/>
              <a:ext cx="920545" cy="14203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xmlns="" id="{2C00F52A-ACD7-B2A1-8D85-E87325DFA1CC}"/>
              </a:ext>
            </a:extLst>
          </p:cNvPr>
          <p:cNvSpPr/>
          <p:nvPr/>
        </p:nvSpPr>
        <p:spPr>
          <a:xfrm flipH="1">
            <a:off x="133437" y="3610606"/>
            <a:ext cx="2784975" cy="2743200"/>
          </a:xfrm>
          <a:custGeom>
            <a:avLst/>
            <a:gdLst/>
            <a:ahLst/>
            <a:cxnLst/>
            <a:rect l="l" t="t" r="r" b="b"/>
            <a:pathLst>
              <a:path w="4177462" h="4114800">
                <a:moveTo>
                  <a:pt x="4177462" y="0"/>
                </a:moveTo>
                <a:lnTo>
                  <a:pt x="0" y="0"/>
                </a:lnTo>
                <a:lnTo>
                  <a:pt x="0" y="4114800"/>
                </a:lnTo>
                <a:lnTo>
                  <a:pt x="4177462" y="4114800"/>
                </a:lnTo>
                <a:lnTo>
                  <a:pt x="417746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xmlns="" id="{C498CB3C-30FE-BF0C-F2C9-F84E811D8DC0}"/>
              </a:ext>
            </a:extLst>
          </p:cNvPr>
          <p:cNvSpPr/>
          <p:nvPr/>
        </p:nvSpPr>
        <p:spPr>
          <a:xfrm>
            <a:off x="8575048" y="1045192"/>
            <a:ext cx="3092673" cy="3050149"/>
          </a:xfrm>
          <a:custGeom>
            <a:avLst/>
            <a:gdLst/>
            <a:ahLst/>
            <a:cxnLst/>
            <a:rect l="l" t="t" r="r" b="b"/>
            <a:pathLst>
              <a:path w="4639010" h="4575223">
                <a:moveTo>
                  <a:pt x="0" y="0"/>
                </a:moveTo>
                <a:lnTo>
                  <a:pt x="4639009" y="0"/>
                </a:lnTo>
                <a:lnTo>
                  <a:pt x="4639009" y="4575223"/>
                </a:lnTo>
                <a:lnTo>
                  <a:pt x="0" y="45752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xmlns="" id="{4789E181-96B4-3840-11B3-DADC0C4AC90A}"/>
              </a:ext>
            </a:extLst>
          </p:cNvPr>
          <p:cNvGrpSpPr/>
          <p:nvPr/>
        </p:nvGrpSpPr>
        <p:grpSpPr>
          <a:xfrm>
            <a:off x="7006408" y="5728334"/>
            <a:ext cx="2817407" cy="787650"/>
            <a:chOff x="0" y="0"/>
            <a:chExt cx="1113050" cy="31117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5AF7AE18-1502-C24B-CFC6-AF7303B78765}"/>
                </a:ext>
              </a:extLst>
            </p:cNvPr>
            <p:cNvSpPr/>
            <p:nvPr/>
          </p:nvSpPr>
          <p:spPr>
            <a:xfrm>
              <a:off x="0" y="0"/>
              <a:ext cx="1113050" cy="311170"/>
            </a:xfrm>
            <a:custGeom>
              <a:avLst/>
              <a:gdLst/>
              <a:ahLst/>
              <a:cxnLst/>
              <a:rect l="l" t="t" r="r" b="b"/>
              <a:pathLst>
                <a:path w="1113050" h="311170">
                  <a:moveTo>
                    <a:pt x="556525" y="0"/>
                  </a:moveTo>
                  <a:cubicBezTo>
                    <a:pt x="249165" y="0"/>
                    <a:pt x="0" y="69658"/>
                    <a:pt x="0" y="155585"/>
                  </a:cubicBezTo>
                  <a:cubicBezTo>
                    <a:pt x="0" y="241512"/>
                    <a:pt x="249165" y="311170"/>
                    <a:pt x="556525" y="311170"/>
                  </a:cubicBezTo>
                  <a:cubicBezTo>
                    <a:pt x="863885" y="311170"/>
                    <a:pt x="1113050" y="241512"/>
                    <a:pt x="1113050" y="155585"/>
                  </a:cubicBezTo>
                  <a:cubicBezTo>
                    <a:pt x="1113050" y="69658"/>
                    <a:pt x="863885" y="0"/>
                    <a:pt x="556525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xmlns="" id="{FA49D980-CC42-BD1B-CE55-FE5C2B73748B}"/>
                </a:ext>
              </a:extLst>
            </p:cNvPr>
            <p:cNvSpPr txBox="1"/>
            <p:nvPr/>
          </p:nvSpPr>
          <p:spPr>
            <a:xfrm>
              <a:off x="104348" y="597"/>
              <a:ext cx="904353" cy="2814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xmlns="" id="{441A4030-9CE0-E7FF-F009-D27D2B5C79B3}"/>
              </a:ext>
            </a:extLst>
          </p:cNvPr>
          <p:cNvSpPr/>
          <p:nvPr/>
        </p:nvSpPr>
        <p:spPr>
          <a:xfrm>
            <a:off x="7224897" y="2059090"/>
            <a:ext cx="2700303" cy="4294717"/>
          </a:xfrm>
          <a:custGeom>
            <a:avLst/>
            <a:gdLst/>
            <a:ahLst/>
            <a:cxnLst/>
            <a:rect l="l" t="t" r="r" b="b"/>
            <a:pathLst>
              <a:path w="4050455" h="6442075">
                <a:moveTo>
                  <a:pt x="0" y="0"/>
                </a:moveTo>
                <a:lnTo>
                  <a:pt x="4050455" y="0"/>
                </a:lnTo>
                <a:lnTo>
                  <a:pt x="4050455" y="6442075"/>
                </a:lnTo>
                <a:lnTo>
                  <a:pt x="0" y="64420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xmlns="" id="{9DF3AED8-5EC1-6340-37CB-443603124C47}"/>
              </a:ext>
            </a:extLst>
          </p:cNvPr>
          <p:cNvGrpSpPr/>
          <p:nvPr/>
        </p:nvGrpSpPr>
        <p:grpSpPr>
          <a:xfrm>
            <a:off x="9949034" y="5802190"/>
            <a:ext cx="875841" cy="319969"/>
            <a:chOff x="0" y="0"/>
            <a:chExt cx="346011" cy="126408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95A534A1-BE45-B316-98D0-548841912239}"/>
                </a:ext>
              </a:extLst>
            </p:cNvPr>
            <p:cNvSpPr/>
            <p:nvPr/>
          </p:nvSpPr>
          <p:spPr>
            <a:xfrm>
              <a:off x="0" y="0"/>
              <a:ext cx="346011" cy="126408"/>
            </a:xfrm>
            <a:custGeom>
              <a:avLst/>
              <a:gdLst/>
              <a:ahLst/>
              <a:cxnLst/>
              <a:rect l="l" t="t" r="r" b="b"/>
              <a:pathLst>
                <a:path w="346011" h="126408">
                  <a:moveTo>
                    <a:pt x="173006" y="0"/>
                  </a:moveTo>
                  <a:cubicBezTo>
                    <a:pt x="77457" y="0"/>
                    <a:pt x="0" y="28297"/>
                    <a:pt x="0" y="63204"/>
                  </a:cubicBezTo>
                  <a:cubicBezTo>
                    <a:pt x="0" y="98110"/>
                    <a:pt x="77457" y="126408"/>
                    <a:pt x="173006" y="126408"/>
                  </a:cubicBezTo>
                  <a:cubicBezTo>
                    <a:pt x="268554" y="126408"/>
                    <a:pt x="346011" y="98110"/>
                    <a:pt x="346011" y="63204"/>
                  </a:cubicBezTo>
                  <a:cubicBezTo>
                    <a:pt x="346011" y="28297"/>
                    <a:pt x="268554" y="0"/>
                    <a:pt x="173006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xmlns="" id="{49FD9879-C67E-B914-0BF8-21CB8AF212A0}"/>
                </a:ext>
              </a:extLst>
            </p:cNvPr>
            <p:cNvSpPr txBox="1"/>
            <p:nvPr/>
          </p:nvSpPr>
          <p:spPr>
            <a:xfrm>
              <a:off x="32439" y="-16724"/>
              <a:ext cx="281134" cy="13128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xmlns="" id="{F37ADFDC-8CCC-41F5-E999-348ECE175229}"/>
              </a:ext>
            </a:extLst>
          </p:cNvPr>
          <p:cNvSpPr/>
          <p:nvPr/>
        </p:nvSpPr>
        <p:spPr>
          <a:xfrm>
            <a:off x="9689906" y="4490923"/>
            <a:ext cx="1394096" cy="1531973"/>
          </a:xfrm>
          <a:custGeom>
            <a:avLst/>
            <a:gdLst/>
            <a:ahLst/>
            <a:cxnLst/>
            <a:rect l="l" t="t" r="r" b="b"/>
            <a:pathLst>
              <a:path w="2091144" h="2297960">
                <a:moveTo>
                  <a:pt x="0" y="0"/>
                </a:moveTo>
                <a:lnTo>
                  <a:pt x="2091144" y="0"/>
                </a:lnTo>
                <a:lnTo>
                  <a:pt x="2091144" y="2297960"/>
                </a:lnTo>
                <a:lnTo>
                  <a:pt x="0" y="22979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yellow and pink text on a black background&#10;&#10;AI-generated content may be incorrect.">
            <a:extLst>
              <a:ext uri="{FF2B5EF4-FFF2-40B4-BE49-F238E27FC236}">
                <a16:creationId xmlns:a16="http://schemas.microsoft.com/office/drawing/2014/main" xmlns="" id="{04A5E65E-C970-A1AF-7051-DA5AB5AF85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4" y="1216786"/>
            <a:ext cx="6520214" cy="21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0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0651C87-C60C-D02E-E68C-F98C883C5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4">
            <a:extLst>
              <a:ext uri="{FF2B5EF4-FFF2-40B4-BE49-F238E27FC236}">
                <a16:creationId xmlns:a16="http://schemas.microsoft.com/office/drawing/2014/main" xmlns="" id="{4886FD53-431D-110A-0F86-EBFC5F019D86}"/>
              </a:ext>
            </a:extLst>
          </p:cNvPr>
          <p:cNvSpPr/>
          <p:nvPr/>
        </p:nvSpPr>
        <p:spPr>
          <a:xfrm>
            <a:off x="826876" y="891692"/>
            <a:ext cx="8620465" cy="4107691"/>
          </a:xfrm>
          <a:custGeom>
            <a:avLst/>
            <a:gdLst/>
            <a:ahLst/>
            <a:cxnLst/>
            <a:rect l="l" t="t" r="r" b="b"/>
            <a:pathLst>
              <a:path w="3396420" h="2712891">
                <a:moveTo>
                  <a:pt x="0" y="0"/>
                </a:moveTo>
                <a:lnTo>
                  <a:pt x="3396420" y="0"/>
                </a:lnTo>
                <a:lnTo>
                  <a:pt x="3396420" y="2712890"/>
                </a:lnTo>
                <a:lnTo>
                  <a:pt x="0" y="2712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xmlns="" id="{4BE313B2-74E2-65A7-E00A-257E8CA3D997}"/>
              </a:ext>
            </a:extLst>
          </p:cNvPr>
          <p:cNvSpPr/>
          <p:nvPr/>
        </p:nvSpPr>
        <p:spPr>
          <a:xfrm>
            <a:off x="8439950" y="2302371"/>
            <a:ext cx="3474682" cy="4554347"/>
          </a:xfrm>
          <a:custGeom>
            <a:avLst/>
            <a:gdLst/>
            <a:ahLst/>
            <a:cxnLst/>
            <a:rect l="l" t="t" r="r" b="b"/>
            <a:pathLst>
              <a:path w="1395601" h="2059928">
                <a:moveTo>
                  <a:pt x="0" y="0"/>
                </a:moveTo>
                <a:lnTo>
                  <a:pt x="1395601" y="0"/>
                </a:lnTo>
                <a:lnTo>
                  <a:pt x="1395601" y="2059927"/>
                </a:lnTo>
                <a:lnTo>
                  <a:pt x="0" y="20599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12447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F1BFA21-08BE-7F94-0F34-184AC1097580}"/>
              </a:ext>
            </a:extLst>
          </p:cNvPr>
          <p:cNvSpPr txBox="1"/>
          <p:nvPr/>
        </p:nvSpPr>
        <p:spPr>
          <a:xfrm>
            <a:off x="1689652" y="2002591"/>
            <a:ext cx="664927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vi-VN" sz="4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Kể câu chuyện hoặc đọc </a:t>
            </a:r>
          </a:p>
          <a:p>
            <a:pPr lvl="0" algn="ctr" defTabSz="457200">
              <a:defRPr/>
            </a:pPr>
            <a:r>
              <a:rPr lang="vi-VN" sz="4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 thơ nói về mái ấm gia đình cho người thân nghe.</a:t>
            </a:r>
          </a:p>
        </p:txBody>
      </p:sp>
    </p:spTree>
    <p:extLst>
      <p:ext uri="{BB962C8B-B14F-4D97-AF65-F5344CB8AC3E}">
        <p14:creationId xmlns:p14="http://schemas.microsoft.com/office/powerpoint/2010/main" val="3970256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8569" y="5527635"/>
            <a:ext cx="12549138" cy="2807870"/>
          </a:xfrm>
          <a:custGeom>
            <a:avLst/>
            <a:gdLst/>
            <a:ahLst/>
            <a:cxnLst/>
            <a:rect l="l" t="t" r="r" b="b"/>
            <a:pathLst>
              <a:path w="18823707" h="4211805">
                <a:moveTo>
                  <a:pt x="0" y="0"/>
                </a:moveTo>
                <a:lnTo>
                  <a:pt x="18823708" y="0"/>
                </a:lnTo>
                <a:lnTo>
                  <a:pt x="18823708" y="4211804"/>
                </a:lnTo>
                <a:lnTo>
                  <a:pt x="0" y="4211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11411" y="1727289"/>
            <a:ext cx="7181085" cy="1777287"/>
            <a:chOff x="0" y="0"/>
            <a:chExt cx="2836972" cy="70213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36972" cy="702138"/>
            </a:xfrm>
            <a:custGeom>
              <a:avLst/>
              <a:gdLst/>
              <a:ahLst/>
              <a:cxnLst/>
              <a:rect l="l" t="t" r="r" b="b"/>
              <a:pathLst>
                <a:path w="2836972" h="702138">
                  <a:moveTo>
                    <a:pt x="14375" y="0"/>
                  </a:moveTo>
                  <a:lnTo>
                    <a:pt x="2822597" y="0"/>
                  </a:lnTo>
                  <a:cubicBezTo>
                    <a:pt x="2826410" y="0"/>
                    <a:pt x="2830066" y="1514"/>
                    <a:pt x="2832762" y="4210"/>
                  </a:cubicBezTo>
                  <a:cubicBezTo>
                    <a:pt x="2835458" y="6906"/>
                    <a:pt x="2836972" y="10562"/>
                    <a:pt x="2836972" y="14375"/>
                  </a:cubicBezTo>
                  <a:lnTo>
                    <a:pt x="2836972" y="687764"/>
                  </a:lnTo>
                  <a:cubicBezTo>
                    <a:pt x="2836972" y="691576"/>
                    <a:pt x="2835458" y="695232"/>
                    <a:pt x="2832762" y="697928"/>
                  </a:cubicBezTo>
                  <a:cubicBezTo>
                    <a:pt x="2830066" y="700624"/>
                    <a:pt x="2826410" y="702138"/>
                    <a:pt x="2822597" y="702138"/>
                  </a:cubicBezTo>
                  <a:lnTo>
                    <a:pt x="14375" y="702138"/>
                  </a:lnTo>
                  <a:cubicBezTo>
                    <a:pt x="10562" y="702138"/>
                    <a:pt x="6906" y="700624"/>
                    <a:pt x="4210" y="697928"/>
                  </a:cubicBezTo>
                  <a:cubicBezTo>
                    <a:pt x="1514" y="695232"/>
                    <a:pt x="0" y="691576"/>
                    <a:pt x="0" y="687764"/>
                  </a:cubicBezTo>
                  <a:lnTo>
                    <a:pt x="0" y="14375"/>
                  </a:lnTo>
                  <a:cubicBezTo>
                    <a:pt x="0" y="10562"/>
                    <a:pt x="1514" y="6906"/>
                    <a:pt x="4210" y="4210"/>
                  </a:cubicBezTo>
                  <a:cubicBezTo>
                    <a:pt x="6906" y="1514"/>
                    <a:pt x="10562" y="0"/>
                    <a:pt x="14375" y="0"/>
                  </a:cubicBezTo>
                  <a:close/>
                </a:path>
              </a:pathLst>
            </a:custGeom>
            <a:solidFill>
              <a:srgbClr val="FFFAC0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836972" cy="73071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081669" y="5898113"/>
            <a:ext cx="2817407" cy="758766"/>
            <a:chOff x="0" y="0"/>
            <a:chExt cx="1113050" cy="29975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13050" cy="299759"/>
            </a:xfrm>
            <a:custGeom>
              <a:avLst/>
              <a:gdLst/>
              <a:ahLst/>
              <a:cxnLst/>
              <a:rect l="l" t="t" r="r" b="b"/>
              <a:pathLst>
                <a:path w="1113050" h="299759">
                  <a:moveTo>
                    <a:pt x="556525" y="0"/>
                  </a:moveTo>
                  <a:cubicBezTo>
                    <a:pt x="249165" y="0"/>
                    <a:pt x="0" y="67103"/>
                    <a:pt x="0" y="149880"/>
                  </a:cubicBezTo>
                  <a:cubicBezTo>
                    <a:pt x="0" y="232656"/>
                    <a:pt x="249165" y="299759"/>
                    <a:pt x="556525" y="299759"/>
                  </a:cubicBezTo>
                  <a:cubicBezTo>
                    <a:pt x="863885" y="299759"/>
                    <a:pt x="1113050" y="232656"/>
                    <a:pt x="1113050" y="149880"/>
                  </a:cubicBezTo>
                  <a:cubicBezTo>
                    <a:pt x="1113050" y="67103"/>
                    <a:pt x="863885" y="0"/>
                    <a:pt x="556525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4348" y="-473"/>
              <a:ext cx="904353" cy="2721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8590914" y="685800"/>
            <a:ext cx="2404543" cy="1749305"/>
          </a:xfrm>
          <a:custGeom>
            <a:avLst/>
            <a:gdLst/>
            <a:ahLst/>
            <a:cxnLst/>
            <a:rect l="l" t="t" r="r" b="b"/>
            <a:pathLst>
              <a:path w="3606814" h="2623957">
                <a:moveTo>
                  <a:pt x="3606813" y="0"/>
                </a:moveTo>
                <a:lnTo>
                  <a:pt x="0" y="0"/>
                </a:lnTo>
                <a:lnTo>
                  <a:pt x="0" y="2623957"/>
                </a:lnTo>
                <a:lnTo>
                  <a:pt x="3606813" y="2623957"/>
                </a:lnTo>
                <a:lnTo>
                  <a:pt x="36068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8204802" y="1531951"/>
            <a:ext cx="3608187" cy="4994031"/>
          </a:xfrm>
          <a:custGeom>
            <a:avLst/>
            <a:gdLst/>
            <a:ahLst/>
            <a:cxnLst/>
            <a:rect l="l" t="t" r="r" b="b"/>
            <a:pathLst>
              <a:path w="5412281" h="7491046">
                <a:moveTo>
                  <a:pt x="0" y="0"/>
                </a:moveTo>
                <a:lnTo>
                  <a:pt x="5412281" y="0"/>
                </a:lnTo>
                <a:lnTo>
                  <a:pt x="5412281" y="7491047"/>
                </a:lnTo>
                <a:lnTo>
                  <a:pt x="0" y="74910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6930051" y="-565202"/>
            <a:ext cx="1414107" cy="1604660"/>
          </a:xfrm>
          <a:custGeom>
            <a:avLst/>
            <a:gdLst/>
            <a:ahLst/>
            <a:cxnLst/>
            <a:rect l="l" t="t" r="r" b="b"/>
            <a:pathLst>
              <a:path w="2121160" h="2406990">
                <a:moveTo>
                  <a:pt x="0" y="0"/>
                </a:moveTo>
                <a:lnTo>
                  <a:pt x="2121161" y="0"/>
                </a:lnTo>
                <a:lnTo>
                  <a:pt x="2121161" y="2406990"/>
                </a:lnTo>
                <a:lnTo>
                  <a:pt x="0" y="24069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581453" y="-565202"/>
            <a:ext cx="1414107" cy="1604660"/>
          </a:xfrm>
          <a:custGeom>
            <a:avLst/>
            <a:gdLst/>
            <a:ahLst/>
            <a:cxnLst/>
            <a:rect l="l" t="t" r="r" b="b"/>
            <a:pathLst>
              <a:path w="2121160" h="2406990">
                <a:moveTo>
                  <a:pt x="0" y="0"/>
                </a:moveTo>
                <a:lnTo>
                  <a:pt x="2121160" y="0"/>
                </a:lnTo>
                <a:lnTo>
                  <a:pt x="2121160" y="2406990"/>
                </a:lnTo>
                <a:lnTo>
                  <a:pt x="0" y="24069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-993587" y="6172201"/>
            <a:ext cx="3899307" cy="598263"/>
            <a:chOff x="0" y="0"/>
            <a:chExt cx="1540467" cy="23635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40467" cy="236351"/>
            </a:xfrm>
            <a:custGeom>
              <a:avLst/>
              <a:gdLst/>
              <a:ahLst/>
              <a:cxnLst/>
              <a:rect l="l" t="t" r="r" b="b"/>
              <a:pathLst>
                <a:path w="1540467" h="236351">
                  <a:moveTo>
                    <a:pt x="770233" y="0"/>
                  </a:moveTo>
                  <a:cubicBezTo>
                    <a:pt x="344845" y="0"/>
                    <a:pt x="0" y="52909"/>
                    <a:pt x="0" y="118175"/>
                  </a:cubicBezTo>
                  <a:cubicBezTo>
                    <a:pt x="0" y="183442"/>
                    <a:pt x="344845" y="236351"/>
                    <a:pt x="770233" y="236351"/>
                  </a:cubicBezTo>
                  <a:cubicBezTo>
                    <a:pt x="1195622" y="236351"/>
                    <a:pt x="1540467" y="183442"/>
                    <a:pt x="1540467" y="118175"/>
                  </a:cubicBezTo>
                  <a:cubicBezTo>
                    <a:pt x="1540467" y="52909"/>
                    <a:pt x="1195622" y="0"/>
                    <a:pt x="770233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44419" y="-6417"/>
              <a:ext cx="1251629" cy="2206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-1420341" y="4424370"/>
            <a:ext cx="4212282" cy="2232509"/>
          </a:xfrm>
          <a:custGeom>
            <a:avLst/>
            <a:gdLst/>
            <a:ahLst/>
            <a:cxnLst/>
            <a:rect l="l" t="t" r="r" b="b"/>
            <a:pathLst>
              <a:path w="6318423" h="3348764">
                <a:moveTo>
                  <a:pt x="0" y="0"/>
                </a:moveTo>
                <a:lnTo>
                  <a:pt x="6318424" y="0"/>
                </a:lnTo>
                <a:lnTo>
                  <a:pt x="6318424" y="3348765"/>
                </a:lnTo>
                <a:lnTo>
                  <a:pt x="0" y="33487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-296386" y="2109510"/>
            <a:ext cx="1450467" cy="2743200"/>
          </a:xfrm>
          <a:custGeom>
            <a:avLst/>
            <a:gdLst/>
            <a:ahLst/>
            <a:cxnLst/>
            <a:rect l="l" t="t" r="r" b="b"/>
            <a:pathLst>
              <a:path w="2175700" h="4114800">
                <a:moveTo>
                  <a:pt x="0" y="0"/>
                </a:moveTo>
                <a:lnTo>
                  <a:pt x="2175700" y="0"/>
                </a:lnTo>
                <a:lnTo>
                  <a:pt x="21757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2791941" y="6001549"/>
            <a:ext cx="1615292" cy="598263"/>
            <a:chOff x="0" y="0"/>
            <a:chExt cx="638140" cy="23635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8140" cy="236351"/>
            </a:xfrm>
            <a:custGeom>
              <a:avLst/>
              <a:gdLst/>
              <a:ahLst/>
              <a:cxnLst/>
              <a:rect l="l" t="t" r="r" b="b"/>
              <a:pathLst>
                <a:path w="638140" h="236351">
                  <a:moveTo>
                    <a:pt x="319070" y="0"/>
                  </a:moveTo>
                  <a:cubicBezTo>
                    <a:pt x="142853" y="0"/>
                    <a:pt x="0" y="52909"/>
                    <a:pt x="0" y="118175"/>
                  </a:cubicBezTo>
                  <a:cubicBezTo>
                    <a:pt x="0" y="183442"/>
                    <a:pt x="142853" y="236351"/>
                    <a:pt x="319070" y="236351"/>
                  </a:cubicBezTo>
                  <a:cubicBezTo>
                    <a:pt x="495288" y="236351"/>
                    <a:pt x="638140" y="183442"/>
                    <a:pt x="638140" y="118175"/>
                  </a:cubicBezTo>
                  <a:cubicBezTo>
                    <a:pt x="638140" y="52909"/>
                    <a:pt x="495288" y="0"/>
                    <a:pt x="319070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59826" y="-6417"/>
              <a:ext cx="518489" cy="2206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3" name="Freeform 23"/>
          <p:cNvSpPr/>
          <p:nvPr/>
        </p:nvSpPr>
        <p:spPr>
          <a:xfrm>
            <a:off x="2905720" y="4721085"/>
            <a:ext cx="1177601" cy="1747831"/>
          </a:xfrm>
          <a:custGeom>
            <a:avLst/>
            <a:gdLst/>
            <a:ahLst/>
            <a:cxnLst/>
            <a:rect l="l" t="t" r="r" b="b"/>
            <a:pathLst>
              <a:path w="1766401" h="2621746">
                <a:moveTo>
                  <a:pt x="0" y="0"/>
                </a:moveTo>
                <a:lnTo>
                  <a:pt x="1766401" y="0"/>
                </a:lnTo>
                <a:lnTo>
                  <a:pt x="1766401" y="2621746"/>
                </a:lnTo>
                <a:lnTo>
                  <a:pt x="0" y="262174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" name="Picture 24" descr="A blue and orange text&#10;&#10;AI-generated content may be incorrect.">
            <a:extLst>
              <a:ext uri="{FF2B5EF4-FFF2-40B4-BE49-F238E27FC236}">
                <a16:creationId xmlns:a16="http://schemas.microsoft.com/office/drawing/2014/main" xmlns="" id="{E7E22F74-6D62-656D-6C56-B9D78942B8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98" y="1435881"/>
            <a:ext cx="8254699" cy="2853175"/>
          </a:xfrm>
          <a:prstGeom prst="rect">
            <a:avLst/>
          </a:prstGeom>
        </p:spPr>
      </p:pic>
      <p:pic>
        <p:nvPicPr>
          <p:cNvPr id="26" name="Picture 2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4D90FFC2-DAF5-75FF-D905-D047F371BCD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272" y="192642"/>
            <a:ext cx="1439514" cy="1439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8569" y="5527635"/>
            <a:ext cx="12549138" cy="2807870"/>
          </a:xfrm>
          <a:custGeom>
            <a:avLst/>
            <a:gdLst/>
            <a:ahLst/>
            <a:cxnLst/>
            <a:rect l="l" t="t" r="r" b="b"/>
            <a:pathLst>
              <a:path w="18823707" h="4211805">
                <a:moveTo>
                  <a:pt x="0" y="0"/>
                </a:moveTo>
                <a:lnTo>
                  <a:pt x="18823708" y="0"/>
                </a:lnTo>
                <a:lnTo>
                  <a:pt x="18823708" y="4211804"/>
                </a:lnTo>
                <a:lnTo>
                  <a:pt x="0" y="4211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277896" y="1039458"/>
            <a:ext cx="3092673" cy="3050149"/>
          </a:xfrm>
          <a:custGeom>
            <a:avLst/>
            <a:gdLst/>
            <a:ahLst/>
            <a:cxnLst/>
            <a:rect l="l" t="t" r="r" b="b"/>
            <a:pathLst>
              <a:path w="4639010" h="4575223">
                <a:moveTo>
                  <a:pt x="0" y="0"/>
                </a:moveTo>
                <a:lnTo>
                  <a:pt x="4639010" y="0"/>
                </a:lnTo>
                <a:lnTo>
                  <a:pt x="4639010" y="4575223"/>
                </a:lnTo>
                <a:lnTo>
                  <a:pt x="0" y="45752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8293580" y="6113279"/>
            <a:ext cx="2363117" cy="550652"/>
            <a:chOff x="0" y="0"/>
            <a:chExt cx="933577" cy="2175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33577" cy="217542"/>
            </a:xfrm>
            <a:custGeom>
              <a:avLst/>
              <a:gdLst/>
              <a:ahLst/>
              <a:cxnLst/>
              <a:rect l="l" t="t" r="r" b="b"/>
              <a:pathLst>
                <a:path w="933577" h="217542">
                  <a:moveTo>
                    <a:pt x="466789" y="0"/>
                  </a:moveTo>
                  <a:cubicBezTo>
                    <a:pt x="208988" y="0"/>
                    <a:pt x="0" y="48698"/>
                    <a:pt x="0" y="108771"/>
                  </a:cubicBezTo>
                  <a:cubicBezTo>
                    <a:pt x="0" y="168843"/>
                    <a:pt x="208988" y="217542"/>
                    <a:pt x="466789" y="217542"/>
                  </a:cubicBezTo>
                  <a:cubicBezTo>
                    <a:pt x="724589" y="217542"/>
                    <a:pt x="933577" y="168843"/>
                    <a:pt x="933577" y="108771"/>
                  </a:cubicBezTo>
                  <a:cubicBezTo>
                    <a:pt x="933577" y="48698"/>
                    <a:pt x="724589" y="0"/>
                    <a:pt x="466789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87523" y="-8180"/>
              <a:ext cx="758531" cy="2053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189475" y="5950924"/>
            <a:ext cx="2505477" cy="437681"/>
            <a:chOff x="0" y="0"/>
            <a:chExt cx="989818" cy="17291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89818" cy="172911"/>
            </a:xfrm>
            <a:custGeom>
              <a:avLst/>
              <a:gdLst/>
              <a:ahLst/>
              <a:cxnLst/>
              <a:rect l="l" t="t" r="r" b="b"/>
              <a:pathLst>
                <a:path w="989818" h="172911">
                  <a:moveTo>
                    <a:pt x="494909" y="0"/>
                  </a:moveTo>
                  <a:cubicBezTo>
                    <a:pt x="221578" y="0"/>
                    <a:pt x="0" y="38707"/>
                    <a:pt x="0" y="86456"/>
                  </a:cubicBezTo>
                  <a:cubicBezTo>
                    <a:pt x="0" y="134204"/>
                    <a:pt x="221578" y="172911"/>
                    <a:pt x="494909" y="172911"/>
                  </a:cubicBezTo>
                  <a:cubicBezTo>
                    <a:pt x="768240" y="172911"/>
                    <a:pt x="989818" y="134204"/>
                    <a:pt x="989818" y="86456"/>
                  </a:cubicBezTo>
                  <a:cubicBezTo>
                    <a:pt x="989818" y="38707"/>
                    <a:pt x="768240" y="0"/>
                    <a:pt x="494909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2795" y="-12365"/>
              <a:ext cx="804227" cy="16906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10290430" y="4284177"/>
            <a:ext cx="2157741" cy="1888023"/>
          </a:xfrm>
          <a:custGeom>
            <a:avLst/>
            <a:gdLst/>
            <a:ahLst/>
            <a:cxnLst/>
            <a:rect l="l" t="t" r="r" b="b"/>
            <a:pathLst>
              <a:path w="3236612" h="2832035">
                <a:moveTo>
                  <a:pt x="3236611" y="0"/>
                </a:moveTo>
                <a:lnTo>
                  <a:pt x="0" y="0"/>
                </a:lnTo>
                <a:lnTo>
                  <a:pt x="0" y="2832035"/>
                </a:lnTo>
                <a:lnTo>
                  <a:pt x="3236611" y="2832035"/>
                </a:lnTo>
                <a:lnTo>
                  <a:pt x="3236611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086667" y="2284623"/>
            <a:ext cx="2570030" cy="4221815"/>
          </a:xfrm>
          <a:custGeom>
            <a:avLst/>
            <a:gdLst/>
            <a:ahLst/>
            <a:cxnLst/>
            <a:rect l="l" t="t" r="r" b="b"/>
            <a:pathLst>
              <a:path w="3855045" h="6332722">
                <a:moveTo>
                  <a:pt x="0" y="0"/>
                </a:moveTo>
                <a:lnTo>
                  <a:pt x="3855045" y="0"/>
                </a:lnTo>
                <a:lnTo>
                  <a:pt x="3855045" y="6332722"/>
                </a:lnTo>
                <a:lnTo>
                  <a:pt x="0" y="63327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 flipH="1">
            <a:off x="-1095069" y="1039458"/>
            <a:ext cx="3092673" cy="3050149"/>
          </a:xfrm>
          <a:custGeom>
            <a:avLst/>
            <a:gdLst/>
            <a:ahLst/>
            <a:cxnLst/>
            <a:rect l="l" t="t" r="r" b="b"/>
            <a:pathLst>
              <a:path w="4639010" h="4575223">
                <a:moveTo>
                  <a:pt x="4639009" y="0"/>
                </a:moveTo>
                <a:lnTo>
                  <a:pt x="0" y="0"/>
                </a:lnTo>
                <a:lnTo>
                  <a:pt x="0" y="4575223"/>
                </a:lnTo>
                <a:lnTo>
                  <a:pt x="4639009" y="4575223"/>
                </a:lnTo>
                <a:lnTo>
                  <a:pt x="463900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flipH="1">
            <a:off x="-1399896" y="1996595"/>
            <a:ext cx="4060457" cy="4575163"/>
          </a:xfrm>
          <a:custGeom>
            <a:avLst/>
            <a:gdLst/>
            <a:ahLst/>
            <a:cxnLst/>
            <a:rect l="l" t="t" r="r" b="b"/>
            <a:pathLst>
              <a:path w="6090685" h="6862744">
                <a:moveTo>
                  <a:pt x="6090685" y="0"/>
                </a:moveTo>
                <a:lnTo>
                  <a:pt x="0" y="0"/>
                </a:lnTo>
                <a:lnTo>
                  <a:pt x="0" y="6862744"/>
                </a:lnTo>
                <a:lnTo>
                  <a:pt x="6090685" y="6862744"/>
                </a:lnTo>
                <a:lnTo>
                  <a:pt x="609068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2270744" y="6263812"/>
            <a:ext cx="731723" cy="307945"/>
            <a:chOff x="0" y="0"/>
            <a:chExt cx="289076" cy="12165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9076" cy="121657"/>
            </a:xfrm>
            <a:custGeom>
              <a:avLst/>
              <a:gdLst/>
              <a:ahLst/>
              <a:cxnLst/>
              <a:rect l="l" t="t" r="r" b="b"/>
              <a:pathLst>
                <a:path w="289076" h="121657">
                  <a:moveTo>
                    <a:pt x="144538" y="0"/>
                  </a:moveTo>
                  <a:cubicBezTo>
                    <a:pt x="64712" y="0"/>
                    <a:pt x="0" y="27234"/>
                    <a:pt x="0" y="60829"/>
                  </a:cubicBezTo>
                  <a:cubicBezTo>
                    <a:pt x="0" y="94424"/>
                    <a:pt x="64712" y="121657"/>
                    <a:pt x="144538" y="121657"/>
                  </a:cubicBezTo>
                  <a:cubicBezTo>
                    <a:pt x="224364" y="121657"/>
                    <a:pt x="289076" y="94424"/>
                    <a:pt x="289076" y="60829"/>
                  </a:cubicBezTo>
                  <a:cubicBezTo>
                    <a:pt x="289076" y="27234"/>
                    <a:pt x="224364" y="0"/>
                    <a:pt x="144538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7101" y="-17170"/>
              <a:ext cx="234874" cy="12742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263639" y="3444247"/>
            <a:ext cx="3159606" cy="2944358"/>
          </a:xfrm>
          <a:custGeom>
            <a:avLst/>
            <a:gdLst/>
            <a:ahLst/>
            <a:cxnLst/>
            <a:rect l="l" t="t" r="r" b="b"/>
            <a:pathLst>
              <a:path w="4739409" h="4416537">
                <a:moveTo>
                  <a:pt x="0" y="0"/>
                </a:moveTo>
                <a:lnTo>
                  <a:pt x="4739409" y="0"/>
                </a:lnTo>
                <a:lnTo>
                  <a:pt x="4739409" y="4416537"/>
                </a:lnTo>
                <a:lnTo>
                  <a:pt x="0" y="44165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2898616" y="654518"/>
            <a:ext cx="5348599" cy="646938"/>
            <a:chOff x="0" y="0"/>
            <a:chExt cx="2113027" cy="25558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113027" cy="255580"/>
            </a:xfrm>
            <a:custGeom>
              <a:avLst/>
              <a:gdLst/>
              <a:ahLst/>
              <a:cxnLst/>
              <a:rect l="l" t="t" r="r" b="b"/>
              <a:pathLst>
                <a:path w="2113027" h="255580">
                  <a:moveTo>
                    <a:pt x="19300" y="0"/>
                  </a:moveTo>
                  <a:lnTo>
                    <a:pt x="2093727" y="0"/>
                  </a:lnTo>
                  <a:cubicBezTo>
                    <a:pt x="2098846" y="0"/>
                    <a:pt x="2103755" y="2033"/>
                    <a:pt x="2107374" y="5653"/>
                  </a:cubicBezTo>
                  <a:cubicBezTo>
                    <a:pt x="2110993" y="9272"/>
                    <a:pt x="2113027" y="14181"/>
                    <a:pt x="2113027" y="19300"/>
                  </a:cubicBezTo>
                  <a:lnTo>
                    <a:pt x="2113027" y="236281"/>
                  </a:lnTo>
                  <a:cubicBezTo>
                    <a:pt x="2113027" y="246940"/>
                    <a:pt x="2104386" y="255580"/>
                    <a:pt x="2093727" y="255580"/>
                  </a:cubicBezTo>
                  <a:lnTo>
                    <a:pt x="19300" y="255580"/>
                  </a:lnTo>
                  <a:cubicBezTo>
                    <a:pt x="8641" y="255580"/>
                    <a:pt x="0" y="246940"/>
                    <a:pt x="0" y="236281"/>
                  </a:cubicBezTo>
                  <a:lnTo>
                    <a:pt x="0" y="19300"/>
                  </a:lnTo>
                  <a:cubicBezTo>
                    <a:pt x="0" y="8641"/>
                    <a:pt x="8641" y="0"/>
                    <a:pt x="19300" y="0"/>
                  </a:cubicBezTo>
                  <a:close/>
                </a:path>
              </a:pathLst>
            </a:custGeom>
            <a:solidFill>
              <a:srgbClr val="FFFAC0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2113027" cy="2841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3" name="Freeform 23"/>
          <p:cNvSpPr/>
          <p:nvPr/>
        </p:nvSpPr>
        <p:spPr>
          <a:xfrm>
            <a:off x="7731547" y="-565202"/>
            <a:ext cx="1414107" cy="1604660"/>
          </a:xfrm>
          <a:custGeom>
            <a:avLst/>
            <a:gdLst/>
            <a:ahLst/>
            <a:cxnLst/>
            <a:rect l="l" t="t" r="r" b="b"/>
            <a:pathLst>
              <a:path w="2121160" h="2406990">
                <a:moveTo>
                  <a:pt x="0" y="0"/>
                </a:moveTo>
                <a:lnTo>
                  <a:pt x="2121160" y="0"/>
                </a:lnTo>
                <a:lnTo>
                  <a:pt x="2121160" y="2406990"/>
                </a:lnTo>
                <a:lnTo>
                  <a:pt x="0" y="24069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2382948" y="-565202"/>
            <a:ext cx="1414107" cy="1604660"/>
          </a:xfrm>
          <a:custGeom>
            <a:avLst/>
            <a:gdLst/>
            <a:ahLst/>
            <a:cxnLst/>
            <a:rect l="l" t="t" r="r" b="b"/>
            <a:pathLst>
              <a:path w="2121160" h="2406990">
                <a:moveTo>
                  <a:pt x="0" y="0"/>
                </a:moveTo>
                <a:lnTo>
                  <a:pt x="2121160" y="0"/>
                </a:lnTo>
                <a:lnTo>
                  <a:pt x="2121160" y="2406990"/>
                </a:lnTo>
                <a:lnTo>
                  <a:pt x="0" y="24069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4CA7001-E69D-09EF-97A3-FA312060592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15865" y="389787"/>
            <a:ext cx="4139543" cy="16765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E78EA6D5-947B-8D48-791F-293B51E0835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45853" y="1619350"/>
            <a:ext cx="6773243" cy="3023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81156" y="2238649"/>
            <a:ext cx="6062184" cy="1589072"/>
            <a:chOff x="0" y="0"/>
            <a:chExt cx="2394937" cy="268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94937" cy="268961"/>
            </a:xfrm>
            <a:custGeom>
              <a:avLst/>
              <a:gdLst/>
              <a:ahLst/>
              <a:cxnLst/>
              <a:rect l="l" t="t" r="r" b="b"/>
              <a:pathLst>
                <a:path w="2394937" h="268961">
                  <a:moveTo>
                    <a:pt x="17028" y="0"/>
                  </a:moveTo>
                  <a:lnTo>
                    <a:pt x="2377909" y="0"/>
                  </a:lnTo>
                  <a:cubicBezTo>
                    <a:pt x="2387313" y="0"/>
                    <a:pt x="2394937" y="7624"/>
                    <a:pt x="2394937" y="17028"/>
                  </a:cubicBezTo>
                  <a:lnTo>
                    <a:pt x="2394937" y="251933"/>
                  </a:lnTo>
                  <a:cubicBezTo>
                    <a:pt x="2394937" y="261337"/>
                    <a:pt x="2387313" y="268961"/>
                    <a:pt x="2377909" y="268961"/>
                  </a:cubicBezTo>
                  <a:lnTo>
                    <a:pt x="17028" y="268961"/>
                  </a:lnTo>
                  <a:cubicBezTo>
                    <a:pt x="7624" y="268961"/>
                    <a:pt x="0" y="261337"/>
                    <a:pt x="0" y="251933"/>
                  </a:cubicBezTo>
                  <a:lnTo>
                    <a:pt x="0" y="17028"/>
                  </a:lnTo>
                  <a:cubicBezTo>
                    <a:pt x="0" y="7624"/>
                    <a:pt x="7624" y="0"/>
                    <a:pt x="17028" y="0"/>
                  </a:cubicBezTo>
                  <a:close/>
                </a:path>
              </a:pathLst>
            </a:custGeom>
            <a:solidFill>
              <a:srgbClr val="E0F8B7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394937" cy="29753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-178569" y="5527635"/>
            <a:ext cx="12549138" cy="2807870"/>
          </a:xfrm>
          <a:custGeom>
            <a:avLst/>
            <a:gdLst/>
            <a:ahLst/>
            <a:cxnLst/>
            <a:rect l="l" t="t" r="r" b="b"/>
            <a:pathLst>
              <a:path w="18823707" h="4211805">
                <a:moveTo>
                  <a:pt x="0" y="0"/>
                </a:moveTo>
                <a:lnTo>
                  <a:pt x="18823708" y="0"/>
                </a:lnTo>
                <a:lnTo>
                  <a:pt x="18823708" y="4211804"/>
                </a:lnTo>
                <a:lnTo>
                  <a:pt x="0" y="4211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881552" y="5826873"/>
            <a:ext cx="2333233" cy="550652"/>
            <a:chOff x="0" y="0"/>
            <a:chExt cx="921771" cy="21754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21771" cy="217542"/>
            </a:xfrm>
            <a:custGeom>
              <a:avLst/>
              <a:gdLst/>
              <a:ahLst/>
              <a:cxnLst/>
              <a:rect l="l" t="t" r="r" b="b"/>
              <a:pathLst>
                <a:path w="921771" h="217542">
                  <a:moveTo>
                    <a:pt x="460885" y="0"/>
                  </a:moveTo>
                  <a:cubicBezTo>
                    <a:pt x="206345" y="0"/>
                    <a:pt x="0" y="48698"/>
                    <a:pt x="0" y="108771"/>
                  </a:cubicBezTo>
                  <a:cubicBezTo>
                    <a:pt x="0" y="168843"/>
                    <a:pt x="206345" y="217542"/>
                    <a:pt x="460885" y="217542"/>
                  </a:cubicBezTo>
                  <a:cubicBezTo>
                    <a:pt x="715425" y="217542"/>
                    <a:pt x="921771" y="168843"/>
                    <a:pt x="921771" y="108771"/>
                  </a:cubicBezTo>
                  <a:cubicBezTo>
                    <a:pt x="921771" y="48698"/>
                    <a:pt x="715425" y="0"/>
                    <a:pt x="460885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86416" y="-8180"/>
              <a:ext cx="748939" cy="2053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 flipH="1">
            <a:off x="685800" y="1039458"/>
            <a:ext cx="3092673" cy="3050149"/>
          </a:xfrm>
          <a:custGeom>
            <a:avLst/>
            <a:gdLst/>
            <a:ahLst/>
            <a:cxnLst/>
            <a:rect l="l" t="t" r="r" b="b"/>
            <a:pathLst>
              <a:path w="4639010" h="4575223">
                <a:moveTo>
                  <a:pt x="4639010" y="0"/>
                </a:moveTo>
                <a:lnTo>
                  <a:pt x="0" y="0"/>
                </a:lnTo>
                <a:lnTo>
                  <a:pt x="0" y="4575223"/>
                </a:lnTo>
                <a:lnTo>
                  <a:pt x="4639010" y="4575223"/>
                </a:lnTo>
                <a:lnTo>
                  <a:pt x="463901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Freeform 23"/>
          <p:cNvSpPr/>
          <p:nvPr/>
        </p:nvSpPr>
        <p:spPr>
          <a:xfrm flipH="1">
            <a:off x="1881552" y="2063580"/>
            <a:ext cx="2333233" cy="4147969"/>
          </a:xfrm>
          <a:custGeom>
            <a:avLst/>
            <a:gdLst/>
            <a:ahLst/>
            <a:cxnLst/>
            <a:rect l="l" t="t" r="r" b="b"/>
            <a:pathLst>
              <a:path w="3499849" h="6221954">
                <a:moveTo>
                  <a:pt x="3499849" y="0"/>
                </a:moveTo>
                <a:lnTo>
                  <a:pt x="0" y="0"/>
                </a:lnTo>
                <a:lnTo>
                  <a:pt x="0" y="6221953"/>
                </a:lnTo>
                <a:lnTo>
                  <a:pt x="3499849" y="6221953"/>
                </a:lnTo>
                <a:lnTo>
                  <a:pt x="3499849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7020133" y="-670221"/>
            <a:ext cx="1414107" cy="1604660"/>
          </a:xfrm>
          <a:custGeom>
            <a:avLst/>
            <a:gdLst/>
            <a:ahLst/>
            <a:cxnLst/>
            <a:rect l="l" t="t" r="r" b="b"/>
            <a:pathLst>
              <a:path w="2121160" h="2406990">
                <a:moveTo>
                  <a:pt x="0" y="0"/>
                </a:moveTo>
                <a:lnTo>
                  <a:pt x="2121161" y="0"/>
                </a:lnTo>
                <a:lnTo>
                  <a:pt x="2121161" y="2406990"/>
                </a:lnTo>
                <a:lnTo>
                  <a:pt x="0" y="24069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10400509" y="5826873"/>
            <a:ext cx="1648712" cy="550652"/>
            <a:chOff x="0" y="0"/>
            <a:chExt cx="651343" cy="21754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51343" cy="217542"/>
            </a:xfrm>
            <a:custGeom>
              <a:avLst/>
              <a:gdLst/>
              <a:ahLst/>
              <a:cxnLst/>
              <a:rect l="l" t="t" r="r" b="b"/>
              <a:pathLst>
                <a:path w="651343" h="217542">
                  <a:moveTo>
                    <a:pt x="325671" y="0"/>
                  </a:moveTo>
                  <a:cubicBezTo>
                    <a:pt x="145808" y="0"/>
                    <a:pt x="0" y="48698"/>
                    <a:pt x="0" y="108771"/>
                  </a:cubicBezTo>
                  <a:cubicBezTo>
                    <a:pt x="0" y="168843"/>
                    <a:pt x="145808" y="217542"/>
                    <a:pt x="325671" y="217542"/>
                  </a:cubicBezTo>
                  <a:cubicBezTo>
                    <a:pt x="505535" y="217542"/>
                    <a:pt x="651343" y="168843"/>
                    <a:pt x="651343" y="108771"/>
                  </a:cubicBezTo>
                  <a:cubicBezTo>
                    <a:pt x="651343" y="48698"/>
                    <a:pt x="505535" y="0"/>
                    <a:pt x="325671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1063" y="-8180"/>
              <a:ext cx="529216" cy="2053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 flipH="1">
            <a:off x="10685147" y="4754121"/>
            <a:ext cx="1112031" cy="1623404"/>
          </a:xfrm>
          <a:custGeom>
            <a:avLst/>
            <a:gdLst/>
            <a:ahLst/>
            <a:cxnLst/>
            <a:rect l="l" t="t" r="r" b="b"/>
            <a:pathLst>
              <a:path w="1668047" h="2435106">
                <a:moveTo>
                  <a:pt x="1668048" y="0"/>
                </a:moveTo>
                <a:lnTo>
                  <a:pt x="0" y="0"/>
                </a:lnTo>
                <a:lnTo>
                  <a:pt x="0" y="2435106"/>
                </a:lnTo>
                <a:lnTo>
                  <a:pt x="1668048" y="2435106"/>
                </a:lnTo>
                <a:lnTo>
                  <a:pt x="1668048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-623925" y="5835129"/>
            <a:ext cx="2505477" cy="437681"/>
            <a:chOff x="0" y="0"/>
            <a:chExt cx="989818" cy="17291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989818" cy="172911"/>
            </a:xfrm>
            <a:custGeom>
              <a:avLst/>
              <a:gdLst/>
              <a:ahLst/>
              <a:cxnLst/>
              <a:rect l="l" t="t" r="r" b="b"/>
              <a:pathLst>
                <a:path w="989818" h="172911">
                  <a:moveTo>
                    <a:pt x="494909" y="0"/>
                  </a:moveTo>
                  <a:cubicBezTo>
                    <a:pt x="221578" y="0"/>
                    <a:pt x="0" y="38707"/>
                    <a:pt x="0" y="86456"/>
                  </a:cubicBezTo>
                  <a:cubicBezTo>
                    <a:pt x="0" y="134204"/>
                    <a:pt x="221578" y="172911"/>
                    <a:pt x="494909" y="172911"/>
                  </a:cubicBezTo>
                  <a:cubicBezTo>
                    <a:pt x="768240" y="172911"/>
                    <a:pt x="989818" y="134204"/>
                    <a:pt x="989818" y="86456"/>
                  </a:cubicBezTo>
                  <a:cubicBezTo>
                    <a:pt x="989818" y="38707"/>
                    <a:pt x="768240" y="0"/>
                    <a:pt x="494909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92795" y="-12365"/>
              <a:ext cx="804227" cy="16906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3" name="Freeform 33"/>
          <p:cNvSpPr/>
          <p:nvPr/>
        </p:nvSpPr>
        <p:spPr>
          <a:xfrm flipH="1">
            <a:off x="-522970" y="4168383"/>
            <a:ext cx="2157741" cy="1888023"/>
          </a:xfrm>
          <a:custGeom>
            <a:avLst/>
            <a:gdLst/>
            <a:ahLst/>
            <a:cxnLst/>
            <a:rect l="l" t="t" r="r" b="b"/>
            <a:pathLst>
              <a:path w="3236612" h="2832035">
                <a:moveTo>
                  <a:pt x="3236612" y="0"/>
                </a:moveTo>
                <a:lnTo>
                  <a:pt x="0" y="0"/>
                </a:lnTo>
                <a:lnTo>
                  <a:pt x="0" y="2832035"/>
                </a:lnTo>
                <a:lnTo>
                  <a:pt x="3236612" y="2832035"/>
                </a:lnTo>
                <a:lnTo>
                  <a:pt x="3236612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F71886D-BECD-3E85-0686-FDBBC5BC1F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545" y="2245037"/>
            <a:ext cx="7242676" cy="3090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F2E6E3-BC05-478E-C3A8-3BDC77C90A13}"/>
              </a:ext>
            </a:extLst>
          </p:cNvPr>
          <p:cNvSpPr txBox="1"/>
          <p:nvPr/>
        </p:nvSpPr>
        <p:spPr>
          <a:xfrm>
            <a:off x="3201123" y="580094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199A0D-BACE-0039-980F-45E54D8228A9}"/>
              </a:ext>
            </a:extLst>
          </p:cNvPr>
          <p:cNvSpPr txBox="1"/>
          <p:nvPr/>
        </p:nvSpPr>
        <p:spPr>
          <a:xfrm>
            <a:off x="2097156" y="1217360"/>
            <a:ext cx="803081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vi-VN" sz="3200" kern="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(Trích)</a:t>
            </a:r>
          </a:p>
          <a:p>
            <a:pPr lvl="0" algn="ctr">
              <a:buClr>
                <a:srgbClr val="000000"/>
              </a:buClr>
            </a:pPr>
            <a:r>
              <a:rPr lang="vi-VN" sz="3200" kern="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Em yêu đồ đạc trong nhà</a:t>
            </a:r>
          </a:p>
          <a:p>
            <a:pPr lvl="0" algn="ctr">
              <a:buClr>
                <a:srgbClr val="000000"/>
              </a:buClr>
            </a:pPr>
            <a:r>
              <a:rPr lang="vi-VN" sz="3200" kern="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Cùng em trò chuyện như là bạn thân.</a:t>
            </a:r>
          </a:p>
          <a:p>
            <a:pPr lvl="0" algn="ctr">
              <a:buClr>
                <a:srgbClr val="000000"/>
              </a:buClr>
            </a:pPr>
            <a:r>
              <a:rPr lang="vi-VN" sz="3200" kern="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Cái bàn kể chuyện rừng xanh</a:t>
            </a:r>
          </a:p>
          <a:p>
            <a:pPr lvl="0" algn="ctr">
              <a:buClr>
                <a:srgbClr val="000000"/>
              </a:buClr>
            </a:pPr>
            <a:r>
              <a:rPr lang="vi-VN" sz="3200" kern="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Quạt nan mang đến gió lành trời xa.</a:t>
            </a:r>
          </a:p>
          <a:p>
            <a:pPr lvl="0" algn="ctr">
              <a:buClr>
                <a:srgbClr val="000000"/>
              </a:buClr>
            </a:pPr>
            <a:r>
              <a:rPr lang="vi-VN" sz="3200" kern="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Đồng hồ giọng nói thiết tha</a:t>
            </a:r>
          </a:p>
          <a:p>
            <a:pPr lvl="0" algn="ctr">
              <a:buClr>
                <a:srgbClr val="000000"/>
              </a:buClr>
            </a:pPr>
            <a:r>
              <a:rPr lang="vi-VN" sz="3200" kern="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Nhắc em ngày tháng thường là trôi mau.</a:t>
            </a:r>
          </a:p>
          <a:p>
            <a:pPr lvl="0" algn="ctr">
              <a:buClr>
                <a:srgbClr val="000000"/>
              </a:buClr>
            </a:pPr>
            <a:r>
              <a:rPr lang="vi-VN" sz="3200" kern="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Ngọn đèn sáng giữa trời khuya</a:t>
            </a:r>
          </a:p>
          <a:p>
            <a:pPr lvl="0" algn="ctr">
              <a:buClr>
                <a:srgbClr val="000000"/>
              </a:buClr>
            </a:pPr>
            <a:r>
              <a:rPr lang="vi-VN" sz="3200" kern="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Như ngôi sao nhỏ gọi về niềm vui.</a:t>
            </a:r>
          </a:p>
          <a:p>
            <a:pPr lvl="0" algn="r">
              <a:buClr>
                <a:srgbClr val="000000"/>
              </a:buClr>
            </a:pPr>
            <a:r>
              <a:rPr lang="vi-VN" sz="3200" kern="0" dirty="0">
                <a:solidFill>
                  <a:srgbClr val="E7E6E6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(Phan Thị Thanh Nhàn)</a:t>
            </a:r>
          </a:p>
        </p:txBody>
      </p:sp>
    </p:spTree>
    <p:extLst>
      <p:ext uri="{BB962C8B-B14F-4D97-AF65-F5344CB8AC3E}">
        <p14:creationId xmlns:p14="http://schemas.microsoft.com/office/powerpoint/2010/main" val="2242305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xmlns="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B1ACF6-457D-4A6B-8124-0F0826308099}"/>
              </a:ext>
            </a:extLst>
          </p:cNvPr>
          <p:cNvSpPr/>
          <p:nvPr/>
        </p:nvSpPr>
        <p:spPr>
          <a:xfrm>
            <a:off x="4118597" y="404630"/>
            <a:ext cx="2916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Đồ đạc trong nhà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31248C-7A5B-4CE7-BB7B-E62E8BCC47B5}"/>
              </a:ext>
            </a:extLst>
          </p:cNvPr>
          <p:cNvSpPr txBox="1"/>
          <p:nvPr/>
        </p:nvSpPr>
        <p:spPr>
          <a:xfrm>
            <a:off x="4572191" y="9701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(Tǟí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876FBA-FCE6-4809-A31A-0B98664FE92E}"/>
              </a:ext>
            </a:extLst>
          </p:cNvPr>
          <p:cNvSpPr txBox="1"/>
          <p:nvPr/>
        </p:nvSpPr>
        <p:spPr>
          <a:xfrm>
            <a:off x="1593324" y="154550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đạc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6513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em Ǉrò εuΐİn ηư là bạn κân.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1F4383-9F73-4AFF-9455-3EE480493B41}"/>
              </a:ext>
            </a:extLst>
          </p:cNvPr>
          <p:cNvSpPr txBox="1"/>
          <p:nvPr/>
        </p:nvSpPr>
        <p:spPr>
          <a:xfrm>
            <a:off x="1517910" y="2627151"/>
            <a:ext cx="6249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bàn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ΓϜ 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İn ǟừng xa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D0147F6-F935-48B3-8C40-F03AD4E8503F}"/>
              </a:ext>
            </a:extLst>
          </p:cNvPr>
          <p:cNvSpPr txBox="1"/>
          <p:nvPr/>
        </p:nvSpPr>
        <p:spPr>
          <a:xfrm>
            <a:off x="1017649" y="3144144"/>
            <a:ext cx="6345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 wan jang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gió là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ǇrƟ xa.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800D23-A286-418C-8550-2BB3C55F3BDB}"/>
              </a:ext>
            </a:extLst>
          </p:cNvPr>
          <p:cNvSpPr txBox="1"/>
          <p:nvPr/>
        </p:nvSpPr>
        <p:spPr>
          <a:xfrm>
            <a:off x="1593323" y="369341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ĐŬg hồ giŧg wĀ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671D2B-660C-46EC-925D-140ED2E343F5}"/>
              </a:ext>
            </a:extLst>
          </p:cNvPr>
          <p:cNvSpPr txBox="1"/>
          <p:nvPr/>
        </p:nvSpPr>
        <p:spPr>
          <a:xfrm>
            <a:off x="1017649" y="4222894"/>
            <a:ext cx="6750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Nǖắc em wgày κáng κưŊg là Ǉrċ jau.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535CE93-CD82-482F-88E2-3C8A44A37EA7}"/>
              </a:ext>
            </a:extLst>
          </p:cNvPr>
          <p:cNvSpPr txBox="1"/>
          <p:nvPr/>
        </p:nvSpPr>
        <p:spPr>
          <a:xfrm>
            <a:off x="1593323" y="4733187"/>
            <a:ext cx="6985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Ngŧ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Α˝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sáng giữa ǇrƟ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0A39201-BB56-4612-86C5-7300F4521CC7}"/>
              </a:ext>
            </a:extLst>
          </p:cNvPr>
          <p:cNvSpPr txBox="1"/>
          <p:nvPr/>
        </p:nvSpPr>
        <p:spPr>
          <a:xfrm>
            <a:off x="1017649" y="5269970"/>
            <a:ext cx="6985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Nǖư wgċ sao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 gĊ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ωϙ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E958C58-B8AF-43FA-B656-FAC6ADD71ABF}"/>
              </a:ext>
            </a:extLst>
          </p:cNvPr>
          <p:cNvSpPr txBox="1"/>
          <p:nvPr/>
        </p:nvSpPr>
        <p:spPr>
          <a:xfrm>
            <a:off x="4868722" y="5806753"/>
            <a:ext cx="6985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(Phan Thị Tha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Nǖàn)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B4C81511-A6BB-BDEF-7A3C-CDF9A90FC8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272" y="192642"/>
            <a:ext cx="1439514" cy="143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3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0168" y="118718"/>
            <a:ext cx="2437776" cy="1017771"/>
          </a:xfrm>
          <a:custGeom>
            <a:avLst/>
            <a:gdLst/>
            <a:ahLst/>
            <a:cxnLst/>
            <a:rect l="l" t="t" r="r" b="b"/>
            <a:pathLst>
              <a:path w="3656664" h="1526657">
                <a:moveTo>
                  <a:pt x="0" y="0"/>
                </a:moveTo>
                <a:lnTo>
                  <a:pt x="3656664" y="0"/>
                </a:lnTo>
                <a:lnTo>
                  <a:pt x="3656664" y="1526657"/>
                </a:lnTo>
                <a:lnTo>
                  <a:pt x="0" y="15266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178569" y="5527635"/>
            <a:ext cx="12549138" cy="2807870"/>
          </a:xfrm>
          <a:custGeom>
            <a:avLst/>
            <a:gdLst/>
            <a:ahLst/>
            <a:cxnLst/>
            <a:rect l="l" t="t" r="r" b="b"/>
            <a:pathLst>
              <a:path w="18823707" h="4211805">
                <a:moveTo>
                  <a:pt x="0" y="0"/>
                </a:moveTo>
                <a:lnTo>
                  <a:pt x="18823708" y="0"/>
                </a:lnTo>
                <a:lnTo>
                  <a:pt x="18823708" y="4211804"/>
                </a:lnTo>
                <a:lnTo>
                  <a:pt x="0" y="42118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48597" y="6006932"/>
            <a:ext cx="3685080" cy="686757"/>
            <a:chOff x="0" y="0"/>
            <a:chExt cx="1455834" cy="2713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5834" cy="271312"/>
            </a:xfrm>
            <a:custGeom>
              <a:avLst/>
              <a:gdLst/>
              <a:ahLst/>
              <a:cxnLst/>
              <a:rect l="l" t="t" r="r" b="b"/>
              <a:pathLst>
                <a:path w="1455834" h="271312">
                  <a:moveTo>
                    <a:pt x="727917" y="0"/>
                  </a:moveTo>
                  <a:cubicBezTo>
                    <a:pt x="325900" y="0"/>
                    <a:pt x="0" y="60735"/>
                    <a:pt x="0" y="135656"/>
                  </a:cubicBezTo>
                  <a:cubicBezTo>
                    <a:pt x="0" y="210576"/>
                    <a:pt x="325900" y="271312"/>
                    <a:pt x="727917" y="271312"/>
                  </a:cubicBezTo>
                  <a:cubicBezTo>
                    <a:pt x="1129935" y="271312"/>
                    <a:pt x="1455834" y="210576"/>
                    <a:pt x="1455834" y="135656"/>
                  </a:cubicBezTo>
                  <a:cubicBezTo>
                    <a:pt x="1455834" y="60735"/>
                    <a:pt x="1129935" y="0"/>
                    <a:pt x="727917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36484" y="-3140"/>
              <a:ext cx="1182865" cy="24901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73619" y="1495258"/>
            <a:ext cx="9033768" cy="3916714"/>
            <a:chOff x="0" y="0"/>
            <a:chExt cx="2394937" cy="12006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94937" cy="1200660"/>
            </a:xfrm>
            <a:custGeom>
              <a:avLst/>
              <a:gdLst/>
              <a:ahLst/>
              <a:cxnLst/>
              <a:rect l="l" t="t" r="r" b="b"/>
              <a:pathLst>
                <a:path w="2394937" h="1200660">
                  <a:moveTo>
                    <a:pt x="17028" y="0"/>
                  </a:moveTo>
                  <a:lnTo>
                    <a:pt x="2377909" y="0"/>
                  </a:lnTo>
                  <a:cubicBezTo>
                    <a:pt x="2387313" y="0"/>
                    <a:pt x="2394937" y="7624"/>
                    <a:pt x="2394937" y="17028"/>
                  </a:cubicBezTo>
                  <a:lnTo>
                    <a:pt x="2394937" y="1183632"/>
                  </a:lnTo>
                  <a:cubicBezTo>
                    <a:pt x="2394937" y="1193036"/>
                    <a:pt x="2387313" y="1200660"/>
                    <a:pt x="2377909" y="1200660"/>
                  </a:cubicBezTo>
                  <a:lnTo>
                    <a:pt x="17028" y="1200660"/>
                  </a:lnTo>
                  <a:cubicBezTo>
                    <a:pt x="7624" y="1200660"/>
                    <a:pt x="0" y="1193036"/>
                    <a:pt x="0" y="1183632"/>
                  </a:cubicBezTo>
                  <a:lnTo>
                    <a:pt x="0" y="17028"/>
                  </a:lnTo>
                  <a:cubicBezTo>
                    <a:pt x="0" y="7624"/>
                    <a:pt x="7624" y="0"/>
                    <a:pt x="17028" y="0"/>
                  </a:cubicBezTo>
                  <a:close/>
                </a:path>
              </a:pathLst>
            </a:custGeom>
            <a:solidFill>
              <a:srgbClr val="FFFAC0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394937" cy="122923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6869242" y="-909502"/>
            <a:ext cx="1414107" cy="1604660"/>
          </a:xfrm>
          <a:custGeom>
            <a:avLst/>
            <a:gdLst/>
            <a:ahLst/>
            <a:cxnLst/>
            <a:rect l="l" t="t" r="r" b="b"/>
            <a:pathLst>
              <a:path w="2121160" h="2406990">
                <a:moveTo>
                  <a:pt x="0" y="0"/>
                </a:moveTo>
                <a:lnTo>
                  <a:pt x="2121161" y="0"/>
                </a:lnTo>
                <a:lnTo>
                  <a:pt x="2121161" y="2406990"/>
                </a:lnTo>
                <a:lnTo>
                  <a:pt x="0" y="24069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0735779" y="5937456"/>
            <a:ext cx="1634790" cy="412855"/>
            <a:chOff x="0" y="0"/>
            <a:chExt cx="645843" cy="16310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5843" cy="163103"/>
            </a:xfrm>
            <a:custGeom>
              <a:avLst/>
              <a:gdLst/>
              <a:ahLst/>
              <a:cxnLst/>
              <a:rect l="l" t="t" r="r" b="b"/>
              <a:pathLst>
                <a:path w="645843" h="163103">
                  <a:moveTo>
                    <a:pt x="322922" y="0"/>
                  </a:moveTo>
                  <a:cubicBezTo>
                    <a:pt x="144577" y="0"/>
                    <a:pt x="0" y="36512"/>
                    <a:pt x="0" y="81552"/>
                  </a:cubicBezTo>
                  <a:cubicBezTo>
                    <a:pt x="0" y="126591"/>
                    <a:pt x="144577" y="163103"/>
                    <a:pt x="322922" y="163103"/>
                  </a:cubicBezTo>
                  <a:cubicBezTo>
                    <a:pt x="501266" y="163103"/>
                    <a:pt x="645843" y="126591"/>
                    <a:pt x="645843" y="81552"/>
                  </a:cubicBezTo>
                  <a:cubicBezTo>
                    <a:pt x="645843" y="36512"/>
                    <a:pt x="501266" y="0"/>
                    <a:pt x="322922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0548" y="-13284"/>
              <a:ext cx="524747" cy="16109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10640677" y="3374549"/>
            <a:ext cx="1731046" cy="2797651"/>
          </a:xfrm>
          <a:custGeom>
            <a:avLst/>
            <a:gdLst/>
            <a:ahLst/>
            <a:cxnLst/>
            <a:rect l="l" t="t" r="r" b="b"/>
            <a:pathLst>
              <a:path w="2596569" h="4196476">
                <a:moveTo>
                  <a:pt x="0" y="0"/>
                </a:moveTo>
                <a:lnTo>
                  <a:pt x="2596570" y="0"/>
                </a:lnTo>
                <a:lnTo>
                  <a:pt x="2596570" y="4196476"/>
                </a:lnTo>
                <a:lnTo>
                  <a:pt x="0" y="41964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40309" y="3014844"/>
            <a:ext cx="916356" cy="1440245"/>
          </a:xfrm>
          <a:custGeom>
            <a:avLst/>
            <a:gdLst/>
            <a:ahLst/>
            <a:cxnLst/>
            <a:rect l="l" t="t" r="r" b="b"/>
            <a:pathLst>
              <a:path w="1374534" h="2160367">
                <a:moveTo>
                  <a:pt x="0" y="0"/>
                </a:moveTo>
                <a:lnTo>
                  <a:pt x="1374534" y="0"/>
                </a:lnTo>
                <a:lnTo>
                  <a:pt x="1374534" y="2160367"/>
                </a:lnTo>
                <a:lnTo>
                  <a:pt x="0" y="21603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Google Shape;99;p4">
            <a:extLst>
              <a:ext uri="{FF2B5EF4-FFF2-40B4-BE49-F238E27FC236}">
                <a16:creationId xmlns:a16="http://schemas.microsoft.com/office/drawing/2014/main" xmlns="" id="{E1ACE67C-BB1E-038A-7ACB-DAA61D3C44FD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67151" y="121535"/>
            <a:ext cx="10108245" cy="521600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D199267-9983-EC3B-AD9D-5DB998408E9B}"/>
              </a:ext>
            </a:extLst>
          </p:cNvPr>
          <p:cNvSpPr/>
          <p:nvPr/>
        </p:nvSpPr>
        <p:spPr>
          <a:xfrm>
            <a:off x="1965200" y="1768934"/>
            <a:ext cx="87930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thầm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đoạn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thực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hiện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yêu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cầu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7490817-0B16-A43C-25A0-204037DD88E1}"/>
              </a:ext>
            </a:extLst>
          </p:cNvPr>
          <p:cNvSpPr/>
          <p:nvPr/>
        </p:nvSpPr>
        <p:spPr>
          <a:xfrm>
            <a:off x="1959326" y="2765045"/>
            <a:ext cx="8357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1. Gạch chân dưới tiếng/từ khó đọc, dễ viết sai.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797D255-F9A7-B864-D991-C4C9557C36E4}"/>
              </a:ext>
            </a:extLst>
          </p:cNvPr>
          <p:cNvSpPr/>
          <p:nvPr/>
        </p:nvSpPr>
        <p:spPr>
          <a:xfrm>
            <a:off x="2033604" y="3761872"/>
            <a:ext cx="79059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3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. Em cần lưu ý điều gì khi trình bày bài 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3158BB4-8AFD-32E4-CB64-A3F36F2ED506}"/>
              </a:ext>
            </a:extLst>
          </p:cNvPr>
          <p:cNvGrpSpPr/>
          <p:nvPr/>
        </p:nvGrpSpPr>
        <p:grpSpPr>
          <a:xfrm>
            <a:off x="3970552" y="449621"/>
            <a:ext cx="4402863" cy="796429"/>
            <a:chOff x="843297" y="121209"/>
            <a:chExt cx="836847" cy="1442332"/>
          </a:xfrm>
        </p:grpSpPr>
        <p:sp>
          <p:nvSpPr>
            <p:cNvPr id="18" name="Rounded Rectangle 13">
              <a:extLst>
                <a:ext uri="{FF2B5EF4-FFF2-40B4-BE49-F238E27FC236}">
                  <a16:creationId xmlns:a16="http://schemas.microsoft.com/office/drawing/2014/main" xmlns="" id="{D0E971CB-6F37-2C96-FA83-813DE5180952}"/>
                </a:ext>
              </a:extLst>
            </p:cNvPr>
            <p:cNvSpPr/>
            <p:nvPr/>
          </p:nvSpPr>
          <p:spPr>
            <a:xfrm>
              <a:off x="843297" y="212308"/>
              <a:ext cx="830840" cy="135123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2933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05124B4-7246-71AB-1EB4-F6D5F08B32EA}"/>
                </a:ext>
              </a:extLst>
            </p:cNvPr>
            <p:cNvSpPr txBox="1"/>
            <p:nvPr/>
          </p:nvSpPr>
          <p:spPr>
            <a:xfrm>
              <a:off x="849304" y="121209"/>
              <a:ext cx="830840" cy="139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/>
              <a:r>
                <a:rPr lang="en-US" sz="4400" b="1" dirty="0" err="1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Luyện</a:t>
              </a:r>
              <a:r>
                <a:rPr lang="en-US" sz="44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khó</a:t>
              </a:r>
              <a:endParaRPr lang="en-US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1545666F-66BB-074C-BB4A-651B5C4F4C20}"/>
              </a:ext>
            </a:extLst>
          </p:cNvPr>
          <p:cNvGrpSpPr/>
          <p:nvPr/>
        </p:nvGrpSpPr>
        <p:grpSpPr>
          <a:xfrm>
            <a:off x="4188240" y="1872614"/>
            <a:ext cx="3434715" cy="2035175"/>
            <a:chOff x="3957750" y="1868046"/>
            <a:chExt cx="3434715" cy="2035175"/>
          </a:xfrm>
        </p:grpSpPr>
        <p:pic>
          <p:nvPicPr>
            <p:cNvPr id="27" name="图片 2" descr="E:\PPT\PPT\红\8月27号开学第一课PPT模板\图片4.png图片4">
              <a:extLst>
                <a:ext uri="{FF2B5EF4-FFF2-40B4-BE49-F238E27FC236}">
                  <a16:creationId xmlns:a16="http://schemas.microsoft.com/office/drawing/2014/main" xmlns="" id="{B8D5B2E0-50F2-0774-29A5-D83E35706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957750" y="1868046"/>
              <a:ext cx="3434715" cy="203517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226EE7A-08F8-18A6-2785-7E374066DCFD}"/>
                </a:ext>
              </a:extLst>
            </p:cNvPr>
            <p:cNvSpPr txBox="1"/>
            <p:nvPr/>
          </p:nvSpPr>
          <p:spPr>
            <a:xfrm>
              <a:off x="4336493" y="2537439"/>
              <a:ext cx="287766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400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rừng xanh</a:t>
              </a:r>
              <a:endParaRPr lang="en-US" sz="4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B1F1E5E5-EA59-79D5-CDC8-30B4A7CE3F7B}"/>
              </a:ext>
            </a:extLst>
          </p:cNvPr>
          <p:cNvGrpSpPr/>
          <p:nvPr/>
        </p:nvGrpSpPr>
        <p:grpSpPr>
          <a:xfrm>
            <a:off x="6442753" y="4234364"/>
            <a:ext cx="3434715" cy="2035175"/>
            <a:chOff x="8166417" y="1966913"/>
            <a:chExt cx="3434715" cy="2035175"/>
          </a:xfrm>
        </p:grpSpPr>
        <p:pic>
          <p:nvPicPr>
            <p:cNvPr id="30" name="图片 2" descr="E:\PPT\PPT\红\8月27号开学第一课PPT模板\图片4.png图片4">
              <a:extLst>
                <a:ext uri="{FF2B5EF4-FFF2-40B4-BE49-F238E27FC236}">
                  <a16:creationId xmlns:a16="http://schemas.microsoft.com/office/drawing/2014/main" xmlns="" id="{660761CD-49AD-B82F-C4D0-A8A903151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8166417" y="1966913"/>
              <a:ext cx="3434715" cy="203517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5EDEE7C-AF7D-28FC-8937-8A7ED049B84E}"/>
                </a:ext>
              </a:extLst>
            </p:cNvPr>
            <p:cNvSpPr txBox="1"/>
            <p:nvPr/>
          </p:nvSpPr>
          <p:spPr>
            <a:xfrm>
              <a:off x="8852719" y="2654339"/>
              <a:ext cx="264221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400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quạt nan</a:t>
              </a:r>
              <a:endParaRPr lang="en-US" sz="4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F1AB000-B211-EDC3-C971-8EB05C0F858A}"/>
              </a:ext>
            </a:extLst>
          </p:cNvPr>
          <p:cNvGrpSpPr/>
          <p:nvPr/>
        </p:nvGrpSpPr>
        <p:grpSpPr>
          <a:xfrm>
            <a:off x="2240392" y="4324983"/>
            <a:ext cx="3434715" cy="1962785"/>
            <a:chOff x="462137" y="4277042"/>
            <a:chExt cx="3434715" cy="1962785"/>
          </a:xfrm>
        </p:grpSpPr>
        <p:pic>
          <p:nvPicPr>
            <p:cNvPr id="33" name="图片 27" descr="E:\PPT\PPT\千\9月6号黄色卡通风秋季新学期主题班会PPT模板\图片1.png图片1">
              <a:extLst>
                <a:ext uri="{FF2B5EF4-FFF2-40B4-BE49-F238E27FC236}">
                  <a16:creationId xmlns:a16="http://schemas.microsoft.com/office/drawing/2014/main" xmlns="" id="{0C884DED-A4C4-672E-3913-987FD4EDE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62137" y="4277042"/>
              <a:ext cx="3434715" cy="196278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E59F7611-E991-CD19-DA46-ED396BE7EDC9}"/>
                </a:ext>
              </a:extLst>
            </p:cNvPr>
            <p:cNvSpPr txBox="1"/>
            <p:nvPr/>
          </p:nvSpPr>
          <p:spPr>
            <a:xfrm>
              <a:off x="1028404" y="5011267"/>
              <a:ext cx="286705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 err="1">
                  <a:latin typeface="Cambria" panose="02040503050406030204" pitchFamily="18" charset="0"/>
                </a:rPr>
                <a:t>thiết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tha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EE958D6-D286-3F41-B1F2-6262BC37E825}"/>
              </a:ext>
            </a:extLst>
          </p:cNvPr>
          <p:cNvGrpSpPr/>
          <p:nvPr/>
        </p:nvGrpSpPr>
        <p:grpSpPr>
          <a:xfrm>
            <a:off x="7800611" y="2021205"/>
            <a:ext cx="3676258" cy="1962785"/>
            <a:chOff x="8294519" y="4513775"/>
            <a:chExt cx="3676258" cy="1962785"/>
          </a:xfrm>
        </p:grpSpPr>
        <p:pic>
          <p:nvPicPr>
            <p:cNvPr id="36" name="图片 27" descr="E:\PPT\PPT\千\9月6号黄色卡通风秋季新学期主题班会PPT模板\图片1.png图片1">
              <a:extLst>
                <a:ext uri="{FF2B5EF4-FFF2-40B4-BE49-F238E27FC236}">
                  <a16:creationId xmlns:a16="http://schemas.microsoft.com/office/drawing/2014/main" xmlns="" id="{DB5FF900-FC42-5F49-8CEB-F4F2A704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294519" y="4513775"/>
              <a:ext cx="3434715" cy="196278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253BA04-C264-D964-E3D4-30EC1696C47B}"/>
                </a:ext>
              </a:extLst>
            </p:cNvPr>
            <p:cNvSpPr txBox="1"/>
            <p:nvPr/>
          </p:nvSpPr>
          <p:spPr>
            <a:xfrm>
              <a:off x="8771975" y="5141224"/>
              <a:ext cx="319880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400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trời khuya</a:t>
              </a:r>
              <a:endParaRPr lang="en-US" sz="4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723A89CF-B3DD-A373-2A91-5FBA5BF6D968}"/>
              </a:ext>
            </a:extLst>
          </p:cNvPr>
          <p:cNvGrpSpPr/>
          <p:nvPr/>
        </p:nvGrpSpPr>
        <p:grpSpPr>
          <a:xfrm>
            <a:off x="575870" y="1904240"/>
            <a:ext cx="3434715" cy="1962785"/>
            <a:chOff x="-857658" y="2004777"/>
            <a:chExt cx="3434715" cy="1962785"/>
          </a:xfrm>
        </p:grpSpPr>
        <p:pic>
          <p:nvPicPr>
            <p:cNvPr id="39" name="图片 27" descr="E:\PPT\PPT\千\9月6号黄色卡通风秋季新学期主题班会PPT模板\图片1.png图片1">
              <a:extLst>
                <a:ext uri="{FF2B5EF4-FFF2-40B4-BE49-F238E27FC236}">
                  <a16:creationId xmlns:a16="http://schemas.microsoft.com/office/drawing/2014/main" xmlns="" id="{7350AFE9-BB46-4B94-830D-F1CA8F18E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857658" y="2004777"/>
              <a:ext cx="3434715" cy="1962785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F43405C2-1242-CD60-53B6-D961C9F1BBAD}"/>
                </a:ext>
              </a:extLst>
            </p:cNvPr>
            <p:cNvSpPr txBox="1"/>
            <p:nvPr/>
          </p:nvSpPr>
          <p:spPr>
            <a:xfrm>
              <a:off x="-484477" y="2700724"/>
              <a:ext cx="28218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400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trò chuyện</a:t>
              </a:r>
              <a:endParaRPr lang="en-US" sz="4800" b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5027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Mẫu giấy 5 ô ly - Mẫu giấy luyện viết chữ - Download.vn">
            <a:extLst>
              <a:ext uri="{FF2B5EF4-FFF2-40B4-BE49-F238E27FC236}">
                <a16:creationId xmlns:a16="http://schemas.microsoft.com/office/drawing/2014/main" xmlns="" id="{C990BB6C-CADD-2764-FF8E-C1E8612FC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7"/>
          <a:stretch/>
        </p:blipFill>
        <p:spPr bwMode="auto">
          <a:xfrm>
            <a:off x="3088883" y="1835871"/>
            <a:ext cx="6076950" cy="415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5317;p41">
            <a:extLst>
              <a:ext uri="{FF2B5EF4-FFF2-40B4-BE49-F238E27FC236}">
                <a16:creationId xmlns:a16="http://schemas.microsoft.com/office/drawing/2014/main" xmlns="" id="{8A80340F-FD31-0396-C907-5F7683510B2C}"/>
              </a:ext>
            </a:extLst>
          </p:cNvPr>
          <p:cNvSpPr txBox="1">
            <a:spLocks/>
          </p:cNvSpPr>
          <p:nvPr/>
        </p:nvSpPr>
        <p:spPr>
          <a:xfrm>
            <a:off x="2948581" y="456068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457200">
              <a:buClr>
                <a:prstClr val="black"/>
              </a:buClr>
            </a:pPr>
            <a:r>
              <a:rPr lang="vi-VN" sz="4800" b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 ý khi trình bày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CEA56A9-CEB6-98B3-298D-DEF11D4D60FB}"/>
              </a:ext>
            </a:extLst>
          </p:cNvPr>
          <p:cNvSpPr/>
          <p:nvPr/>
        </p:nvSpPr>
        <p:spPr>
          <a:xfrm>
            <a:off x="3142147" y="1863605"/>
            <a:ext cx="476705" cy="468000"/>
          </a:xfrm>
          <a:prstGeom prst="rect">
            <a:avLst/>
          </a:prstGeom>
          <a:solidFill>
            <a:srgbClr val="8064A2"/>
          </a:solidFill>
          <a:ln w="12700" cap="flat" cmpd="sng" algn="ctr">
            <a:solidFill>
              <a:srgbClr val="8064A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558CBCD-003D-5803-BFFA-3D974119521E}"/>
              </a:ext>
            </a:extLst>
          </p:cNvPr>
          <p:cNvSpPr/>
          <p:nvPr/>
        </p:nvSpPr>
        <p:spPr>
          <a:xfrm>
            <a:off x="3618853" y="1863605"/>
            <a:ext cx="451996" cy="468000"/>
          </a:xfrm>
          <a:prstGeom prst="rect">
            <a:avLst/>
          </a:prstGeom>
          <a:solidFill>
            <a:srgbClr val="8064A2"/>
          </a:solidFill>
          <a:ln w="12700" cap="flat" cmpd="sng" algn="ctr">
            <a:solidFill>
              <a:srgbClr val="8064A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FB96B27-EC6B-A3D1-09BF-40CF61B155BB}"/>
              </a:ext>
            </a:extLst>
          </p:cNvPr>
          <p:cNvSpPr/>
          <p:nvPr/>
        </p:nvSpPr>
        <p:spPr>
          <a:xfrm>
            <a:off x="4070848" y="1863605"/>
            <a:ext cx="457525" cy="468000"/>
          </a:xfrm>
          <a:prstGeom prst="rect">
            <a:avLst/>
          </a:prstGeom>
          <a:solidFill>
            <a:srgbClr val="8064A2"/>
          </a:solidFill>
          <a:ln w="12700" cap="flat" cmpd="sng" algn="ctr">
            <a:solidFill>
              <a:srgbClr val="8064A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7E9C4DAB-7863-5160-B383-9F229837E137}"/>
              </a:ext>
            </a:extLst>
          </p:cNvPr>
          <p:cNvCxnSpPr/>
          <p:nvPr/>
        </p:nvCxnSpPr>
        <p:spPr>
          <a:xfrm flipV="1">
            <a:off x="1683385" y="2244131"/>
            <a:ext cx="1405498" cy="0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0C59B1AD-2533-1B2A-CB23-5A39ABBBD276}"/>
              </a:ext>
            </a:extLst>
          </p:cNvPr>
          <p:cNvSpPr/>
          <p:nvPr/>
        </p:nvSpPr>
        <p:spPr>
          <a:xfrm>
            <a:off x="4508931" y="3181441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A0B5707-D109-CB48-F5CD-9476C9BBBE47}"/>
              </a:ext>
            </a:extLst>
          </p:cNvPr>
          <p:cNvSpPr/>
          <p:nvPr/>
        </p:nvSpPr>
        <p:spPr>
          <a:xfrm>
            <a:off x="4035548" y="3639238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0018215-914E-2771-69D2-8AE69D01567D}"/>
              </a:ext>
            </a:extLst>
          </p:cNvPr>
          <p:cNvSpPr/>
          <p:nvPr/>
        </p:nvSpPr>
        <p:spPr>
          <a:xfrm>
            <a:off x="1173274" y="1753233"/>
            <a:ext cx="2084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Lùi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ô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AEBC120-4F5D-12C6-6937-C583E181A631}"/>
              </a:ext>
            </a:extLst>
          </p:cNvPr>
          <p:cNvSpPr/>
          <p:nvPr/>
        </p:nvSpPr>
        <p:spPr>
          <a:xfrm>
            <a:off x="3137930" y="2331604"/>
            <a:ext cx="476705" cy="450565"/>
          </a:xfrm>
          <a:prstGeom prst="rect">
            <a:avLst/>
          </a:prstGeom>
          <a:solidFill>
            <a:srgbClr val="00FF00"/>
          </a:solidFill>
          <a:ln w="12700" cap="flat" cmpd="sng" algn="ctr">
            <a:solidFill>
              <a:srgbClr val="9BBB59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236D9155-E0B3-C23B-2258-276923DA87A9}"/>
              </a:ext>
            </a:extLst>
          </p:cNvPr>
          <p:cNvSpPr/>
          <p:nvPr/>
        </p:nvSpPr>
        <p:spPr>
          <a:xfrm>
            <a:off x="3614636" y="2331604"/>
            <a:ext cx="451996" cy="450565"/>
          </a:xfrm>
          <a:prstGeom prst="rect">
            <a:avLst/>
          </a:prstGeom>
          <a:solidFill>
            <a:srgbClr val="00FF00"/>
          </a:solidFill>
          <a:ln w="12700" cap="flat" cmpd="sng" algn="ctr">
            <a:solidFill>
              <a:srgbClr val="9BBB59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991695AF-A280-2775-8EF0-3965BF321149}"/>
              </a:ext>
            </a:extLst>
          </p:cNvPr>
          <p:cNvCxnSpPr/>
          <p:nvPr/>
        </p:nvCxnSpPr>
        <p:spPr>
          <a:xfrm flipV="1">
            <a:off x="1674527" y="2722153"/>
            <a:ext cx="1405498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8B9A2A3-EEBB-A2B9-04F0-89C1B18BB4BD}"/>
              </a:ext>
            </a:extLst>
          </p:cNvPr>
          <p:cNvSpPr/>
          <p:nvPr/>
        </p:nvSpPr>
        <p:spPr>
          <a:xfrm>
            <a:off x="1165722" y="2247989"/>
            <a:ext cx="2084225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Lùi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ô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BD3C805E-C933-6104-EAEC-03200FB8C2B2}"/>
              </a:ext>
            </a:extLst>
          </p:cNvPr>
          <p:cNvSpPr/>
          <p:nvPr/>
        </p:nvSpPr>
        <p:spPr>
          <a:xfrm>
            <a:off x="4492588" y="2281691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4BEF300-2DF2-A514-9A7B-C21113DEA411}"/>
              </a:ext>
            </a:extLst>
          </p:cNvPr>
          <p:cNvSpPr/>
          <p:nvPr/>
        </p:nvSpPr>
        <p:spPr>
          <a:xfrm>
            <a:off x="4040046" y="2736745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AFF55370-5D15-2B02-193B-EE25A97A1397}"/>
              </a:ext>
            </a:extLst>
          </p:cNvPr>
          <p:cNvSpPr/>
          <p:nvPr/>
        </p:nvSpPr>
        <p:spPr>
          <a:xfrm>
            <a:off x="4504168" y="4094025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347E8E6C-0809-238D-5F74-D60FC03AB31B}"/>
              </a:ext>
            </a:extLst>
          </p:cNvPr>
          <p:cNvSpPr/>
          <p:nvPr/>
        </p:nvSpPr>
        <p:spPr>
          <a:xfrm>
            <a:off x="4030785" y="4551822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091A0DC-3664-EABA-FCC3-67DE4023AF0D}"/>
              </a:ext>
            </a:extLst>
          </p:cNvPr>
          <p:cNvSpPr txBox="1"/>
          <p:nvPr/>
        </p:nvSpPr>
        <p:spPr>
          <a:xfrm>
            <a:off x="4497419" y="2064026"/>
            <a:ext cx="39082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HP001 4 hàng" panose="020B0603050302020204" pitchFamily="34" charset="0"/>
              </a:rPr>
              <a:t>Em</a:t>
            </a:r>
            <a:r>
              <a:rPr lang="en-US" sz="2200" b="1" dirty="0">
                <a:latin typeface="HP001 4 hàng" panose="020B0603050302020204" pitchFamily="34" charset="0"/>
              </a:rPr>
              <a:t> </a:t>
            </a:r>
            <a:r>
              <a:rPr lang="el-GR" sz="2200" b="1" dirty="0">
                <a:latin typeface="HP001 4 hàng" panose="020B0603050302020204" pitchFamily="34" charset="0"/>
              </a:rPr>
              <a:t>ΐ</a:t>
            </a:r>
            <a:r>
              <a:rPr lang="en-US" sz="2200" b="1" dirty="0" err="1">
                <a:latin typeface="HP001 4 hàng" panose="020B0603050302020204" pitchFamily="34" charset="0"/>
              </a:rPr>
              <a:t>êu</a:t>
            </a:r>
            <a:r>
              <a:rPr lang="en-US" sz="2200" b="1" dirty="0">
                <a:latin typeface="HP001 4 hàng" panose="020B0603050302020204" pitchFamily="34" charset="0"/>
              </a:rPr>
              <a:t> </a:t>
            </a:r>
            <a:r>
              <a:rPr lang="en-US" sz="2200" b="1" dirty="0" err="1">
                <a:latin typeface="HP001 4 hàng" panose="020B0603050302020204" pitchFamily="34" charset="0"/>
              </a:rPr>
              <a:t>đồ</a:t>
            </a:r>
            <a:r>
              <a:rPr lang="en-US" sz="2200" b="1" dirty="0">
                <a:latin typeface="HP001 4 hàng" panose="020B0603050302020204" pitchFamily="34" charset="0"/>
              </a:rPr>
              <a:t> </a:t>
            </a:r>
            <a:r>
              <a:rPr lang="en-US" sz="2200" b="1" dirty="0" err="1">
                <a:latin typeface="HP001 4 hàng" panose="020B0603050302020204" pitchFamily="34" charset="0"/>
              </a:rPr>
              <a:t>đạc</a:t>
            </a:r>
            <a:r>
              <a:rPr lang="en-US" sz="2200" b="1" dirty="0">
                <a:latin typeface="HP001 4 hàng" panose="020B0603050302020204" pitchFamily="34" charset="0"/>
              </a:rPr>
              <a:t> </a:t>
            </a:r>
            <a:r>
              <a:rPr lang="en-US" sz="2200" b="1" dirty="0" err="1">
                <a:latin typeface="HP001 4 hàng" panose="020B0603050302020204" pitchFamily="34" charset="0"/>
              </a:rPr>
              <a:t>Ǉr</a:t>
            </a:r>
            <a:r>
              <a:rPr lang="el-GR" sz="2200" b="1" dirty="0">
                <a:latin typeface="HP001 4 hàng" panose="020B0603050302020204" pitchFamily="34" charset="0"/>
              </a:rPr>
              <a:t>Ϊ</a:t>
            </a:r>
            <a:r>
              <a:rPr lang="en-US" sz="2200" b="1" dirty="0">
                <a:latin typeface="HP001 4 hàng" panose="020B0603050302020204" pitchFamily="34" charset="0"/>
              </a:rPr>
              <a:t>g </a:t>
            </a:r>
            <a:r>
              <a:rPr lang="el-GR" sz="2200" b="1" dirty="0">
                <a:latin typeface="HP001 4 hàng" panose="020B0603050302020204" pitchFamily="34" charset="0"/>
              </a:rPr>
              <a:t>η</a:t>
            </a:r>
            <a:r>
              <a:rPr lang="en-US" sz="2200" b="1" dirty="0">
                <a:latin typeface="HP001 4 hàng" panose="020B0603050302020204" pitchFamily="34" charset="0"/>
              </a:rPr>
              <a:t>à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99E907C-C6EA-9C80-6B9E-14EB3D1FF00F}"/>
              </a:ext>
            </a:extLst>
          </p:cNvPr>
          <p:cNvSpPr txBox="1"/>
          <p:nvPr/>
        </p:nvSpPr>
        <p:spPr>
          <a:xfrm>
            <a:off x="4028126" y="2530783"/>
            <a:ext cx="51867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>
                <a:latin typeface="HP001 4 hàng" panose="020B0603050302020204" pitchFamily="34" charset="0"/>
              </a:rPr>
              <a:t>Cùng em Ǉrò εuΐİn ηư là bạn κân. </a:t>
            </a:r>
          </a:p>
        </p:txBody>
      </p:sp>
    </p:spTree>
    <p:extLst>
      <p:ext uri="{BB962C8B-B14F-4D97-AF65-F5344CB8AC3E}">
        <p14:creationId xmlns:p14="http://schemas.microsoft.com/office/powerpoint/2010/main" val="1029171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  <p:bldP spid="30" grpId="0" animBg="1"/>
      <p:bldP spid="31" grpId="0"/>
      <p:bldP spid="32" grpId="0" animBg="1"/>
      <p:bldP spid="33" grpId="0" animBg="1"/>
      <p:bldP spid="35" grpId="0"/>
      <p:bldP spid="36" grpId="0" animBg="1"/>
      <p:bldP spid="37" grpId="0" animBg="1"/>
      <p:bldP spid="38" grpId="0" animBg="1"/>
      <p:bldP spid="39" grpId="0" animBg="1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xmlns="" id="{96618C46-6A5C-4BD1-CF6C-4D945494D7C3}"/>
              </a:ext>
            </a:extLst>
          </p:cNvPr>
          <p:cNvGrpSpPr/>
          <p:nvPr/>
        </p:nvGrpSpPr>
        <p:grpSpPr>
          <a:xfrm>
            <a:off x="2198838" y="-6329"/>
            <a:ext cx="7418455" cy="1591453"/>
            <a:chOff x="3562538" y="-43319"/>
            <a:chExt cx="6379796" cy="1036890"/>
          </a:xfrm>
        </p:grpSpPr>
        <p:grpSp>
          <p:nvGrpSpPr>
            <p:cNvPr id="5" name="组合 34">
              <a:extLst>
                <a:ext uri="{FF2B5EF4-FFF2-40B4-BE49-F238E27FC236}">
                  <a16:creationId xmlns:a16="http://schemas.microsoft.com/office/drawing/2014/main" xmlns="" id="{E27B670D-25D0-37CD-049A-114A77350936}"/>
                </a:ext>
              </a:extLst>
            </p:cNvPr>
            <p:cNvGrpSpPr/>
            <p:nvPr/>
          </p:nvGrpSpPr>
          <p:grpSpPr>
            <a:xfrm>
              <a:off x="3562538" y="-43319"/>
              <a:ext cx="5252849" cy="1036890"/>
              <a:chOff x="2072664" y="2866785"/>
              <a:chExt cx="4409098" cy="941580"/>
            </a:xfrm>
          </p:grpSpPr>
          <p:pic>
            <p:nvPicPr>
              <p:cNvPr id="7" name="图片 11">
                <a:extLst>
                  <a:ext uri="{FF2B5EF4-FFF2-40B4-BE49-F238E27FC236}">
                    <a16:creationId xmlns:a16="http://schemas.microsoft.com/office/drawing/2014/main" xmlns="" id="{5DBC5060-E3F6-EDB8-DBE5-313F0D980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07112" flipH="1">
                <a:off x="2072664" y="2866785"/>
                <a:ext cx="1544656" cy="930843"/>
              </a:xfrm>
              <a:prstGeom prst="rect">
                <a:avLst/>
              </a:prstGeom>
            </p:spPr>
          </p:pic>
          <p:grpSp>
            <p:nvGrpSpPr>
              <p:cNvPr id="8" name="组合 33">
                <a:extLst>
                  <a:ext uri="{FF2B5EF4-FFF2-40B4-BE49-F238E27FC236}">
                    <a16:creationId xmlns:a16="http://schemas.microsoft.com/office/drawing/2014/main" xmlns="" id="{71AEC720-0A1A-BF25-51AA-7CCC37C6F0AF}"/>
                  </a:ext>
                </a:extLst>
              </p:cNvPr>
              <p:cNvGrpSpPr/>
              <p:nvPr/>
            </p:nvGrpSpPr>
            <p:grpSpPr>
              <a:xfrm>
                <a:off x="3197491" y="3060132"/>
                <a:ext cx="3284271" cy="748233"/>
                <a:chOff x="3197491" y="3060132"/>
                <a:chExt cx="3284271" cy="748233"/>
              </a:xfrm>
            </p:grpSpPr>
            <p:grpSp>
              <p:nvGrpSpPr>
                <p:cNvPr id="9" name="组合 19">
                  <a:extLst>
                    <a:ext uri="{FF2B5EF4-FFF2-40B4-BE49-F238E27FC236}">
                      <a16:creationId xmlns:a16="http://schemas.microsoft.com/office/drawing/2014/main" xmlns="" id="{7168C428-3336-1753-D29B-0CEC8A342109}"/>
                    </a:ext>
                  </a:extLst>
                </p:cNvPr>
                <p:cNvGrpSpPr/>
                <p:nvPr/>
              </p:nvGrpSpPr>
              <p:grpSpPr>
                <a:xfrm>
                  <a:off x="3752849" y="3114655"/>
                  <a:ext cx="2728913" cy="693710"/>
                  <a:chOff x="3752849" y="3114655"/>
                  <a:chExt cx="2728913" cy="693710"/>
                </a:xfrm>
              </p:grpSpPr>
              <p:sp>
                <p:nvSpPr>
                  <p:cNvPr id="12" name="任意多边形 14">
                    <a:extLst>
                      <a:ext uri="{FF2B5EF4-FFF2-40B4-BE49-F238E27FC236}">
                        <a16:creationId xmlns:a16="http://schemas.microsoft.com/office/drawing/2014/main" xmlns="" id="{EBD1B144-5F20-6F4D-E22E-26064A6B88E2}"/>
                      </a:ext>
                    </a:extLst>
                  </p:cNvPr>
                  <p:cNvSpPr/>
                  <p:nvPr/>
                </p:nvSpPr>
                <p:spPr>
                  <a:xfrm flipH="1">
                    <a:off x="5810250" y="3301157"/>
                    <a:ext cx="671512" cy="507208"/>
                  </a:xfrm>
                  <a:custGeom>
                    <a:avLst/>
                    <a:gdLst>
                      <a:gd name="connsiteX0" fmla="*/ 0 w 671512"/>
                      <a:gd name="connsiteY0" fmla="*/ 0 h 507206"/>
                      <a:gd name="connsiteX1" fmla="*/ 671512 w 671512"/>
                      <a:gd name="connsiteY1" fmla="*/ 0 h 507206"/>
                      <a:gd name="connsiteX2" fmla="*/ 671512 w 671512"/>
                      <a:gd name="connsiteY2" fmla="*/ 507206 h 507206"/>
                      <a:gd name="connsiteX3" fmla="*/ 0 w 671512"/>
                      <a:gd name="connsiteY3" fmla="*/ 507206 h 507206"/>
                      <a:gd name="connsiteX4" fmla="*/ 253603 w 671512"/>
                      <a:gd name="connsiteY4" fmla="*/ 253603 h 507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512" h="507206">
                        <a:moveTo>
                          <a:pt x="0" y="0"/>
                        </a:moveTo>
                        <a:lnTo>
                          <a:pt x="671512" y="0"/>
                        </a:lnTo>
                        <a:lnTo>
                          <a:pt x="671512" y="507206"/>
                        </a:lnTo>
                        <a:lnTo>
                          <a:pt x="0" y="507206"/>
                        </a:lnTo>
                        <a:lnTo>
                          <a:pt x="253603" y="253603"/>
                        </a:lnTo>
                        <a:close/>
                      </a:path>
                    </a:pathLst>
                  </a:custGeom>
                  <a:solidFill>
                    <a:srgbClr val="3B5D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等线" panose="02010600030101010101" pitchFamily="2" charset="-122"/>
                    </a:endParaRPr>
                  </a:p>
                </p:txBody>
              </p:sp>
              <p:sp>
                <p:nvSpPr>
                  <p:cNvPr id="13" name="直角三角形 16">
                    <a:extLst>
                      <a:ext uri="{FF2B5EF4-FFF2-40B4-BE49-F238E27FC236}">
                        <a16:creationId xmlns:a16="http://schemas.microsoft.com/office/drawing/2014/main" xmlns="" id="{19632B43-1A73-AC53-3F66-0BE682B1172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861363" y="3568037"/>
                    <a:ext cx="183524" cy="285749"/>
                  </a:xfrm>
                  <a:prstGeom prst="rt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等线" panose="02010600030101010101" pitchFamily="2" charset="-122"/>
                    </a:endParaRPr>
                  </a:p>
                </p:txBody>
              </p:sp>
              <p:sp>
                <p:nvSpPr>
                  <p:cNvPr id="14" name="矩形 15">
                    <a:extLst>
                      <a:ext uri="{FF2B5EF4-FFF2-40B4-BE49-F238E27FC236}">
                        <a16:creationId xmlns:a16="http://schemas.microsoft.com/office/drawing/2014/main" xmlns="" id="{78F1165B-B11F-C460-7621-F69D4766E94E}"/>
                      </a:ext>
                    </a:extLst>
                  </p:cNvPr>
                  <p:cNvSpPr/>
                  <p:nvPr/>
                </p:nvSpPr>
                <p:spPr>
                  <a:xfrm>
                    <a:off x="3752849" y="3114655"/>
                    <a:ext cx="2343151" cy="501516"/>
                  </a:xfrm>
                  <a:prstGeom prst="rect">
                    <a:avLst/>
                  </a:prstGeom>
                  <a:solidFill>
                    <a:srgbClr val="3B5DA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等线" panose="02010600030101010101" pitchFamily="2" charset="-122"/>
                    </a:endParaRPr>
                  </a:p>
                </p:txBody>
              </p:sp>
            </p:grpSp>
            <p:sp>
              <p:nvSpPr>
                <p:cNvPr id="10" name="等腰三角形 31">
                  <a:extLst>
                    <a:ext uri="{FF2B5EF4-FFF2-40B4-BE49-F238E27FC236}">
                      <a16:creationId xmlns:a16="http://schemas.microsoft.com/office/drawing/2014/main" xmlns="" id="{5851F855-FD7C-8FD4-4ACF-99691DD29519}"/>
                    </a:ext>
                  </a:extLst>
                </p:cNvPr>
                <p:cNvSpPr/>
                <p:nvPr/>
              </p:nvSpPr>
              <p:spPr>
                <a:xfrm rot="16200000">
                  <a:off x="3162058" y="3150088"/>
                  <a:ext cx="513779" cy="442913"/>
                </a:xfrm>
                <a:prstGeom prst="triangl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11" name="圆角矩形 32">
                  <a:extLst>
                    <a:ext uri="{FF2B5EF4-FFF2-40B4-BE49-F238E27FC236}">
                      <a16:creationId xmlns:a16="http://schemas.microsoft.com/office/drawing/2014/main" xmlns="" id="{411D365D-A550-0C10-ACA4-C8BF82E9C3E1}"/>
                    </a:ext>
                  </a:extLst>
                </p:cNvPr>
                <p:cNvSpPr/>
                <p:nvPr/>
              </p:nvSpPr>
              <p:spPr>
                <a:xfrm>
                  <a:off x="3597124" y="3060132"/>
                  <a:ext cx="155725" cy="59656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等线" panose="02010600030101010101" pitchFamily="2" charset="-122"/>
                  </a:endParaRPr>
                </a:p>
              </p:txBody>
            </p:sp>
          </p:grpSp>
        </p:grpSp>
        <p:sp>
          <p:nvSpPr>
            <p:cNvPr id="6" name="文本框 17">
              <a:extLst>
                <a:ext uri="{FF2B5EF4-FFF2-40B4-BE49-F238E27FC236}">
                  <a16:creationId xmlns:a16="http://schemas.microsoft.com/office/drawing/2014/main" xmlns="" id="{6AFCFF44-FDF8-86E0-BF70-464D336ECEE2}"/>
                </a:ext>
              </a:extLst>
            </p:cNvPr>
            <p:cNvSpPr txBox="1"/>
            <p:nvPr/>
          </p:nvSpPr>
          <p:spPr>
            <a:xfrm>
              <a:off x="5577282" y="342996"/>
              <a:ext cx="4365052" cy="340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Lưu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ý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tư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thế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ngồi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mbria" panose="02040503050406030204" pitchFamily="18" charset="0"/>
                <a:ea typeface="印品溜溜圆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组合 35">
            <a:extLst>
              <a:ext uri="{FF2B5EF4-FFF2-40B4-BE49-F238E27FC236}">
                <a16:creationId xmlns:a16="http://schemas.microsoft.com/office/drawing/2014/main" xmlns="" id="{193318B3-5178-D9CA-BAE3-2C202656BD8F}"/>
              </a:ext>
            </a:extLst>
          </p:cNvPr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16" name="图片 36">
              <a:extLst>
                <a:ext uri="{FF2B5EF4-FFF2-40B4-BE49-F238E27FC236}">
                  <a16:creationId xmlns:a16="http://schemas.microsoft.com/office/drawing/2014/main" xmlns="" id="{6D853ACA-2830-7B3B-F327-FE5EE15BC0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17" name="图片 38">
              <a:extLst>
                <a:ext uri="{FF2B5EF4-FFF2-40B4-BE49-F238E27FC236}">
                  <a16:creationId xmlns:a16="http://schemas.microsoft.com/office/drawing/2014/main" xmlns="" id="{44C8269D-7DDE-3C71-EB92-4AEA0928C6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18" name="Picture 18">
            <a:extLst>
              <a:ext uri="{FF2B5EF4-FFF2-40B4-BE49-F238E27FC236}">
                <a16:creationId xmlns:a16="http://schemas.microsoft.com/office/drawing/2014/main" xmlns="" id="{530A4862-D25E-8DB9-A664-933DC467C8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6569" y="1825218"/>
            <a:ext cx="4274100" cy="10135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EED9879-1EA2-080C-121B-F31EE1098FAC}"/>
              </a:ext>
            </a:extLst>
          </p:cNvPr>
          <p:cNvSpPr txBox="1"/>
          <p:nvPr/>
        </p:nvSpPr>
        <p:spPr>
          <a:xfrm>
            <a:off x="559849" y="1849195"/>
            <a:ext cx="33475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lưng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trí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0" name="Picture 18">
            <a:extLst>
              <a:ext uri="{FF2B5EF4-FFF2-40B4-BE49-F238E27FC236}">
                <a16:creationId xmlns:a16="http://schemas.microsoft.com/office/drawing/2014/main" xmlns="" id="{FA1347F0-DB42-B766-08FE-08FDBDA6AA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694749" y="1819472"/>
            <a:ext cx="4274100" cy="101355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DD9B17F-34C4-C118-952D-3BC7879E11E4}"/>
              </a:ext>
            </a:extLst>
          </p:cNvPr>
          <p:cNvSpPr txBox="1"/>
          <p:nvPr/>
        </p:nvSpPr>
        <p:spPr>
          <a:xfrm>
            <a:off x="7258612" y="1871832"/>
            <a:ext cx="33466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25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30cm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2" name="Picture 18">
            <a:extLst>
              <a:ext uri="{FF2B5EF4-FFF2-40B4-BE49-F238E27FC236}">
                <a16:creationId xmlns:a16="http://schemas.microsoft.com/office/drawing/2014/main" xmlns="" id="{BE3E49D4-2A6D-B56E-A2FD-D44113CB29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532405" y="5323406"/>
            <a:ext cx="4274100" cy="101355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C7FDD7F-1A6B-13B8-AB0D-D595ADB22928}"/>
              </a:ext>
            </a:extLst>
          </p:cNvPr>
          <p:cNvSpPr txBox="1"/>
          <p:nvPr/>
        </p:nvSpPr>
        <p:spPr>
          <a:xfrm>
            <a:off x="3994179" y="5346637"/>
            <a:ext cx="31786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54335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4" name="Picture 27">
            <a:extLst>
              <a:ext uri="{FF2B5EF4-FFF2-40B4-BE49-F238E27FC236}">
                <a16:creationId xmlns:a16="http://schemas.microsoft.com/office/drawing/2014/main" xmlns="" id="{84207897-6AE9-E55D-524E-F430F3B5CD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306626" y="5257848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25" name="Picture 27">
            <a:extLst>
              <a:ext uri="{FF2B5EF4-FFF2-40B4-BE49-F238E27FC236}">
                <a16:creationId xmlns:a16="http://schemas.microsoft.com/office/drawing/2014/main" xmlns="" id="{DF47BBA1-AB23-4C08-0AA6-7E367EB1EE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874143" y="1789750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26" name="Picture 27">
            <a:extLst>
              <a:ext uri="{FF2B5EF4-FFF2-40B4-BE49-F238E27FC236}">
                <a16:creationId xmlns:a16="http://schemas.microsoft.com/office/drawing/2014/main" xmlns="" id="{0948EE59-A8F8-7B22-DE9A-43F8970F1F2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491166" y="1723879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xmlns="" id="{53609953-A298-1616-3EEB-1BD01BBF300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4475868" y="2175346"/>
            <a:ext cx="2540775" cy="29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20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410</Words>
  <Application>Microsoft Office PowerPoint</Application>
  <PresentationFormat>Widescreen</PresentationFormat>
  <Paragraphs>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微软雅黑</vt:lpstr>
      <vt:lpstr>Aptos</vt:lpstr>
      <vt:lpstr>Aptos Display</vt:lpstr>
      <vt:lpstr>Arial</vt:lpstr>
      <vt:lpstr>Arial-Rounded</vt:lpstr>
      <vt:lpstr>Calibri</vt:lpstr>
      <vt:lpstr>Calibri Light</vt:lpstr>
      <vt:lpstr>Cambria</vt:lpstr>
      <vt:lpstr>Gloria Hallelujah</vt:lpstr>
      <vt:lpstr>HP001 4 hàng</vt:lpstr>
      <vt:lpstr>Times New Roman</vt:lpstr>
      <vt:lpstr>印品溜溜圆</vt:lpstr>
      <vt:lpstr>字魂70号-灵悦黑体</vt:lpstr>
      <vt:lpstr>思源黑体 CN Bold</vt:lpstr>
      <vt:lpstr>等线</vt:lpstr>
      <vt:lpstr>千图网海量PPT模板www.58pic.com​​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User</cp:lastModifiedBy>
  <cp:revision>43</cp:revision>
  <dcterms:created xsi:type="dcterms:W3CDTF">2022-07-27T06:31:56Z</dcterms:created>
  <dcterms:modified xsi:type="dcterms:W3CDTF">2025-12-26T07:30:22Z</dcterms:modified>
</cp:coreProperties>
</file>