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696" r:id="rId2"/>
    <p:sldMasterId id="2147483708" r:id="rId3"/>
  </p:sldMasterIdLst>
  <p:notesMasterIdLst>
    <p:notesMasterId r:id="rId22"/>
  </p:notesMasterIdLst>
  <p:sldIdLst>
    <p:sldId id="2653" r:id="rId4"/>
    <p:sldId id="270" r:id="rId5"/>
    <p:sldId id="256" r:id="rId6"/>
    <p:sldId id="267" r:id="rId7"/>
    <p:sldId id="2636" r:id="rId8"/>
    <p:sldId id="2641" r:id="rId9"/>
    <p:sldId id="2642" r:id="rId10"/>
    <p:sldId id="2643" r:id="rId11"/>
    <p:sldId id="2644" r:id="rId12"/>
    <p:sldId id="2645" r:id="rId13"/>
    <p:sldId id="2646" r:id="rId14"/>
    <p:sldId id="2647" r:id="rId15"/>
    <p:sldId id="2650" r:id="rId16"/>
    <p:sldId id="2651" r:id="rId17"/>
    <p:sldId id="2652" r:id="rId18"/>
    <p:sldId id="290" r:id="rId19"/>
    <p:sldId id="344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358F0-2CD4-4111-B488-469EBDFA10E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067B9-8907-41AB-A418-1382ECB6E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4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666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9578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89398"/>
      </p:ext>
    </p:extLst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69800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84692"/>
      </p:ext>
    </p:extLst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21595"/>
      </p:ext>
    </p:extLst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14051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7743"/>
      </p:ext>
    </p:extLst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59630"/>
      </p:ext>
    </p:extLst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47852"/>
      </p:ext>
    </p:extLst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DA66F0-3C19-AA6A-86C3-06C2DE7D4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B1F9B1-F63D-AD30-D4D5-C847B6AD8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D29F9E-7D68-4100-D43B-1C067F219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711DF-E694-45F2-AA34-77727177F76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9FE64F-0E0E-B8C0-2513-BD10919A9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4F8FB3-8EBF-F767-5A09-31F9D0D32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1D1720-885A-437C-84C8-806F534B8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8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79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4D0894-71CD-65D7-C32E-F15D60E08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19E244-2AC1-6015-7912-FEA9ACC2C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331EDD-464D-9053-15D5-FA0979A21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711DF-E694-45F2-AA34-77727177F76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06D57F-343F-F102-FC67-4EFDA2928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946555-BC63-A1B4-3C5F-7EC4BFCB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1D1720-885A-437C-84C8-806F534B8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0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D76CAE-F9E6-5B0C-61DE-4ADB2D892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71313C-3041-820B-0E40-AF52DF761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066E14-CFBA-FD48-8E4E-378EF8D1F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711DF-E694-45F2-AA34-77727177F76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2ED405-7F91-A7A9-857B-6BDB0D069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E3EA43-E956-84F6-9AC8-3628860E6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1D1720-885A-437C-84C8-806F534B8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23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713CF6-3CA8-FC38-EBAA-9A6C4385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DDC683-4E75-C89B-55CC-3C0A8013E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2654DC-7127-36FE-4F9F-2F8730322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4B8241-D498-EC60-5580-D03450C3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711DF-E694-45F2-AA34-77727177F76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EA3C30-1E60-0536-1681-6E1A134D9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BA3F24-7E31-BB34-2F22-F763589FF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1D1720-885A-437C-84C8-806F534B8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08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5ED520-0B20-2B52-5C46-625650925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C166B0-28BE-E694-2464-7FCA4C7BA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4524D4-20E7-9AA1-C952-1AEB92397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BA69364-960D-1471-CEDC-F8366A4FD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2654C6B-2BC1-A36B-952F-125DC68F7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2770C2-7F98-C8EA-ADA5-F8BF69A95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711DF-E694-45F2-AA34-77727177F76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BB7DD8-F0CA-BFD7-C114-F5B005695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1A6138A-8C10-6FCA-60B3-A9647C7B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1D1720-885A-437C-84C8-806F534B8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1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735B4-E2C7-0FA5-7D67-53A604D60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D1BE05-1E4F-6960-71BC-0B3195A0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711DF-E694-45F2-AA34-77727177F76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4A166D-1111-62AB-7B93-E9CC31A0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5084C6-BF6B-B817-86B6-552D5FF7F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1D1720-885A-437C-84C8-806F534B8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90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858ECE6-C567-B1B5-C6BD-7E2FE4EFF9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711DF-E694-45F2-AA34-77727177F76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AE7F3B-6F5F-FA90-947D-445BA0A18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32A481-E571-4BFA-347B-7FDAD79D6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1D1720-885A-437C-84C8-806F534B8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10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A10D9C-035B-BD56-14B7-20C07D0E4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2DB4D9-60F4-DF59-95B8-596951707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E7EE46-FA18-DF35-DCF1-32D5DF9C0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4DAA1F-9D11-B5D2-C758-1E39B8FF1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711DF-E694-45F2-AA34-77727177F76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B14446-7089-D6FF-1542-2F02D72A2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4F0393-375C-B36E-B41A-7CB57DE1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1D1720-885A-437C-84C8-806F534B8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32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0DB9A3-C980-C14E-A35A-381423F8C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DDC51C9-BE60-751B-672A-574942BA69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854FEDD-D102-56DD-0893-4EC42A25C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A8D683-3512-5D82-F710-0DBD5916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711DF-E694-45F2-AA34-77727177F76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879A61-FEEA-24F1-9129-A5FB479AA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D3B409-32F7-5C6A-F859-1EE43603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1D1720-885A-437C-84C8-806F534B8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29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D18616-4A54-BD57-F4E0-1EC25BF3B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7A58A2-826F-9692-FBEA-BD9A978E0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57ECC6-90B9-7673-BE8C-AAE598961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711DF-E694-45F2-AA34-77727177F76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E7496D-B2B6-19D2-3878-D4223ECD8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2F01EA-7603-8349-6EF6-272CDE08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1D1720-885A-437C-84C8-806F534B8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79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C7A01BA-DB74-10D4-23C7-23E3EF5C6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907B79-0782-E523-68EF-32A0CC869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5B5528-4043-5A56-F172-855AF1EE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711DF-E694-45F2-AA34-77727177F76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38D1CA-94B0-14E8-ACA9-5C773BE7C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1664DD-6978-79A1-F3B9-35C093AF2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1D1720-885A-437C-84C8-806F534B8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3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118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6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51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898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10019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62926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EBF6044-BFBB-5EE0-E515-B354AB507CE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0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3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2EF89E2-6E60-EBD7-B173-B087A0DAAF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0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2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ip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cket flying out of a book&#10;&#10;Description automatically generated">
            <a:extLst>
              <a:ext uri="{FF2B5EF4-FFF2-40B4-BE49-F238E27FC236}">
                <a16:creationId xmlns:a16="http://schemas.microsoft.com/office/drawing/2014/main" xmlns="" id="{BCE14AB2-4453-C25C-49F8-406D31998B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5" t="17642" r="27375" b="81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8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svg"/><Relationship Id="rId18" Type="http://schemas.openxmlformats.org/officeDocument/2006/relationships/image" Target="../media/image26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3.png"/><Relationship Id="rId17" Type="http://schemas.openxmlformats.org/officeDocument/2006/relationships/image" Target="../media/image31.svg"/><Relationship Id="rId2" Type="http://schemas.openxmlformats.org/officeDocument/2006/relationships/image" Target="../media/image18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2.png"/><Relationship Id="rId19" Type="http://schemas.openxmlformats.org/officeDocument/2006/relationships/image" Target="../media/image47.png"/><Relationship Id="rId4" Type="http://schemas.openxmlformats.org/officeDocument/2006/relationships/image" Target="../media/image19.png"/><Relationship Id="rId9" Type="http://schemas.openxmlformats.org/officeDocument/2006/relationships/image" Target="../media/image23.sv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svg"/><Relationship Id="rId18" Type="http://schemas.openxmlformats.org/officeDocument/2006/relationships/image" Target="../media/image26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3.png"/><Relationship Id="rId17" Type="http://schemas.openxmlformats.org/officeDocument/2006/relationships/image" Target="../media/image31.svg"/><Relationship Id="rId2" Type="http://schemas.openxmlformats.org/officeDocument/2006/relationships/image" Target="../media/image18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2.png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3.sv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6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4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77141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B5EC485-8F30-DDAD-2844-FDBF1A59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D237D6B1-1475-7936-5C74-0ECC47303113}"/>
              </a:ext>
            </a:extLst>
          </p:cNvPr>
          <p:cNvSpPr/>
          <p:nvPr/>
        </p:nvSpPr>
        <p:spPr>
          <a:xfrm rot="5400000">
            <a:off x="2929271" y="-2333845"/>
            <a:ext cx="6400798" cy="116213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xmlns="" id="{FE004BDA-7DF1-354F-2D9D-E0B099EC3E4F}"/>
              </a:ext>
            </a:extLst>
          </p:cNvPr>
          <p:cNvSpPr txBox="1"/>
          <p:nvPr/>
        </p:nvSpPr>
        <p:spPr>
          <a:xfrm>
            <a:off x="431060" y="510473"/>
            <a:ext cx="3125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278563"/>
                </a:solidFill>
                <a:latin typeface="义启隶书体（非商用）" panose="02010601030101010101" pitchFamily="2" charset="-122"/>
                <a:ea typeface="义启隶书体（非商用）" panose="02010601030101010101" pitchFamily="2" charset="-122"/>
                <a:cs typeface="阿里巴巴普惠体" panose="00020600040101010101" pitchFamily="18" charset="-122"/>
              </a:defRPr>
            </a:lvl1pPr>
          </a:lstStyle>
          <a:p>
            <a:r>
              <a:rPr lang="en-US" altLang="zh-CN" sz="4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阿里巴巴普惠体" panose="00020600040101010101" pitchFamily="18" charset="-122"/>
              </a:rPr>
              <a:t>a:</a:t>
            </a:r>
            <a:endParaRPr lang="zh-CN" altLang="en-US" sz="4800" dirty="0">
              <a:solidFill>
                <a:srgbClr val="0070C0"/>
              </a:solidFill>
              <a:latin typeface="Cambria" panose="02040503050406030204" pitchFamily="18" charset="0"/>
              <a:ea typeface="Source Han Sans CN Bold" panose="020B0500000000000000" pitchFamily="34" charset="-128"/>
              <a:sym typeface="阿里巴巴普惠体" panose="00020600040101010101" pitchFamily="18" charset="-122"/>
            </a:endParaRPr>
          </a:p>
        </p:txBody>
      </p:sp>
      <p:sp>
        <p:nvSpPr>
          <p:cNvPr id="27" name="文本框 5">
            <a:extLst>
              <a:ext uri="{FF2B5EF4-FFF2-40B4-BE49-F238E27FC236}">
                <a16:creationId xmlns:a16="http://schemas.microsoft.com/office/drawing/2014/main" xmlns="" id="{8D928E99-7E0D-FA18-F8DD-2570C838CA5D}"/>
              </a:ext>
            </a:extLst>
          </p:cNvPr>
          <p:cNvSpPr txBox="1"/>
          <p:nvPr/>
        </p:nvSpPr>
        <p:spPr>
          <a:xfrm>
            <a:off x="2668772" y="510473"/>
            <a:ext cx="91016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Chọn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tiếng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trong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ngoặc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đơn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thay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vào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chỗ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trống</a:t>
            </a:r>
            <a:endParaRPr lang="zh-CN" altLang="en-US" sz="4400" b="1" dirty="0">
              <a:solidFill>
                <a:srgbClr val="002060"/>
              </a:solidFill>
              <a:latin typeface="Cambria" panose="02040503050406030204" pitchFamily="18" charset="0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grpSp>
        <p:nvGrpSpPr>
          <p:cNvPr id="28" name="组合 2">
            <a:extLst>
              <a:ext uri="{FF2B5EF4-FFF2-40B4-BE49-F238E27FC236}">
                <a16:creationId xmlns:a16="http://schemas.microsoft.com/office/drawing/2014/main" xmlns="" id="{D02AB216-B646-1DD4-67A1-5C2A9F8134B8}"/>
              </a:ext>
            </a:extLst>
          </p:cNvPr>
          <p:cNvGrpSpPr/>
          <p:nvPr/>
        </p:nvGrpSpPr>
        <p:grpSpPr>
          <a:xfrm>
            <a:off x="403700" y="2240592"/>
            <a:ext cx="11575913" cy="959608"/>
            <a:chOff x="1721005" y="3196241"/>
            <a:chExt cx="4664806" cy="959608"/>
          </a:xfrm>
        </p:grpSpPr>
        <p:sp>
          <p:nvSpPr>
            <p:cNvPr id="29" name="矩形: 圆角 1">
              <a:extLst>
                <a:ext uri="{FF2B5EF4-FFF2-40B4-BE49-F238E27FC236}">
                  <a16:creationId xmlns:a16="http://schemas.microsoft.com/office/drawing/2014/main" xmlns="" id="{D4838734-3EC6-3FA4-47DC-51C1E1CA2BC4}"/>
                </a:ext>
              </a:extLst>
            </p:cNvPr>
            <p:cNvSpPr/>
            <p:nvPr/>
          </p:nvSpPr>
          <p:spPr>
            <a:xfrm>
              <a:off x="1805285" y="3196241"/>
              <a:ext cx="4496246" cy="959608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Cambria" panose="02040503050406030204" pitchFamily="18" charset="0"/>
              </a:endParaRPr>
            </a:p>
          </p:txBody>
        </p:sp>
        <p:sp>
          <p:nvSpPr>
            <p:cNvPr id="30" name="文本框 7">
              <a:extLst>
                <a:ext uri="{FF2B5EF4-FFF2-40B4-BE49-F238E27FC236}">
                  <a16:creationId xmlns:a16="http://schemas.microsoft.com/office/drawing/2014/main" xmlns="" id="{BB5DD2C4-E37B-593E-2457-43BFB242F379}"/>
                </a:ext>
              </a:extLst>
            </p:cNvPr>
            <p:cNvSpPr txBox="1"/>
            <p:nvPr/>
          </p:nvSpPr>
          <p:spPr>
            <a:xfrm>
              <a:off x="1721005" y="3286219"/>
              <a:ext cx="46648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Trong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vườn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cây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........ (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lịu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/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lựu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)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sai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…….. (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trĩu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/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trữu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)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quả</a:t>
              </a:r>
              <a:endParaRPr lang="zh-C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Source Han Sans CN Bold" panose="020B0500000000000000" pitchFamily="34" charset="-128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65FF78E-A4A0-EE99-733B-09969A5D54D6}"/>
              </a:ext>
            </a:extLst>
          </p:cNvPr>
          <p:cNvGrpSpPr/>
          <p:nvPr/>
        </p:nvGrpSpPr>
        <p:grpSpPr>
          <a:xfrm>
            <a:off x="4171506" y="3752217"/>
            <a:ext cx="3006729" cy="568712"/>
            <a:chOff x="3089271" y="3616469"/>
            <a:chExt cx="3006729" cy="568712"/>
          </a:xfrm>
        </p:grpSpPr>
        <p:sp>
          <p:nvSpPr>
            <p:cNvPr id="32" name="文本框 9">
              <a:extLst>
                <a:ext uri="{FF2B5EF4-FFF2-40B4-BE49-F238E27FC236}">
                  <a16:creationId xmlns:a16="http://schemas.microsoft.com/office/drawing/2014/main" xmlns="" id="{6538EAF0-2747-4118-2A72-429A13E0EBC1}"/>
                </a:ext>
              </a:extLst>
            </p:cNvPr>
            <p:cNvSpPr txBox="1"/>
            <p:nvPr/>
          </p:nvSpPr>
          <p:spPr>
            <a:xfrm>
              <a:off x="3914688" y="3639215"/>
              <a:ext cx="1355894" cy="5232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lựu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Source Han Sans CN Regular" panose="020B0500000000000000" pitchFamily="34" charset="-128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33" name="矩形: 圆角 4">
              <a:extLst>
                <a:ext uri="{FF2B5EF4-FFF2-40B4-BE49-F238E27FC236}">
                  <a16:creationId xmlns:a16="http://schemas.microsoft.com/office/drawing/2014/main" xmlns="" id="{D516C815-8E80-5374-BE7C-CFC884A411E9}"/>
                </a:ext>
              </a:extLst>
            </p:cNvPr>
            <p:cNvSpPr/>
            <p:nvPr/>
          </p:nvSpPr>
          <p:spPr>
            <a:xfrm>
              <a:off x="3089271" y="3616469"/>
              <a:ext cx="3006729" cy="56871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7447431-F09F-0870-F194-6A58BE6222CC}"/>
              </a:ext>
            </a:extLst>
          </p:cNvPr>
          <p:cNvGrpSpPr/>
          <p:nvPr/>
        </p:nvGrpSpPr>
        <p:grpSpPr>
          <a:xfrm>
            <a:off x="7869283" y="3787324"/>
            <a:ext cx="3006730" cy="568712"/>
            <a:chOff x="7641477" y="3860802"/>
            <a:chExt cx="3006730" cy="568712"/>
          </a:xfrm>
        </p:grpSpPr>
        <p:sp>
          <p:nvSpPr>
            <p:cNvPr id="35" name="文本框 11">
              <a:extLst>
                <a:ext uri="{FF2B5EF4-FFF2-40B4-BE49-F238E27FC236}">
                  <a16:creationId xmlns:a16="http://schemas.microsoft.com/office/drawing/2014/main" xmlns="" id="{DA9B81B0-807E-14C4-5D2F-E0BD2B7151E3}"/>
                </a:ext>
              </a:extLst>
            </p:cNvPr>
            <p:cNvSpPr txBox="1"/>
            <p:nvPr/>
          </p:nvSpPr>
          <p:spPr>
            <a:xfrm>
              <a:off x="7793891" y="3883548"/>
              <a:ext cx="27018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trĩu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Source Han Sans CN Regular" panose="020B0500000000000000" pitchFamily="34" charset="-128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37" name="矩形: 圆角 12">
              <a:extLst>
                <a:ext uri="{FF2B5EF4-FFF2-40B4-BE49-F238E27FC236}">
                  <a16:creationId xmlns:a16="http://schemas.microsoft.com/office/drawing/2014/main" xmlns="" id="{C635DFF4-3372-39D9-7C8C-EE29946F0C83}"/>
                </a:ext>
              </a:extLst>
            </p:cNvPr>
            <p:cNvSpPr/>
            <p:nvPr/>
          </p:nvSpPr>
          <p:spPr>
            <a:xfrm>
              <a:off x="7641477" y="3860802"/>
              <a:ext cx="3006730" cy="56871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F40CC07-DE38-9C5F-32F8-DFFB39F33915}"/>
              </a:ext>
            </a:extLst>
          </p:cNvPr>
          <p:cNvSpPr/>
          <p:nvPr/>
        </p:nvSpPr>
        <p:spPr>
          <a:xfrm>
            <a:off x="4171267" y="2450893"/>
            <a:ext cx="818246" cy="34412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lựu</a:t>
            </a:r>
            <a:endParaRPr lang="x-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E14A9FCB-C77D-0D74-25A1-84B073F2E22C}"/>
              </a:ext>
            </a:extLst>
          </p:cNvPr>
          <p:cNvSpPr/>
          <p:nvPr/>
        </p:nvSpPr>
        <p:spPr>
          <a:xfrm>
            <a:off x="7460160" y="2456579"/>
            <a:ext cx="818246" cy="34412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trĩu</a:t>
            </a:r>
            <a:endParaRPr lang="x-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5BAD72B-962A-C54E-4015-8A2BFF42D3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 flipH="1">
            <a:off x="426232" y="3180194"/>
            <a:ext cx="2285070" cy="32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46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47BB7FE-1211-1706-908F-435C7C0C6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6625F3E4-CF4E-05D5-A9EC-3FA0809EFE76}"/>
              </a:ext>
            </a:extLst>
          </p:cNvPr>
          <p:cNvSpPr/>
          <p:nvPr/>
        </p:nvSpPr>
        <p:spPr>
          <a:xfrm rot="5400000">
            <a:off x="2929271" y="-2333845"/>
            <a:ext cx="6400798" cy="116213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文本框 3">
            <a:extLst>
              <a:ext uri="{FF2B5EF4-FFF2-40B4-BE49-F238E27FC236}">
                <a16:creationId xmlns:a16="http://schemas.microsoft.com/office/drawing/2014/main" xmlns="" id="{F62BA97D-DFF8-4056-92F0-4F0276572B80}"/>
              </a:ext>
            </a:extLst>
          </p:cNvPr>
          <p:cNvSpPr txBox="1"/>
          <p:nvPr/>
        </p:nvSpPr>
        <p:spPr>
          <a:xfrm>
            <a:off x="643107" y="510673"/>
            <a:ext cx="3125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278563"/>
                </a:solidFill>
                <a:latin typeface="义启隶书体（非商用）" panose="02010601030101010101" pitchFamily="2" charset="-122"/>
                <a:ea typeface="义启隶书体（非商用）" panose="02010601030101010101" pitchFamily="2" charset="-122"/>
                <a:cs typeface="阿里巴巴普惠体" panose="00020600040101010101" pitchFamily="18" charset="-122"/>
              </a:defRPr>
            </a:lvl1pPr>
          </a:lstStyle>
          <a:p>
            <a:r>
              <a:rPr lang="en-US" altLang="zh-CN" sz="4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阿里巴巴普惠体" panose="00020600040101010101" pitchFamily="18" charset="-122"/>
              </a:rPr>
              <a:t>a:</a:t>
            </a:r>
            <a:endParaRPr lang="zh-CN" altLang="en-US" sz="4800" dirty="0">
              <a:solidFill>
                <a:srgbClr val="0070C0"/>
              </a:solidFill>
              <a:latin typeface="Cambria" panose="02040503050406030204" pitchFamily="18" charset="0"/>
              <a:ea typeface="Source Han Sans CN Bold" panose="020B0500000000000000" pitchFamily="34" charset="-128"/>
              <a:sym typeface="阿里巴巴普惠体" panose="00020600040101010101" pitchFamily="18" charset="-122"/>
            </a:endParaRPr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FAA3E894-1525-ABBF-6693-566DB99A01CC}"/>
              </a:ext>
            </a:extLst>
          </p:cNvPr>
          <p:cNvSpPr txBox="1"/>
          <p:nvPr/>
        </p:nvSpPr>
        <p:spPr>
          <a:xfrm>
            <a:off x="2966484" y="550291"/>
            <a:ext cx="84255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Chọn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tiếng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trong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ngoặc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đơn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thay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vào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chỗ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trống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: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grpSp>
        <p:nvGrpSpPr>
          <p:cNvPr id="4" name="组合 2">
            <a:extLst>
              <a:ext uri="{FF2B5EF4-FFF2-40B4-BE49-F238E27FC236}">
                <a16:creationId xmlns:a16="http://schemas.microsoft.com/office/drawing/2014/main" xmlns="" id="{29DBCA2E-16FE-4FDE-9D4C-CE9C07390442}"/>
              </a:ext>
            </a:extLst>
          </p:cNvPr>
          <p:cNvGrpSpPr/>
          <p:nvPr/>
        </p:nvGrpSpPr>
        <p:grpSpPr>
          <a:xfrm>
            <a:off x="2381293" y="2277122"/>
            <a:ext cx="8439305" cy="646331"/>
            <a:chOff x="1773925" y="2874282"/>
            <a:chExt cx="4496246" cy="646331"/>
          </a:xfrm>
        </p:grpSpPr>
        <p:sp>
          <p:nvSpPr>
            <p:cNvPr id="5" name="矩形: 圆角 1">
              <a:extLst>
                <a:ext uri="{FF2B5EF4-FFF2-40B4-BE49-F238E27FC236}">
                  <a16:creationId xmlns:a16="http://schemas.microsoft.com/office/drawing/2014/main" xmlns="" id="{2086464E-6F32-D4E7-3887-ADAAEEFEA567}"/>
                </a:ext>
              </a:extLst>
            </p:cNvPr>
            <p:cNvSpPr/>
            <p:nvPr/>
          </p:nvSpPr>
          <p:spPr>
            <a:xfrm>
              <a:off x="1773925" y="2898076"/>
              <a:ext cx="4496246" cy="586651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Cambria" panose="02040503050406030204" pitchFamily="18" charset="0"/>
              </a:endParaRPr>
            </a:p>
          </p:txBody>
        </p:sp>
        <p:sp>
          <p:nvSpPr>
            <p:cNvPr id="6" name="文本框 7">
              <a:extLst>
                <a:ext uri="{FF2B5EF4-FFF2-40B4-BE49-F238E27FC236}">
                  <a16:creationId xmlns:a16="http://schemas.microsoft.com/office/drawing/2014/main" xmlns="" id="{976B4251-A55B-29A4-0E0C-4CCF93E8460C}"/>
                </a:ext>
              </a:extLst>
            </p:cNvPr>
            <p:cNvSpPr txBox="1"/>
            <p:nvPr/>
          </p:nvSpPr>
          <p:spPr>
            <a:xfrm>
              <a:off x="1773925" y="2874282"/>
              <a:ext cx="44962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Mẹ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…….. (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địu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/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đựu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)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bé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lên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nương</a:t>
              </a:r>
              <a:endParaRPr lang="zh-C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Source Han Sans CN Bold" panose="020B0500000000000000" pitchFamily="34" charset="-128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2F377A2-0626-250F-F2DA-7EEC78014555}"/>
              </a:ext>
            </a:extLst>
          </p:cNvPr>
          <p:cNvGrpSpPr/>
          <p:nvPr/>
        </p:nvGrpSpPr>
        <p:grpSpPr>
          <a:xfrm>
            <a:off x="4592635" y="3784210"/>
            <a:ext cx="3006729" cy="646331"/>
            <a:chOff x="3089271" y="3577660"/>
            <a:chExt cx="3006729" cy="646331"/>
          </a:xfrm>
        </p:grpSpPr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xmlns="" id="{35A63FE0-9270-48F4-1DAA-BDFAEDF0C040}"/>
                </a:ext>
              </a:extLst>
            </p:cNvPr>
            <p:cNvSpPr txBox="1"/>
            <p:nvPr/>
          </p:nvSpPr>
          <p:spPr>
            <a:xfrm>
              <a:off x="3914688" y="3577660"/>
              <a:ext cx="1355894" cy="64633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địu</a:t>
              </a:r>
              <a:endPara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Source Han Sans CN Regular" panose="020B0500000000000000" pitchFamily="34" charset="-128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9" name="矩形: 圆角 4">
              <a:extLst>
                <a:ext uri="{FF2B5EF4-FFF2-40B4-BE49-F238E27FC236}">
                  <a16:creationId xmlns:a16="http://schemas.microsoft.com/office/drawing/2014/main" xmlns="" id="{160DE857-B843-9AB9-F99B-F615B631C533}"/>
                </a:ext>
              </a:extLst>
            </p:cNvPr>
            <p:cNvSpPr/>
            <p:nvPr/>
          </p:nvSpPr>
          <p:spPr>
            <a:xfrm>
              <a:off x="3089271" y="3616469"/>
              <a:ext cx="3006729" cy="56871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Cambria" panose="020405030504060302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3CFACF6-8C83-27B8-1316-EF9287772F1E}"/>
              </a:ext>
            </a:extLst>
          </p:cNvPr>
          <p:cNvSpPr/>
          <p:nvPr/>
        </p:nvSpPr>
        <p:spPr>
          <a:xfrm>
            <a:off x="3999345" y="2344939"/>
            <a:ext cx="818246" cy="4986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địu</a:t>
            </a:r>
            <a:endParaRPr lang="x-none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70C1AF0-22BE-74AB-4FEB-4AF337A7F4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 flipH="1">
            <a:off x="426232" y="2796512"/>
            <a:ext cx="2550884" cy="368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1212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3D5E334-C08D-8F0B-8023-DB4600569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98BCAB84-4251-021F-DD0F-C9C6D11D3E90}"/>
              </a:ext>
            </a:extLst>
          </p:cNvPr>
          <p:cNvSpPr/>
          <p:nvPr/>
        </p:nvSpPr>
        <p:spPr>
          <a:xfrm rot="5400000">
            <a:off x="2929271" y="-2333845"/>
            <a:ext cx="6400798" cy="116213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文本框 3">
            <a:extLst>
              <a:ext uri="{FF2B5EF4-FFF2-40B4-BE49-F238E27FC236}">
                <a16:creationId xmlns:a16="http://schemas.microsoft.com/office/drawing/2014/main" xmlns="" id="{71C649CC-7672-DBE3-AF1F-2EEF59499ED0}"/>
              </a:ext>
            </a:extLst>
          </p:cNvPr>
          <p:cNvSpPr txBox="1"/>
          <p:nvPr/>
        </p:nvSpPr>
        <p:spPr>
          <a:xfrm>
            <a:off x="532473" y="533665"/>
            <a:ext cx="31252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278563"/>
                </a:solidFill>
                <a:latin typeface="义启隶书体（非商用）" panose="02010601030101010101" pitchFamily="2" charset="-122"/>
                <a:ea typeface="义启隶书体（非商用）" panose="02010601030101010101" pitchFamily="2" charset="-122"/>
                <a:cs typeface="阿里巴巴普惠体" panose="00020600040101010101" pitchFamily="18" charset="-122"/>
              </a:defRPr>
            </a:lvl1pPr>
          </a:lstStyle>
          <a:p>
            <a:r>
              <a:rPr lang="en-US" altLang="zh-CN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阿里巴巴普惠体" panose="00020600040101010101" pitchFamily="18" charset="-122"/>
              </a:rPr>
              <a:t>a:</a:t>
            </a:r>
            <a:endParaRPr lang="zh-CN" altLang="en-US" sz="4400" dirty="0">
              <a:solidFill>
                <a:srgbClr val="0070C0"/>
              </a:solidFill>
              <a:latin typeface="Cambria" panose="02040503050406030204" pitchFamily="18" charset="0"/>
              <a:ea typeface="Source Han Sans CN Bold" panose="020B0500000000000000" pitchFamily="34" charset="-128"/>
              <a:sym typeface="阿里巴巴普惠体" panose="00020600040101010101" pitchFamily="18" charset="-122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xmlns="" id="{8FDEFE26-5554-1F55-8E27-8B06578D97B4}"/>
              </a:ext>
            </a:extLst>
          </p:cNvPr>
          <p:cNvSpPr txBox="1"/>
          <p:nvPr/>
        </p:nvSpPr>
        <p:spPr>
          <a:xfrm>
            <a:off x="2913321" y="558636"/>
            <a:ext cx="84104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Chọn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tiếng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ngoặc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đơn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thay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vào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chỗ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trống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:</a:t>
            </a: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grpSp>
        <p:nvGrpSpPr>
          <p:cNvPr id="14" name="组合 2">
            <a:extLst>
              <a:ext uri="{FF2B5EF4-FFF2-40B4-BE49-F238E27FC236}">
                <a16:creationId xmlns:a16="http://schemas.microsoft.com/office/drawing/2014/main" xmlns="" id="{BE45DD92-D7E5-E93B-79DB-B099750F7B9E}"/>
              </a:ext>
            </a:extLst>
          </p:cNvPr>
          <p:cNvGrpSpPr/>
          <p:nvPr/>
        </p:nvGrpSpPr>
        <p:grpSpPr>
          <a:xfrm>
            <a:off x="775856" y="2216242"/>
            <a:ext cx="11153874" cy="629565"/>
            <a:chOff x="1187612" y="2855162"/>
            <a:chExt cx="5942499" cy="629565"/>
          </a:xfrm>
        </p:grpSpPr>
        <p:sp>
          <p:nvSpPr>
            <p:cNvPr id="15" name="矩形: 圆角 1">
              <a:extLst>
                <a:ext uri="{FF2B5EF4-FFF2-40B4-BE49-F238E27FC236}">
                  <a16:creationId xmlns:a16="http://schemas.microsoft.com/office/drawing/2014/main" xmlns="" id="{64EED906-02BD-DF13-78AC-2E9FAF55BC45}"/>
                </a:ext>
              </a:extLst>
            </p:cNvPr>
            <p:cNvSpPr/>
            <p:nvPr/>
          </p:nvSpPr>
          <p:spPr>
            <a:xfrm>
              <a:off x="1187612" y="2898076"/>
              <a:ext cx="5846027" cy="586651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Cambria" panose="02040503050406030204" pitchFamily="18" charset="0"/>
              </a:endParaRPr>
            </a:p>
          </p:txBody>
        </p:sp>
        <p:sp>
          <p:nvSpPr>
            <p:cNvPr id="16" name="文本框 7">
              <a:extLst>
                <a:ext uri="{FF2B5EF4-FFF2-40B4-BE49-F238E27FC236}">
                  <a16:creationId xmlns:a16="http://schemas.microsoft.com/office/drawing/2014/main" xmlns="" id="{A3A1FCAA-207C-4E23-05E9-8908B14BA164}"/>
                </a:ext>
              </a:extLst>
            </p:cNvPr>
            <p:cNvSpPr txBox="1"/>
            <p:nvPr/>
          </p:nvSpPr>
          <p:spPr>
            <a:xfrm>
              <a:off x="1386049" y="2855162"/>
              <a:ext cx="5744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Đàn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chim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sà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suống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cây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bằng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lăng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,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hót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…….  (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líu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/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lứu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) lo</a:t>
              </a:r>
              <a:endParaRPr lang="zh-CN" alt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Source Han Sans CN Bold" panose="020B0500000000000000" pitchFamily="34" charset="-128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A66C17A-2A3B-BC35-4400-3D0F5430C873}"/>
              </a:ext>
            </a:extLst>
          </p:cNvPr>
          <p:cNvGrpSpPr/>
          <p:nvPr/>
        </p:nvGrpSpPr>
        <p:grpSpPr>
          <a:xfrm>
            <a:off x="4592635" y="3784210"/>
            <a:ext cx="3006729" cy="646331"/>
            <a:chOff x="3089271" y="3577660"/>
            <a:chExt cx="3006729" cy="646331"/>
          </a:xfrm>
        </p:grpSpPr>
        <p:sp>
          <p:nvSpPr>
            <p:cNvPr id="18" name="文本框 9">
              <a:extLst>
                <a:ext uri="{FF2B5EF4-FFF2-40B4-BE49-F238E27FC236}">
                  <a16:creationId xmlns:a16="http://schemas.microsoft.com/office/drawing/2014/main" xmlns="" id="{0530EDFA-8A63-29B6-EEF6-59D16C455DD7}"/>
                </a:ext>
              </a:extLst>
            </p:cNvPr>
            <p:cNvSpPr txBox="1"/>
            <p:nvPr/>
          </p:nvSpPr>
          <p:spPr>
            <a:xfrm>
              <a:off x="3914688" y="3577660"/>
              <a:ext cx="1355894" cy="64633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líu</a:t>
              </a:r>
              <a:endPara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Source Han Sans CN Regular" panose="020B0500000000000000" pitchFamily="34" charset="-128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9" name="矩形: 圆角 4">
              <a:extLst>
                <a:ext uri="{FF2B5EF4-FFF2-40B4-BE49-F238E27FC236}">
                  <a16:creationId xmlns:a16="http://schemas.microsoft.com/office/drawing/2014/main" xmlns="" id="{6D13FA36-F42C-5542-6F23-0116D7E1BDFA}"/>
                </a:ext>
              </a:extLst>
            </p:cNvPr>
            <p:cNvSpPr/>
            <p:nvPr/>
          </p:nvSpPr>
          <p:spPr>
            <a:xfrm>
              <a:off x="3089271" y="3616469"/>
              <a:ext cx="3006729" cy="56871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19E504-EDBA-42E6-DDB3-9B50D91F6D56}"/>
              </a:ext>
            </a:extLst>
          </p:cNvPr>
          <p:cNvSpPr/>
          <p:nvPr/>
        </p:nvSpPr>
        <p:spPr>
          <a:xfrm>
            <a:off x="8487185" y="2208447"/>
            <a:ext cx="872903" cy="6003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líu</a:t>
            </a:r>
            <a:endParaRPr lang="x-none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71986CA-CB49-AEAF-FDF9-EBB5C94CD9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 flipH="1">
            <a:off x="426232" y="2919290"/>
            <a:ext cx="2465824" cy="355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6322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Những cánh “chim sa” báo điềm gì xui rủi?">
            <a:extLst>
              <a:ext uri="{FF2B5EF4-FFF2-40B4-BE49-F238E27FC236}">
                <a16:creationId xmlns:a16="http://schemas.microsoft.com/office/drawing/2014/main" xmlns="" id="{77EF2F2A-80F7-188A-CBD1-587E3342E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44754"/>
      </p:ext>
    </p:extLst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6138095-389F-9C35-8E97-AB6DA7438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11BDDB3E-E4F0-B379-BDEC-E187DC1C8085}"/>
              </a:ext>
            </a:extLst>
          </p:cNvPr>
          <p:cNvSpPr/>
          <p:nvPr/>
        </p:nvSpPr>
        <p:spPr>
          <a:xfrm rot="5400000">
            <a:off x="2929271" y="-2333845"/>
            <a:ext cx="6400798" cy="116213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îṥḷíďê">
            <a:extLst>
              <a:ext uri="{FF2B5EF4-FFF2-40B4-BE49-F238E27FC236}">
                <a16:creationId xmlns:a16="http://schemas.microsoft.com/office/drawing/2014/main" xmlns="" id="{A9A7EE65-8205-6B2B-D7B4-CA688F89986E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>
            <a:extLst>
              <a:ext uri="{FF2B5EF4-FFF2-40B4-BE49-F238E27FC236}">
                <a16:creationId xmlns:a16="http://schemas.microsoft.com/office/drawing/2014/main" xmlns="" id="{D5A94A21-FD38-D8CC-56D0-35D12ED2601E}"/>
              </a:ext>
            </a:extLst>
          </p:cNvPr>
          <p:cNvSpPr txBox="1">
            <a:spLocks/>
          </p:cNvSpPr>
          <p:nvPr/>
        </p:nvSpPr>
        <p:spPr>
          <a:xfrm>
            <a:off x="111344" y="279766"/>
            <a:ext cx="11095345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Chọn tiếng trong bông hoa thay cho mỗi ô vuông.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E42F073-FE39-5877-EDEA-39F0C788F4DF}"/>
              </a:ext>
            </a:extLst>
          </p:cNvPr>
          <p:cNvSpPr/>
          <p:nvPr/>
        </p:nvSpPr>
        <p:spPr>
          <a:xfrm>
            <a:off x="531445" y="3123791"/>
            <a:ext cx="11183035" cy="3124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0DDCE59-2A18-4A70-3D9E-9488190C559C}"/>
              </a:ext>
            </a:extLst>
          </p:cNvPr>
          <p:cNvSpPr txBox="1"/>
          <p:nvPr/>
        </p:nvSpPr>
        <p:spPr>
          <a:xfrm>
            <a:off x="554034" y="2934614"/>
            <a:ext cx="11183035" cy="3238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khéo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léo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□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vụn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bay, ô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Mẹ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lười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□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,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744D9FB-F8E2-8385-98D2-64ECA901E755}"/>
              </a:ext>
            </a:extLst>
          </p:cNvPr>
          <p:cNvGrpSpPr/>
          <p:nvPr/>
        </p:nvGrpSpPr>
        <p:grpSpPr>
          <a:xfrm>
            <a:off x="2937848" y="1559046"/>
            <a:ext cx="1613832" cy="1564745"/>
            <a:chOff x="1524507" y="1996235"/>
            <a:chExt cx="2164699" cy="21796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D27AD55-C4B7-C514-6E48-05F4842D0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524507" y="1996235"/>
              <a:ext cx="2164699" cy="217963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22AEE784-87B6-C9F8-D00B-BF77CB3EE9E3}"/>
                </a:ext>
              </a:extLst>
            </p:cNvPr>
            <p:cNvSpPr/>
            <p:nvPr/>
          </p:nvSpPr>
          <p:spPr>
            <a:xfrm>
              <a:off x="1952353" y="2651760"/>
              <a:ext cx="1309009" cy="1046481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0CA3A56-DF79-5B91-8B26-8F4B3ADA3A66}"/>
              </a:ext>
            </a:extLst>
          </p:cNvPr>
          <p:cNvGrpSpPr/>
          <p:nvPr/>
        </p:nvGrpSpPr>
        <p:grpSpPr>
          <a:xfrm>
            <a:off x="6149114" y="1605899"/>
            <a:ext cx="1732731" cy="1564745"/>
            <a:chOff x="1524507" y="1996235"/>
            <a:chExt cx="2164699" cy="21796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E2E25E-52E3-B87D-064E-D282E88D0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524507" y="1996235"/>
              <a:ext cx="2164699" cy="217963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1F31AC9E-0BAA-57D7-D423-559B45D1E51B}"/>
                </a:ext>
              </a:extLst>
            </p:cNvPr>
            <p:cNvSpPr/>
            <p:nvPr/>
          </p:nvSpPr>
          <p:spPr>
            <a:xfrm>
              <a:off x="1852617" y="2651760"/>
              <a:ext cx="1469948" cy="1046481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biếng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052892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1 0.01851 L 0.04531 0.01851 C 0.08542 0.0868 0.04818 0.02708 0.07865 0.06875 C 0.10781 0.10902 0.10404 0.11435 0.13112 0.13263 C 0.13737 0.1368 0.14375 0.1405 0.15026 0.14305 C 0.15573 0.1449 0.16133 0.1449 0.16693 0.14583 C 0.16914 0.14699 0.17136 0.14791 0.17357 0.14884 C 0.17448 0.1493 0.17526 0.15023 0.17604 0.15046 C 0.1819 0.15162 0.18776 0.15231 0.19362 0.15324 C 0.19531 0.15486 0.19701 0.15625 0.19857 0.15787 C 0.19948 0.15856 0.20117 0.16087 0.20117 0.16087 " pathEditMode="relative" ptsTypes="AAAAA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-6.25E-7 0.00023 C -0.00404 0.03657 -0.00482 0.05671 -0.01146 0.08819 C -0.02943 0.17477 -0.01654 0.10856 -0.04062 0.19305 C -0.05885 0.25741 -0.0513 0.22847 -0.0638 0.27778 C -0.06719 0.30486 -0.06354 0.27824 -0.06901 0.3081 C -0.07565 0.34398 -0.07226 0.33079 -0.07943 0.36435 C -0.08008 0.36782 -0.08125 0.37083 -0.0819 0.3743 C -0.08385 0.38495 -0.08333 0.38611 -0.08437 0.39629 C -0.08463 0.39861 -0.0849 0.40069 -0.08516 0.40301 " pathEditMode="relative" rAng="0" ptsTypes="AAAAAAAA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A67CF8E-A588-E6AA-05A7-87C6362D0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C006FAD2-B4D7-ECDC-D873-283827083FC3}"/>
              </a:ext>
            </a:extLst>
          </p:cNvPr>
          <p:cNvSpPr/>
          <p:nvPr/>
        </p:nvSpPr>
        <p:spPr>
          <a:xfrm rot="5400000">
            <a:off x="2929271" y="-2333845"/>
            <a:ext cx="6400798" cy="116213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0DD6E25-E839-F904-278D-56A6DFB15578}"/>
              </a:ext>
            </a:extLst>
          </p:cNvPr>
          <p:cNvSpPr/>
          <p:nvPr/>
        </p:nvSpPr>
        <p:spPr>
          <a:xfrm>
            <a:off x="510180" y="2358247"/>
            <a:ext cx="11183035" cy="3124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068E14A-B3C3-E3CA-4FEF-29C1E2AA12E9}"/>
              </a:ext>
            </a:extLst>
          </p:cNvPr>
          <p:cNvSpPr txBox="1"/>
          <p:nvPr/>
        </p:nvSpPr>
        <p:spPr>
          <a:xfrm>
            <a:off x="748407" y="2654278"/>
            <a:ext cx="106526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□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Mai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37C0B09-0E83-5EEA-BCF6-8CA480BD9663}"/>
              </a:ext>
            </a:extLst>
          </p:cNvPr>
          <p:cNvGrpSpPr/>
          <p:nvPr/>
        </p:nvGrpSpPr>
        <p:grpSpPr>
          <a:xfrm>
            <a:off x="2916583" y="793502"/>
            <a:ext cx="1613832" cy="1564745"/>
            <a:chOff x="1524507" y="1996235"/>
            <a:chExt cx="2164699" cy="21796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963DFCD-985D-D350-4D05-C43AC6CEC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524507" y="1996235"/>
              <a:ext cx="2164699" cy="217963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3A1CF4B7-42E0-F8F3-5B21-80D6E6AFFA25}"/>
                </a:ext>
              </a:extLst>
            </p:cNvPr>
            <p:cNvSpPr/>
            <p:nvPr/>
          </p:nvSpPr>
          <p:spPr>
            <a:xfrm>
              <a:off x="1952353" y="2651760"/>
              <a:ext cx="1309009" cy="1046481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F7C951E-701E-0176-C55F-B96770FA2176}"/>
              </a:ext>
            </a:extLst>
          </p:cNvPr>
          <p:cNvGrpSpPr/>
          <p:nvPr/>
        </p:nvGrpSpPr>
        <p:grpSpPr>
          <a:xfrm>
            <a:off x="6127849" y="840355"/>
            <a:ext cx="1732731" cy="1564745"/>
            <a:chOff x="1524507" y="1996235"/>
            <a:chExt cx="2164699" cy="21796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1A221E29-6EE3-2CC0-3597-D466058EF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524507" y="1996235"/>
              <a:ext cx="2164699" cy="2179630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51EEABFE-2917-0751-30D4-B1B0E1434122}"/>
                </a:ext>
              </a:extLst>
            </p:cNvPr>
            <p:cNvSpPr/>
            <p:nvPr/>
          </p:nvSpPr>
          <p:spPr>
            <a:xfrm>
              <a:off x="1852617" y="2651760"/>
              <a:ext cx="1469948" cy="1046481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01480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2.08333E-6 0.00024 C -0.00456 0.01598 -0.00547 0.025 -0.01276 0.03889 C -0.03281 0.07709 -0.01849 0.04769 -0.04531 0.08496 C -0.06563 0.11343 -0.05716 0.1007 -0.0711 0.12246 C -0.07487 0.13426 -0.07084 0.12269 -0.07682 0.13588 C -0.08425 0.15162 -0.08047 0.14584 -0.08854 0.16065 C -0.08919 0.16204 -0.0905 0.16343 -0.09128 0.16505 C -0.09336 0.16968 -0.09284 0.17014 -0.09401 0.17477 C -0.09427 0.1757 -0.09453 0.17662 -0.09479 0.17778 " pathEditMode="relative" rAng="0" ptsTypes="AAAAAAAA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1 0.01852 L 0.04531 0.01921 C -0.01563 0.25324 0.04088 0.04792 -0.00534 0.1912 C -0.04961 0.32986 -0.04388 0.34815 -0.08503 0.41088 C -0.09453 0.42523 -0.10417 0.43796 -0.11406 0.44676 C -0.1224 0.45324 -0.13086 0.45324 -0.13932 0.45625 C -0.14271 0.46042 -0.1461 0.46343 -0.14948 0.46667 C -0.15078 0.46829 -0.15195 0.47153 -0.15326 0.47222 C -0.16211 0.47616 -0.17096 0.4787 -0.17982 0.48195 C -0.18242 0.4875 -0.18503 0.49213 -0.18737 0.49769 C -0.1888 0.50023 -0.19128 0.5081 -0.19128 0.50903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70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/>
          <p:cNvSpPr/>
          <p:nvPr/>
        </p:nvSpPr>
        <p:spPr>
          <a:xfrm>
            <a:off x="-508000" y="0"/>
            <a:ext cx="3299560" cy="3299560"/>
          </a:xfrm>
          <a:custGeom>
            <a:avLst/>
            <a:gdLst/>
            <a:ahLst/>
            <a:cxnLst/>
            <a:rect l="l" t="t" r="r" b="b"/>
            <a:pathLst>
              <a:path w="4949340" h="4949340">
                <a:moveTo>
                  <a:pt x="0" y="0"/>
                </a:moveTo>
                <a:lnTo>
                  <a:pt x="4949340" y="0"/>
                </a:lnTo>
                <a:lnTo>
                  <a:pt x="4949340" y="4949340"/>
                </a:lnTo>
                <a:lnTo>
                  <a:pt x="0" y="4949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146440" y="3812440"/>
            <a:ext cx="3299560" cy="3299560"/>
          </a:xfrm>
          <a:custGeom>
            <a:avLst/>
            <a:gdLst/>
            <a:ahLst/>
            <a:cxnLst/>
            <a:rect l="l" t="t" r="r" b="b"/>
            <a:pathLst>
              <a:path w="4949340" h="4949340">
                <a:moveTo>
                  <a:pt x="0" y="0"/>
                </a:moveTo>
                <a:lnTo>
                  <a:pt x="4949340" y="0"/>
                </a:lnTo>
                <a:lnTo>
                  <a:pt x="4949340" y="4949340"/>
                </a:lnTo>
                <a:lnTo>
                  <a:pt x="0" y="4949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5400000">
            <a:off x="4176229" y="-1842353"/>
            <a:ext cx="4144344" cy="1046480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-355600" y="3124200"/>
            <a:ext cx="3728720" cy="4114800"/>
          </a:xfrm>
          <a:custGeom>
            <a:avLst/>
            <a:gdLst/>
            <a:ahLst/>
            <a:cxnLst/>
            <a:rect l="l" t="t" r="r" b="b"/>
            <a:pathLst>
              <a:path w="7221474" h="8229600">
                <a:moveTo>
                  <a:pt x="0" y="0"/>
                </a:moveTo>
                <a:lnTo>
                  <a:pt x="7221474" y="0"/>
                </a:lnTo>
                <a:lnTo>
                  <a:pt x="7221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97393" y="2303293"/>
            <a:ext cx="78978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GB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1-2 </a:t>
            </a:r>
            <a:r>
              <a:rPr lang="en-GB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25" name="Freeform 4"/>
          <p:cNvSpPr/>
          <p:nvPr/>
        </p:nvSpPr>
        <p:spPr>
          <a:xfrm>
            <a:off x="10363201" y="344244"/>
            <a:ext cx="1248951" cy="1385797"/>
          </a:xfrm>
          <a:custGeom>
            <a:avLst/>
            <a:gdLst/>
            <a:ahLst/>
            <a:cxnLst/>
            <a:rect l="l" t="t" r="r" b="b"/>
            <a:pathLst>
              <a:path w="3754755" h="4114800">
                <a:moveTo>
                  <a:pt x="0" y="0"/>
                </a:moveTo>
                <a:lnTo>
                  <a:pt x="3754755" y="0"/>
                </a:lnTo>
                <a:lnTo>
                  <a:pt x="37547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611843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89E84F-09A9-12DB-DBDD-16B89D7AA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803" y="0"/>
            <a:ext cx="5676769" cy="30391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9EE9FDF-8011-4BC1-6047-39E0BCC16B20}"/>
              </a:ext>
            </a:extLst>
          </p:cNvPr>
          <p:cNvGrpSpPr/>
          <p:nvPr/>
        </p:nvGrpSpPr>
        <p:grpSpPr>
          <a:xfrm>
            <a:off x="2094612" y="2751941"/>
            <a:ext cx="7774432" cy="3039158"/>
            <a:chOff x="197374" y="173694"/>
            <a:chExt cx="11757193" cy="1611477"/>
          </a:xfrm>
        </p:grpSpPr>
        <p:sp>
          <p:nvSpPr>
            <p:cNvPr id="4" name="Rounded Rectangle 6">
              <a:extLst>
                <a:ext uri="{FF2B5EF4-FFF2-40B4-BE49-F238E27FC236}">
                  <a16:creationId xmlns:a16="http://schemas.microsoft.com/office/drawing/2014/main" xmlns="" id="{7CD82B86-2C37-BF90-F56D-169D9706F61E}"/>
                </a:ext>
              </a:extLst>
            </p:cNvPr>
            <p:cNvSpPr/>
            <p:nvPr/>
          </p:nvSpPr>
          <p:spPr>
            <a:xfrm>
              <a:off x="197374" y="173694"/>
              <a:ext cx="11757193" cy="161147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B6D3984-C4A2-A8DC-B24A-41B88D231B30}"/>
                </a:ext>
              </a:extLst>
            </p:cNvPr>
            <p:cNvSpPr txBox="1"/>
            <p:nvPr/>
          </p:nvSpPr>
          <p:spPr>
            <a:xfrm>
              <a:off x="451976" y="249983"/>
              <a:ext cx="11293056" cy="1517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A72E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EA72E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bài thơ Khi cả nhà bé tí cho người thân nghe. Hỏi về những công việc yêu thích của người thân khi còn bé.</a:t>
              </a:r>
              <a:endPara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164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9808568">
            <a:off x="-775672" y="-854805"/>
            <a:ext cx="3869371" cy="3680739"/>
          </a:xfrm>
          <a:custGeom>
            <a:avLst/>
            <a:gdLst/>
            <a:ahLst/>
            <a:cxnLst/>
            <a:rect l="l" t="t" r="r" b="b"/>
            <a:pathLst>
              <a:path w="5804057" h="5521109">
                <a:moveTo>
                  <a:pt x="0" y="0"/>
                </a:moveTo>
                <a:lnTo>
                  <a:pt x="5804057" y="0"/>
                </a:lnTo>
                <a:lnTo>
                  <a:pt x="5804057" y="5521109"/>
                </a:lnTo>
                <a:lnTo>
                  <a:pt x="0" y="5521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323969" y="-406273"/>
            <a:ext cx="3299560" cy="3299560"/>
          </a:xfrm>
          <a:custGeom>
            <a:avLst/>
            <a:gdLst/>
            <a:ahLst/>
            <a:cxnLst/>
            <a:rect l="l" t="t" r="r" b="b"/>
            <a:pathLst>
              <a:path w="4949340" h="4949340">
                <a:moveTo>
                  <a:pt x="0" y="0"/>
                </a:moveTo>
                <a:lnTo>
                  <a:pt x="4949340" y="0"/>
                </a:lnTo>
                <a:lnTo>
                  <a:pt x="4949340" y="4949341"/>
                </a:lnTo>
                <a:lnTo>
                  <a:pt x="0" y="4949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87537" y="505878"/>
            <a:ext cx="2034163" cy="932169"/>
          </a:xfrm>
          <a:custGeom>
            <a:avLst/>
            <a:gdLst/>
            <a:ahLst/>
            <a:cxnLst/>
            <a:rect l="l" t="t" r="r" b="b"/>
            <a:pathLst>
              <a:path w="4074473" h="2149284">
                <a:moveTo>
                  <a:pt x="0" y="0"/>
                </a:moveTo>
                <a:lnTo>
                  <a:pt x="4074472" y="0"/>
                </a:lnTo>
                <a:lnTo>
                  <a:pt x="4074472" y="2149285"/>
                </a:lnTo>
                <a:lnTo>
                  <a:pt x="0" y="2149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1199058" y="3496787"/>
            <a:ext cx="3299560" cy="3299560"/>
          </a:xfrm>
          <a:custGeom>
            <a:avLst/>
            <a:gdLst/>
            <a:ahLst/>
            <a:cxnLst/>
            <a:rect l="l" t="t" r="r" b="b"/>
            <a:pathLst>
              <a:path w="4949340" h="4949340">
                <a:moveTo>
                  <a:pt x="0" y="0"/>
                </a:moveTo>
                <a:lnTo>
                  <a:pt x="4949340" y="0"/>
                </a:lnTo>
                <a:lnTo>
                  <a:pt x="4949340" y="4949340"/>
                </a:lnTo>
                <a:lnTo>
                  <a:pt x="0" y="4949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993586">
            <a:off x="533355" y="5237006"/>
            <a:ext cx="749407" cy="788777"/>
          </a:xfrm>
          <a:custGeom>
            <a:avLst/>
            <a:gdLst/>
            <a:ahLst/>
            <a:cxnLst/>
            <a:rect l="l" t="t" r="r" b="b"/>
            <a:pathLst>
              <a:path w="2416311" h="2416311">
                <a:moveTo>
                  <a:pt x="0" y="0"/>
                </a:moveTo>
                <a:lnTo>
                  <a:pt x="2416311" y="0"/>
                </a:lnTo>
                <a:lnTo>
                  <a:pt x="2416311" y="2416311"/>
                </a:lnTo>
                <a:lnTo>
                  <a:pt x="0" y="24163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342832">
            <a:off x="10746806" y="763426"/>
            <a:ext cx="917075" cy="960163"/>
          </a:xfrm>
          <a:custGeom>
            <a:avLst/>
            <a:gdLst/>
            <a:ahLst/>
            <a:cxnLst/>
            <a:rect l="l" t="t" r="r" b="b"/>
            <a:pathLst>
              <a:path w="2301538" h="2383891">
                <a:moveTo>
                  <a:pt x="0" y="0"/>
                </a:moveTo>
                <a:lnTo>
                  <a:pt x="2301538" y="0"/>
                </a:lnTo>
                <a:lnTo>
                  <a:pt x="2301538" y="2383891"/>
                </a:lnTo>
                <a:lnTo>
                  <a:pt x="0" y="23838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947397">
            <a:off x="2184719" y="5788743"/>
            <a:ext cx="777607" cy="766915"/>
          </a:xfrm>
          <a:custGeom>
            <a:avLst/>
            <a:gdLst/>
            <a:ahLst/>
            <a:cxnLst/>
            <a:rect l="l" t="t" r="r" b="b"/>
            <a:pathLst>
              <a:path w="1166411" h="1150372">
                <a:moveTo>
                  <a:pt x="0" y="0"/>
                </a:moveTo>
                <a:lnTo>
                  <a:pt x="1166411" y="0"/>
                </a:lnTo>
                <a:lnTo>
                  <a:pt x="1166411" y="1150372"/>
                </a:lnTo>
                <a:lnTo>
                  <a:pt x="0" y="11503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-583781">
            <a:off x="9201165" y="672294"/>
            <a:ext cx="717499" cy="836733"/>
          </a:xfrm>
          <a:custGeom>
            <a:avLst/>
            <a:gdLst/>
            <a:ahLst/>
            <a:cxnLst/>
            <a:rect l="l" t="t" r="r" b="b"/>
            <a:pathLst>
              <a:path w="1076248" h="1255100">
                <a:moveTo>
                  <a:pt x="0" y="0"/>
                </a:moveTo>
                <a:lnTo>
                  <a:pt x="1076248" y="0"/>
                </a:lnTo>
                <a:lnTo>
                  <a:pt x="1076248" y="1255099"/>
                </a:lnTo>
                <a:lnTo>
                  <a:pt x="0" y="12550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-321591" flipH="1">
            <a:off x="1427827" y="2314630"/>
            <a:ext cx="950969" cy="948591"/>
          </a:xfrm>
          <a:custGeom>
            <a:avLst/>
            <a:gdLst/>
            <a:ahLst/>
            <a:cxnLst/>
            <a:rect l="l" t="t" r="r" b="b"/>
            <a:pathLst>
              <a:path w="1426453" h="1422887">
                <a:moveTo>
                  <a:pt x="1426453" y="0"/>
                </a:moveTo>
                <a:lnTo>
                  <a:pt x="0" y="0"/>
                </a:lnTo>
                <a:lnTo>
                  <a:pt x="0" y="1422887"/>
                </a:lnTo>
                <a:lnTo>
                  <a:pt x="1426453" y="1422887"/>
                </a:lnTo>
                <a:lnTo>
                  <a:pt x="142645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7"/>
          <p:cNvSpPr/>
          <p:nvPr/>
        </p:nvSpPr>
        <p:spPr>
          <a:xfrm>
            <a:off x="8382912" y="3214751"/>
            <a:ext cx="3855509" cy="3569783"/>
          </a:xfrm>
          <a:custGeom>
            <a:avLst/>
            <a:gdLst/>
            <a:ahLst/>
            <a:cxnLst/>
            <a:rect l="l" t="t" r="r" b="b"/>
            <a:pathLst>
              <a:path w="6051265" h="5120883">
                <a:moveTo>
                  <a:pt x="0" y="0"/>
                </a:moveTo>
                <a:lnTo>
                  <a:pt x="6051266" y="0"/>
                </a:lnTo>
                <a:lnTo>
                  <a:pt x="6051266" y="5120883"/>
                </a:lnTo>
                <a:lnTo>
                  <a:pt x="0" y="512088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CB8C1C10-F0F0-BFDB-D73B-57810B162EF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10" y="1821659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44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9808568">
            <a:off x="-775672" y="-854805"/>
            <a:ext cx="3869371" cy="3680739"/>
          </a:xfrm>
          <a:custGeom>
            <a:avLst/>
            <a:gdLst/>
            <a:ahLst/>
            <a:cxnLst/>
            <a:rect l="l" t="t" r="r" b="b"/>
            <a:pathLst>
              <a:path w="5804057" h="5521109">
                <a:moveTo>
                  <a:pt x="0" y="0"/>
                </a:moveTo>
                <a:lnTo>
                  <a:pt x="5804057" y="0"/>
                </a:lnTo>
                <a:lnTo>
                  <a:pt x="5804057" y="5521109"/>
                </a:lnTo>
                <a:lnTo>
                  <a:pt x="0" y="5521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323969" y="-406273"/>
            <a:ext cx="3299560" cy="3299560"/>
          </a:xfrm>
          <a:custGeom>
            <a:avLst/>
            <a:gdLst/>
            <a:ahLst/>
            <a:cxnLst/>
            <a:rect l="l" t="t" r="r" b="b"/>
            <a:pathLst>
              <a:path w="4949340" h="4949340">
                <a:moveTo>
                  <a:pt x="0" y="0"/>
                </a:moveTo>
                <a:lnTo>
                  <a:pt x="4949340" y="0"/>
                </a:lnTo>
                <a:lnTo>
                  <a:pt x="4949340" y="4949341"/>
                </a:lnTo>
                <a:lnTo>
                  <a:pt x="0" y="4949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87537" y="505878"/>
            <a:ext cx="2034163" cy="932169"/>
          </a:xfrm>
          <a:custGeom>
            <a:avLst/>
            <a:gdLst/>
            <a:ahLst/>
            <a:cxnLst/>
            <a:rect l="l" t="t" r="r" b="b"/>
            <a:pathLst>
              <a:path w="4074473" h="2149284">
                <a:moveTo>
                  <a:pt x="0" y="0"/>
                </a:moveTo>
                <a:lnTo>
                  <a:pt x="4074472" y="0"/>
                </a:lnTo>
                <a:lnTo>
                  <a:pt x="4074472" y="2149285"/>
                </a:lnTo>
                <a:lnTo>
                  <a:pt x="0" y="2149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1199058" y="3496787"/>
            <a:ext cx="3299560" cy="3299560"/>
          </a:xfrm>
          <a:custGeom>
            <a:avLst/>
            <a:gdLst/>
            <a:ahLst/>
            <a:cxnLst/>
            <a:rect l="l" t="t" r="r" b="b"/>
            <a:pathLst>
              <a:path w="4949340" h="4949340">
                <a:moveTo>
                  <a:pt x="0" y="0"/>
                </a:moveTo>
                <a:lnTo>
                  <a:pt x="4949340" y="0"/>
                </a:lnTo>
                <a:lnTo>
                  <a:pt x="4949340" y="4949340"/>
                </a:lnTo>
                <a:lnTo>
                  <a:pt x="0" y="4949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993586">
            <a:off x="533355" y="5237006"/>
            <a:ext cx="749407" cy="788777"/>
          </a:xfrm>
          <a:custGeom>
            <a:avLst/>
            <a:gdLst/>
            <a:ahLst/>
            <a:cxnLst/>
            <a:rect l="l" t="t" r="r" b="b"/>
            <a:pathLst>
              <a:path w="2416311" h="2416311">
                <a:moveTo>
                  <a:pt x="0" y="0"/>
                </a:moveTo>
                <a:lnTo>
                  <a:pt x="2416311" y="0"/>
                </a:lnTo>
                <a:lnTo>
                  <a:pt x="2416311" y="2416311"/>
                </a:lnTo>
                <a:lnTo>
                  <a:pt x="0" y="24163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342832">
            <a:off x="10746806" y="763426"/>
            <a:ext cx="917075" cy="960163"/>
          </a:xfrm>
          <a:custGeom>
            <a:avLst/>
            <a:gdLst/>
            <a:ahLst/>
            <a:cxnLst/>
            <a:rect l="l" t="t" r="r" b="b"/>
            <a:pathLst>
              <a:path w="2301538" h="2383891">
                <a:moveTo>
                  <a:pt x="0" y="0"/>
                </a:moveTo>
                <a:lnTo>
                  <a:pt x="2301538" y="0"/>
                </a:lnTo>
                <a:lnTo>
                  <a:pt x="2301538" y="2383891"/>
                </a:lnTo>
                <a:lnTo>
                  <a:pt x="0" y="23838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947397">
            <a:off x="2184719" y="5788743"/>
            <a:ext cx="777607" cy="766915"/>
          </a:xfrm>
          <a:custGeom>
            <a:avLst/>
            <a:gdLst/>
            <a:ahLst/>
            <a:cxnLst/>
            <a:rect l="l" t="t" r="r" b="b"/>
            <a:pathLst>
              <a:path w="1166411" h="1150372">
                <a:moveTo>
                  <a:pt x="0" y="0"/>
                </a:moveTo>
                <a:lnTo>
                  <a:pt x="1166411" y="0"/>
                </a:lnTo>
                <a:lnTo>
                  <a:pt x="1166411" y="1150372"/>
                </a:lnTo>
                <a:lnTo>
                  <a:pt x="0" y="11503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-583781">
            <a:off x="9201165" y="672294"/>
            <a:ext cx="717499" cy="836733"/>
          </a:xfrm>
          <a:custGeom>
            <a:avLst/>
            <a:gdLst/>
            <a:ahLst/>
            <a:cxnLst/>
            <a:rect l="l" t="t" r="r" b="b"/>
            <a:pathLst>
              <a:path w="1076248" h="1255100">
                <a:moveTo>
                  <a:pt x="0" y="0"/>
                </a:moveTo>
                <a:lnTo>
                  <a:pt x="1076248" y="0"/>
                </a:lnTo>
                <a:lnTo>
                  <a:pt x="1076248" y="1255099"/>
                </a:lnTo>
                <a:lnTo>
                  <a:pt x="0" y="12550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-321591" flipH="1">
            <a:off x="1427827" y="2314630"/>
            <a:ext cx="950969" cy="948591"/>
          </a:xfrm>
          <a:custGeom>
            <a:avLst/>
            <a:gdLst/>
            <a:ahLst/>
            <a:cxnLst/>
            <a:rect l="l" t="t" r="r" b="b"/>
            <a:pathLst>
              <a:path w="1426453" h="1422887">
                <a:moveTo>
                  <a:pt x="1426453" y="0"/>
                </a:moveTo>
                <a:lnTo>
                  <a:pt x="0" y="0"/>
                </a:lnTo>
                <a:lnTo>
                  <a:pt x="0" y="1422887"/>
                </a:lnTo>
                <a:lnTo>
                  <a:pt x="1426453" y="1422887"/>
                </a:lnTo>
                <a:lnTo>
                  <a:pt x="142645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7"/>
          <p:cNvSpPr/>
          <p:nvPr/>
        </p:nvSpPr>
        <p:spPr>
          <a:xfrm>
            <a:off x="8382912" y="3214751"/>
            <a:ext cx="3855509" cy="3569783"/>
          </a:xfrm>
          <a:custGeom>
            <a:avLst/>
            <a:gdLst/>
            <a:ahLst/>
            <a:cxnLst/>
            <a:rect l="l" t="t" r="r" b="b"/>
            <a:pathLst>
              <a:path w="6051265" h="5120883">
                <a:moveTo>
                  <a:pt x="0" y="0"/>
                </a:moveTo>
                <a:lnTo>
                  <a:pt x="6051266" y="0"/>
                </a:lnTo>
                <a:lnTo>
                  <a:pt x="6051266" y="5120883"/>
                </a:lnTo>
                <a:lnTo>
                  <a:pt x="0" y="512088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09369" y="434298"/>
            <a:ext cx="6320068" cy="612497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D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9956800" y="586220"/>
            <a:ext cx="1356345" cy="1126842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09" y="0"/>
                </a:lnTo>
                <a:lnTo>
                  <a:pt x="4675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9755899">
            <a:off x="-587668" y="320380"/>
            <a:ext cx="3004469" cy="944954"/>
          </a:xfrm>
          <a:custGeom>
            <a:avLst/>
            <a:gdLst/>
            <a:ahLst/>
            <a:cxnLst/>
            <a:rect l="l" t="t" r="r" b="b"/>
            <a:pathLst>
              <a:path w="7315200" h="2376383">
                <a:moveTo>
                  <a:pt x="0" y="0"/>
                </a:moveTo>
                <a:lnTo>
                  <a:pt x="7315200" y="0"/>
                </a:lnTo>
                <a:lnTo>
                  <a:pt x="7315200" y="2376382"/>
                </a:lnTo>
                <a:lnTo>
                  <a:pt x="0" y="23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-25400"/>
            <a:ext cx="812800" cy="812800"/>
          </a:xfrm>
          <a:prstGeom prst="rect">
            <a:avLst/>
          </a:prstGeom>
        </p:spPr>
      </p:pic>
      <p:sp>
        <p:nvSpPr>
          <p:cNvPr id="6" name="Freeform 13">
            <a:extLst>
              <a:ext uri="{FF2B5EF4-FFF2-40B4-BE49-F238E27FC236}">
                <a16:creationId xmlns:a16="http://schemas.microsoft.com/office/drawing/2014/main" xmlns="" id="{9FF17DDB-535A-9BD5-BD94-C5D9826886DA}"/>
              </a:ext>
            </a:extLst>
          </p:cNvPr>
          <p:cNvSpPr/>
          <p:nvPr/>
        </p:nvSpPr>
        <p:spPr>
          <a:xfrm rot="5400000">
            <a:off x="4930673" y="-1449929"/>
            <a:ext cx="2824366" cy="887925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8"/>
          <p:cNvSpPr/>
          <p:nvPr/>
        </p:nvSpPr>
        <p:spPr>
          <a:xfrm>
            <a:off x="-50800" y="1966715"/>
            <a:ext cx="3065398" cy="4893239"/>
          </a:xfrm>
          <a:custGeom>
            <a:avLst/>
            <a:gdLst/>
            <a:ahLst/>
            <a:cxnLst/>
            <a:rect l="l" t="t" r="r" b="b"/>
            <a:pathLst>
              <a:path w="4989195" h="8229600">
                <a:moveTo>
                  <a:pt x="0" y="0"/>
                </a:moveTo>
                <a:lnTo>
                  <a:pt x="4989195" y="0"/>
                </a:lnTo>
                <a:lnTo>
                  <a:pt x="49891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12"/>
          <p:cNvSpPr/>
          <p:nvPr/>
        </p:nvSpPr>
        <p:spPr>
          <a:xfrm>
            <a:off x="9200656" y="3175000"/>
            <a:ext cx="2991345" cy="3911600"/>
          </a:xfrm>
          <a:custGeom>
            <a:avLst/>
            <a:gdLst/>
            <a:ahLst/>
            <a:cxnLst/>
            <a:rect l="l" t="t" r="r" b="b"/>
            <a:pathLst>
              <a:path w="2875216" h="4114800">
                <a:moveTo>
                  <a:pt x="0" y="0"/>
                </a:moveTo>
                <a:lnTo>
                  <a:pt x="2875216" y="0"/>
                </a:lnTo>
                <a:lnTo>
                  <a:pt x="2875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F61B3BA-E8E5-3290-1033-F2D4FB97A6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7266" y="551636"/>
            <a:ext cx="3523793" cy="11827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C2A9463-67EB-E53E-8BCF-E70D1EA936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8649" y="2176639"/>
            <a:ext cx="8468078" cy="133514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3"/>
          <p:cNvSpPr/>
          <p:nvPr/>
        </p:nvSpPr>
        <p:spPr>
          <a:xfrm rot="5400000">
            <a:off x="2929271" y="-2333845"/>
            <a:ext cx="6400798" cy="116213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BE6976-8CDD-D75F-6E1A-8899DA6BCBDC}"/>
              </a:ext>
            </a:extLst>
          </p:cNvPr>
          <p:cNvSpPr txBox="1"/>
          <p:nvPr/>
        </p:nvSpPr>
        <p:spPr>
          <a:xfrm>
            <a:off x="1706393" y="1737494"/>
            <a:ext cx="4751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bố còn bé tí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thích lái ô tô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say mê sửa đồ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hay xem bóng đá?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A30494-3FA0-A702-7C8B-F7ED9D531074}"/>
              </a:ext>
            </a:extLst>
          </p:cNvPr>
          <p:cNvSpPr txBox="1"/>
          <p:nvPr/>
        </p:nvSpPr>
        <p:spPr>
          <a:xfrm>
            <a:off x="1706393" y="4069112"/>
            <a:ext cx="4751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mẹ còn bé tí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mải ngồi cắm hoa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 ra chợ gần nhà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Tối khuya ôm cuốn sách?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A03F64-5CB1-5748-2D9C-DE995034296C}"/>
              </a:ext>
            </a:extLst>
          </p:cNvPr>
          <p:cNvSpPr txBox="1"/>
          <p:nvPr/>
        </p:nvSpPr>
        <p:spPr>
          <a:xfrm>
            <a:off x="6674357" y="2868689"/>
            <a:ext cx="47511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o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 còn bé tí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Chẳng đọc sách, chơi cờ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Chẳng dọn dẹp, chữa đồ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 ngày con đùa nghịch.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algn="r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Huỳnh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Mai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lang="vi-VN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E757D4-0C1C-2AA4-F671-DFF1BB100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516" y="459307"/>
            <a:ext cx="5432091" cy="118873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4157075" y="404630"/>
            <a:ext cx="28392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0147F6-F935-48B3-8C40-F03AD4E8503F}"/>
              </a:ext>
            </a:extLst>
          </p:cNvPr>
          <p:cNvSpPr txBox="1"/>
          <p:nvPr/>
        </p:nvSpPr>
        <p:spPr>
          <a:xfrm>
            <a:off x="1024884" y="365908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  <a:endParaRPr lang="lv-LV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800D23-A286-418C-8550-2BB3C55F3BDB}"/>
              </a:ext>
            </a:extLst>
          </p:cNvPr>
          <p:cNvSpPr txBox="1"/>
          <p:nvPr/>
        </p:nvSpPr>
        <p:spPr>
          <a:xfrm>
            <a:off x="1024883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671D2B-660C-46EC-925D-140ED2E343F5}"/>
              </a:ext>
            </a:extLst>
          </p:cNvPr>
          <p:cNvSpPr txBox="1"/>
          <p:nvPr/>
        </p:nvSpPr>
        <p:spPr>
          <a:xfrm>
            <a:off x="1024882" y="4732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chợ gần nhà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  <a:endParaRPr lang="pt-BR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con còn bé tí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2F83041-71E1-C5A4-5184-5C20C023B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5FAF64A0-43DA-1905-3A2C-2340747DDC6E}"/>
              </a:ext>
            </a:extLst>
          </p:cNvPr>
          <p:cNvSpPr/>
          <p:nvPr/>
        </p:nvSpPr>
        <p:spPr>
          <a:xfrm rot="5400000">
            <a:off x="2929271" y="-2333845"/>
            <a:ext cx="6400798" cy="116213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5134D8-94F7-8DE1-3431-50A271F32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232" y="142264"/>
            <a:ext cx="6456224" cy="1639966"/>
          </a:xfrm>
          <a:prstGeom prst="rect">
            <a:avLst/>
          </a:prstGeom>
        </p:spPr>
      </p:pic>
      <p:sp>
        <p:nvSpPr>
          <p:cNvPr id="10" name="Google Shape;276;p7">
            <a:extLst>
              <a:ext uri="{FF2B5EF4-FFF2-40B4-BE49-F238E27FC236}">
                <a16:creationId xmlns:a16="http://schemas.microsoft.com/office/drawing/2014/main" xmlns="" id="{C740C6ED-75D3-BCF4-B012-F92624D2E6C5}"/>
              </a:ext>
            </a:extLst>
          </p:cNvPr>
          <p:cNvSpPr/>
          <p:nvPr/>
        </p:nvSpPr>
        <p:spPr>
          <a:xfrm>
            <a:off x="2424223" y="2243220"/>
            <a:ext cx="3508744" cy="969892"/>
          </a:xfrm>
          <a:prstGeom prst="roundRect">
            <a:avLst>
              <a:gd name="adj" fmla="val 50000"/>
            </a:avLst>
          </a:prstGeom>
          <a:solidFill>
            <a:srgbClr val="F8FB80"/>
          </a:solidFill>
          <a:ln w="28575" cap="flat" cmpd="sng">
            <a:solidFill>
              <a:srgbClr val="E3E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196B2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 khuya</a:t>
            </a:r>
            <a:endParaRPr lang="en-US" sz="4000" b="1" dirty="0">
              <a:solidFill>
                <a:srgbClr val="196B2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Google Shape;276;p7">
            <a:extLst>
              <a:ext uri="{FF2B5EF4-FFF2-40B4-BE49-F238E27FC236}">
                <a16:creationId xmlns:a16="http://schemas.microsoft.com/office/drawing/2014/main" xmlns="" id="{26103850-3C40-8F86-EB05-66D8FCC9FB24}"/>
              </a:ext>
            </a:extLst>
          </p:cNvPr>
          <p:cNvSpPr/>
          <p:nvPr/>
        </p:nvSpPr>
        <p:spPr>
          <a:xfrm>
            <a:off x="6643675" y="2329782"/>
            <a:ext cx="3276294" cy="969892"/>
          </a:xfrm>
          <a:prstGeom prst="roundRect">
            <a:avLst>
              <a:gd name="adj" fmla="val 50000"/>
            </a:avLst>
          </a:prstGeom>
          <a:solidFill>
            <a:srgbClr val="F8FB80"/>
          </a:solidFill>
          <a:ln w="28575" cap="flat" cmpd="sng">
            <a:solidFill>
              <a:srgbClr val="E3E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A02B9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 nghịch</a:t>
            </a:r>
            <a:endParaRPr lang="en-US" sz="4000" b="1" dirty="0">
              <a:solidFill>
                <a:srgbClr val="A02B9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Google Shape;276;p7">
            <a:extLst>
              <a:ext uri="{FF2B5EF4-FFF2-40B4-BE49-F238E27FC236}">
                <a16:creationId xmlns:a16="http://schemas.microsoft.com/office/drawing/2014/main" xmlns="" id="{3BCD857F-6B82-52C5-2344-4C887FAA268A}"/>
              </a:ext>
            </a:extLst>
          </p:cNvPr>
          <p:cNvSpPr/>
          <p:nvPr/>
        </p:nvSpPr>
        <p:spPr>
          <a:xfrm>
            <a:off x="2434855" y="3848736"/>
            <a:ext cx="3508744" cy="969892"/>
          </a:xfrm>
          <a:prstGeom prst="roundRect">
            <a:avLst>
              <a:gd name="adj" fmla="val 50000"/>
            </a:avLst>
          </a:prstGeom>
          <a:solidFill>
            <a:srgbClr val="F8FB80"/>
          </a:solidFill>
          <a:ln w="28575" cap="flat" cmpd="sng">
            <a:solidFill>
              <a:srgbClr val="E3E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Google Shape;276;p7">
            <a:extLst>
              <a:ext uri="{FF2B5EF4-FFF2-40B4-BE49-F238E27FC236}">
                <a16:creationId xmlns:a16="http://schemas.microsoft.com/office/drawing/2014/main" xmlns="" id="{AC0F2D6D-B8CC-13C5-85A4-A2B155BD9CB4}"/>
              </a:ext>
            </a:extLst>
          </p:cNvPr>
          <p:cNvSpPr/>
          <p:nvPr/>
        </p:nvSpPr>
        <p:spPr>
          <a:xfrm>
            <a:off x="6687878" y="3859368"/>
            <a:ext cx="3508744" cy="969892"/>
          </a:xfrm>
          <a:prstGeom prst="roundRect">
            <a:avLst>
              <a:gd name="adj" fmla="val 50000"/>
            </a:avLst>
          </a:prstGeom>
          <a:solidFill>
            <a:srgbClr val="F8FB80"/>
          </a:solidFill>
          <a:ln w="28575" cap="flat" cmpd="sng">
            <a:solidFill>
              <a:srgbClr val="E3E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 đồ</a:t>
            </a:r>
            <a:endParaRPr lang="en-US" sz="4000" b="1" dirty="0" err="1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3386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44E566D-0B7D-3DA6-F7B3-CAD31A631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70017EC0-5C81-ADB1-2597-99E8BC1DC782}"/>
              </a:ext>
            </a:extLst>
          </p:cNvPr>
          <p:cNvSpPr/>
          <p:nvPr/>
        </p:nvSpPr>
        <p:spPr>
          <a:xfrm rot="5400000">
            <a:off x="2929271" y="-2333845"/>
            <a:ext cx="6400798" cy="116213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DFADCB4-E0FF-4BDA-4FBA-86DAAF48FC14}"/>
              </a:ext>
            </a:extLst>
          </p:cNvPr>
          <p:cNvGrpSpPr/>
          <p:nvPr/>
        </p:nvGrpSpPr>
        <p:grpSpPr>
          <a:xfrm>
            <a:off x="1045905" y="610000"/>
            <a:ext cx="9732402" cy="783365"/>
            <a:chOff x="718343" y="288470"/>
            <a:chExt cx="9735405" cy="783607"/>
          </a:xfrm>
        </p:grpSpPr>
        <p:sp>
          <p:nvSpPr>
            <p:cNvPr id="3" name="îṥḷíďê">
              <a:extLst>
                <a:ext uri="{FF2B5EF4-FFF2-40B4-BE49-F238E27FC236}">
                  <a16:creationId xmlns:a16="http://schemas.microsoft.com/office/drawing/2014/main" xmlns="" id="{B967F884-3B54-82C4-26FD-11C0B548AD54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" name="Google Shape;5317;p41">
              <a:extLst>
                <a:ext uri="{FF2B5EF4-FFF2-40B4-BE49-F238E27FC236}">
                  <a16:creationId xmlns:a16="http://schemas.microsoft.com/office/drawing/2014/main" xmlns="" id="{A11F75E1-477A-14A2-1155-23CA70DE0EC8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xmlns="" id="{F12482DE-E20D-2877-9282-42396DAB1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F52C23F-58E8-4DDC-B2E9-80B10F66D2D8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998B0B1-40DA-6898-E880-660A823853AF}"/>
              </a:ext>
            </a:extLst>
          </p:cNvPr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C3C7286-EF50-7D2C-1002-5A18467B180E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2326D6C-3201-020D-12B0-EA478B620C89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233E3F0-AEE4-4C7E-399F-96258064810D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0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endParaRPr lang="en-US" sz="30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84662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131466B-5471-1AC9-0420-813E07702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574006EA-A20C-87A3-267F-BBF79966DDA6}"/>
              </a:ext>
            </a:extLst>
          </p:cNvPr>
          <p:cNvSpPr/>
          <p:nvPr/>
        </p:nvSpPr>
        <p:spPr>
          <a:xfrm rot="5400000">
            <a:off x="2929271" y="-2333845"/>
            <a:ext cx="6400798" cy="116213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0A20002-4FD1-85B0-8260-A443833E576A}"/>
              </a:ext>
            </a:extLst>
          </p:cNvPr>
          <p:cNvGrpSpPr/>
          <p:nvPr/>
        </p:nvGrpSpPr>
        <p:grpSpPr>
          <a:xfrm>
            <a:off x="2630118" y="535572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xmlns="" id="{2BF99505-3682-F519-5BEF-3E69596BFE82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0" name="Google Shape;5317;p41">
              <a:extLst>
                <a:ext uri="{FF2B5EF4-FFF2-40B4-BE49-F238E27FC236}">
                  <a16:creationId xmlns:a16="http://schemas.microsoft.com/office/drawing/2014/main" xmlns="" id="{B1261F7F-E55E-FE33-77C2-96FCF9B54D92}"/>
                </a:ext>
              </a:extLst>
            </p:cNvPr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C9CBE35-9B59-542B-6988-8E1ACEF0E855}"/>
              </a:ext>
            </a:extLst>
          </p:cNvPr>
          <p:cNvGrpSpPr/>
          <p:nvPr/>
        </p:nvGrpSpPr>
        <p:grpSpPr>
          <a:xfrm>
            <a:off x="1189557" y="2566544"/>
            <a:ext cx="9307159" cy="3683843"/>
            <a:chOff x="1335115" y="2009400"/>
            <a:chExt cx="9310032" cy="368498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56C4C99-B4D4-5148-C822-A6F5A04A51B6}"/>
                </a:ext>
              </a:extLst>
            </p:cNvPr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B63DE93-24E6-DAA7-F82A-9F9048F3D248}"/>
                </a:ext>
              </a:extLst>
            </p:cNvPr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7" name="Rounded Rectangle 30">
              <a:extLst>
                <a:ext uri="{FF2B5EF4-FFF2-40B4-BE49-F238E27FC236}">
                  <a16:creationId xmlns:a16="http://schemas.microsoft.com/office/drawing/2014/main" xmlns="" id="{4D54A105-58F8-998B-346C-BB80F276D10A}"/>
                </a:ext>
              </a:extLst>
            </p:cNvPr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18" name="Picture 2" descr="https://khotunhua.com/upload/tiny/day-tre-ngoi-dung-tu-the.jpg">
              <a:extLst>
                <a:ext uri="{FF2B5EF4-FFF2-40B4-BE49-F238E27FC236}">
                  <a16:creationId xmlns:a16="http://schemas.microsoft.com/office/drawing/2014/main" xmlns="" id="{FD16EADE-AD29-C15C-AF38-7FC52FE0D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E55FF349-0DE3-2D84-71BE-59E15DA4B675}"/>
                </a:ext>
              </a:extLst>
            </p:cNvPr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E31EEB87-60A9-99C9-7F1A-641D64ACC464}"/>
                </a:ext>
              </a:extLst>
            </p:cNvPr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48472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40E9B74-932B-05C1-F181-CB852B130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B5C2784F-BA47-6B25-9366-2FDB3EE12848}"/>
              </a:ext>
            </a:extLst>
          </p:cNvPr>
          <p:cNvSpPr/>
          <p:nvPr/>
        </p:nvSpPr>
        <p:spPr>
          <a:xfrm rot="5400000">
            <a:off x="2929271" y="-2333845"/>
            <a:ext cx="6400798" cy="116213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99EFA85-BB28-4B01-DDAE-86EB16B15C21}"/>
              </a:ext>
            </a:extLst>
          </p:cNvPr>
          <p:cNvGrpSpPr/>
          <p:nvPr/>
        </p:nvGrpSpPr>
        <p:grpSpPr>
          <a:xfrm>
            <a:off x="625081" y="2625893"/>
            <a:ext cx="5609783" cy="2349579"/>
            <a:chOff x="1147864" y="2761593"/>
            <a:chExt cx="5611514" cy="2350304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xmlns="" id="{18DC1A91-8FB3-E3BA-E736-68670DD78E02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5-Point Star 7">
              <a:extLst>
                <a:ext uri="{FF2B5EF4-FFF2-40B4-BE49-F238E27FC236}">
                  <a16:creationId xmlns:a16="http://schemas.microsoft.com/office/drawing/2014/main" xmlns="" id="{B1B2A13F-8C10-689F-1A4F-91E07907136D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6" name="5-Point Star 14">
              <a:extLst>
                <a:ext uri="{FF2B5EF4-FFF2-40B4-BE49-F238E27FC236}">
                  <a16:creationId xmlns:a16="http://schemas.microsoft.com/office/drawing/2014/main" xmlns="" id="{9D2C220F-03AF-8791-0C68-B35F64A526CC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7" name="5-Point Star 15">
              <a:extLst>
                <a:ext uri="{FF2B5EF4-FFF2-40B4-BE49-F238E27FC236}">
                  <a16:creationId xmlns:a16="http://schemas.microsoft.com/office/drawing/2014/main" xmlns="" id="{BB7A095C-CEA2-CD90-7CAE-0D077F51DA4E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8" name="5-Point Star 16">
              <a:extLst>
                <a:ext uri="{FF2B5EF4-FFF2-40B4-BE49-F238E27FC236}">
                  <a16:creationId xmlns:a16="http://schemas.microsoft.com/office/drawing/2014/main" xmlns="" id="{CDF2E795-FE8F-CB06-4171-83DAF174DB5D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2" name="5-Point Star 17">
              <a:extLst>
                <a:ext uri="{FF2B5EF4-FFF2-40B4-BE49-F238E27FC236}">
                  <a16:creationId xmlns:a16="http://schemas.microsoft.com/office/drawing/2014/main" xmlns="" id="{DD939C28-0FC8-271A-2032-2740EEB3DE2B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F29072-142B-9FD5-1C95-C042FF2A8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44680E7-923C-6C43-D022-220860F963FF}"/>
              </a:ext>
            </a:extLst>
          </p:cNvPr>
          <p:cNvGrpSpPr/>
          <p:nvPr/>
        </p:nvGrpSpPr>
        <p:grpSpPr>
          <a:xfrm>
            <a:off x="2925370" y="526864"/>
            <a:ext cx="6179861" cy="783365"/>
            <a:chOff x="572821" y="288470"/>
            <a:chExt cx="9735405" cy="783607"/>
          </a:xfrm>
        </p:grpSpPr>
        <p:sp>
          <p:nvSpPr>
            <p:cNvPr id="21" name="îṥḷíďê">
              <a:extLst>
                <a:ext uri="{FF2B5EF4-FFF2-40B4-BE49-F238E27FC236}">
                  <a16:creationId xmlns:a16="http://schemas.microsoft.com/office/drawing/2014/main" xmlns="" id="{4880BB7C-3E25-E26B-7F71-91BC90D0BA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22" name="Google Shape;5317;p41">
              <a:extLst>
                <a:ext uri="{FF2B5EF4-FFF2-40B4-BE49-F238E27FC236}">
                  <a16:creationId xmlns:a16="http://schemas.microsoft.com/office/drawing/2014/main" xmlns="" id="{679B8FEC-71A7-7589-610E-4EBA50A2B05A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64B838C-BF2A-889C-7AE6-1FEEEA867317}"/>
              </a:ext>
            </a:extLst>
          </p:cNvPr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24" name="ïsḻîdé">
              <a:extLst>
                <a:ext uri="{FF2B5EF4-FFF2-40B4-BE49-F238E27FC236}">
                  <a16:creationId xmlns:a16="http://schemas.microsoft.com/office/drawing/2014/main" xmlns="" id="{BC43D991-F5FF-5324-7E85-3C1E3AFB2625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5" name="iŝ1iḍe">
              <a:extLst>
                <a:ext uri="{FF2B5EF4-FFF2-40B4-BE49-F238E27FC236}">
                  <a16:creationId xmlns:a16="http://schemas.microsoft.com/office/drawing/2014/main" xmlns="" id="{FA64A17F-1949-946C-55AE-2DC0365317B1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0945D1F-4719-8974-EB9B-99579B08F382}"/>
              </a:ext>
            </a:extLst>
          </p:cNvPr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5288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479</Words>
  <Application>Microsoft Office PowerPoint</Application>
  <PresentationFormat>Widescreen</PresentationFormat>
  <Paragraphs>82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微软雅黑</vt:lpstr>
      <vt:lpstr>宋体</vt:lpstr>
      <vt:lpstr>Aptos</vt:lpstr>
      <vt:lpstr>Aptos Display</vt:lpstr>
      <vt:lpstr>Arial</vt:lpstr>
      <vt:lpstr>Arial-Rounded</vt:lpstr>
      <vt:lpstr>Calibri</vt:lpstr>
      <vt:lpstr>Cambria</vt:lpstr>
      <vt:lpstr>Gloria Hallelujah</vt:lpstr>
      <vt:lpstr>HP001 4 hàng</vt:lpstr>
      <vt:lpstr>Lobster</vt:lpstr>
      <vt:lpstr>Source Han Sans CN Bold</vt:lpstr>
      <vt:lpstr>Source Han Sans CN Regular</vt:lpstr>
      <vt:lpstr>SVN-Genica Pro</vt:lpstr>
      <vt:lpstr>Times New Roman</vt:lpstr>
      <vt:lpstr>字魂70号-灵悦黑体</vt:lpstr>
      <vt:lpstr>等线</vt:lpstr>
      <vt:lpstr>阿里巴巴普惠体</vt:lpstr>
      <vt:lpstr>千图网海量PPT模板www.58pic.com​​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32</cp:revision>
  <dcterms:created xsi:type="dcterms:W3CDTF">2022-08-15T07:39:11Z</dcterms:created>
  <dcterms:modified xsi:type="dcterms:W3CDTF">2025-12-26T07:48:02Z</dcterms:modified>
</cp:coreProperties>
</file>