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8" r:id="rId3"/>
    <p:sldMasterId id="2147483707" r:id="rId4"/>
  </p:sldMasterIdLst>
  <p:notesMasterIdLst>
    <p:notesMasterId r:id="rId16"/>
  </p:notesMasterIdLst>
  <p:sldIdLst>
    <p:sldId id="2641" r:id="rId5"/>
    <p:sldId id="325" r:id="rId6"/>
    <p:sldId id="256" r:id="rId7"/>
    <p:sldId id="2636" r:id="rId8"/>
    <p:sldId id="280" r:id="rId9"/>
    <p:sldId id="266" r:id="rId10"/>
    <p:sldId id="260" r:id="rId11"/>
    <p:sldId id="287" r:id="rId12"/>
    <p:sldId id="288" r:id="rId13"/>
    <p:sldId id="279" r:id="rId14"/>
    <p:sldId id="3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4746-2352-44B0-840D-55D68C6472A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CA682-E0DC-4EBA-8581-B6E07177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6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1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1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7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3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5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9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0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1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68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4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2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4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F1B5A59-3A39-7C6A-D9AF-A45F16D999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614" y="-130757"/>
            <a:ext cx="1492258" cy="14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>
          <a:xfrm rot="10800000">
            <a:off x="2146565" y="4294666"/>
            <a:ext cx="10081098" cy="2605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77873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5"/>
          <a:stretch/>
        </p:blipFill>
        <p:spPr>
          <a:xfrm>
            <a:off x="8728017" y="3392545"/>
            <a:ext cx="3463983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FC0B8CA5-C87A-4E89-821B-8065686E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522A26-CAE6-F706-774D-AA7999726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C2F46E-7C4B-83D5-8A75-BD41078DD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35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2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B19EA7-B335-6146-2DCD-0A645359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0083" y="-414143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0560AC-F7F1-E6BD-6551-2A7AFA68E2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5227" y="6093865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8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FDB8C3-97E5-1A44-CB17-6A190F513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6B5A0A-62A7-61BC-60EB-D75D4D9080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1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3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>
          <a:xfrm rot="10800000">
            <a:off x="2146565" y="4294666"/>
            <a:ext cx="10081098" cy="2605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77873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5"/>
          <a:stretch/>
        </p:blipFill>
        <p:spPr>
          <a:xfrm>
            <a:off x="8728017" y="3392545"/>
            <a:ext cx="3463983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FC0B8CA5-C87A-4E89-821B-8065686E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522A26-CAE6-F706-774D-AA7999726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C2F46E-7C4B-83D5-8A75-BD41078DD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5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6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0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B19EA7-B335-6146-2DCD-0A645359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0083" y="-414143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0560AC-F7F1-E6BD-6551-2A7AFA68E2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5227" y="6093865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0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52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1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FDB8C3-97E5-1A44-CB17-6A190F513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6B5A0A-62A7-61BC-60EB-D75D4D9080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0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40B9C68-56E6-6581-E65C-244F680FE41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018837B2-B52B-6791-0F83-2B86E2DDA8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5CD450-DE82-17D0-2A2E-688824A9E92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86E998-AD37-F224-07B6-95F6ABD59E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14E228-54BE-8041-04B2-452EC0935A2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7F9501-3A36-2178-0818-3B3D0F348D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16E7C13-49D1-1405-504B-C666F45DDE1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345495-D756-3058-A02F-D93AFA50330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4277282-150E-2814-DA44-E571BED00CD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2B5E75-654F-C2B7-F1AE-8AEB7865122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5C37897-BF74-0829-85F8-BB310361F80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614" y="-130757"/>
            <a:ext cx="1492258" cy="14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1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7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3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640"/>
            <a:ext cx="1461848" cy="146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823" y="580856"/>
            <a:ext cx="6126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Lưu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ngồi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endParaRPr kumimoji="0" lang="en-US" sz="3300" b="1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78" y="1696937"/>
            <a:ext cx="4218798" cy="2475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67026"/>
          <a:stretch/>
        </p:blipFill>
        <p:spPr>
          <a:xfrm>
            <a:off x="83151" y="1886887"/>
            <a:ext cx="5995668" cy="1652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925" y="2337334"/>
            <a:ext cx="489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– 30cm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85" y="3958961"/>
            <a:ext cx="5998984" cy="1658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3330" y="4558372"/>
            <a:ext cx="586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778" y="134669"/>
            <a:ext cx="5812222" cy="16582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18641" y="760409"/>
            <a:ext cx="5747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9434E3-05AC-7658-F190-9B89F100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3" y="731520"/>
            <a:ext cx="8976683" cy="47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C7C0958-6468-4770-9F2A-0CCA4158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9F6737-8685-41E1-96CD-1CF42D4C9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7190" y="761988"/>
            <a:ext cx="6096012" cy="60960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0777524-9295-4D5F-93F4-83A504660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391" y="4306647"/>
            <a:ext cx="12277187" cy="2551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148B83-1FF0-503E-4A39-E6DCE3E6F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816" y="871506"/>
            <a:ext cx="10132430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7D4497-51B8-7742-F808-C65F975A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53" y="1259380"/>
            <a:ext cx="6681795" cy="4096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5670E1-B9E7-9B5D-280B-41446389E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3217">
            <a:off x="2451561" y="820922"/>
            <a:ext cx="3895682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282857" y="452640"/>
            <a:ext cx="3063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NΉ; κầy đǌ κơ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519234" y="102334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76FBA-FCE6-4809-A31A-0B98664FE92E}"/>
              </a:ext>
            </a:extLst>
          </p:cNvPr>
          <p:cNvSpPr txBox="1"/>
          <p:nvPr/>
        </p:nvSpPr>
        <p:spPr>
          <a:xfrm>
            <a:off x="923920" y="1512751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57BD5-A683-4B14-BDF9-D7C842BF7A3B}"/>
              </a:ext>
            </a:extLst>
          </p:cNvPr>
          <p:cNvSpPr txBox="1"/>
          <p:nvPr/>
        </p:nvSpPr>
        <p:spPr>
          <a:xfrm>
            <a:off x="1519234" y="2048958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F4383-9F73-4AFF-9455-3EE480493B41}"/>
              </a:ext>
            </a:extLst>
          </p:cNvPr>
          <p:cNvSpPr txBox="1"/>
          <p:nvPr/>
        </p:nvSpPr>
        <p:spPr>
          <a:xfrm>
            <a:off x="923920" y="2643224"/>
            <a:ext cx="550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 êm ηư ǇΗĞng của bà wăm 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147F6-F935-48B3-8C40-F03AD4E8503F}"/>
              </a:ext>
            </a:extLst>
          </p:cNvPr>
          <p:cNvSpPr txBox="1"/>
          <p:nvPr/>
        </p:nvSpPr>
        <p:spPr>
          <a:xfrm>
            <a:off x="1519234" y="3136435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800D23-A286-418C-8550-2BB3C55F3BDB}"/>
              </a:ext>
            </a:extLst>
          </p:cNvPr>
          <p:cNvSpPr txBox="1"/>
          <p:nvPr/>
        </p:nvSpPr>
        <p:spPr>
          <a:xfrm>
            <a:off x="947735" y="366818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671D2B-660C-46EC-925D-140ED2E343F5}"/>
              </a:ext>
            </a:extLst>
          </p:cNvPr>
          <p:cNvSpPr txBox="1"/>
          <p:nvPr/>
        </p:nvSpPr>
        <p:spPr>
          <a:xfrm>
            <a:off x="1519233" y="421534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CE93-CD82-482F-88E2-3C8A44A37EA7}"/>
              </a:ext>
            </a:extLst>
          </p:cNvPr>
          <p:cNvSpPr txBox="1"/>
          <p:nvPr/>
        </p:nvSpPr>
        <p:spPr>
          <a:xfrm>
            <a:off x="923920" y="475061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3729031" y="525617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>
            <a:off x="7835782" y="4931181"/>
            <a:ext cx="3418845" cy="15433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8404" y="959902"/>
            <a:ext cx="8390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274" y="1883188"/>
            <a:ext cx="1140512" cy="932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09" y="3158621"/>
            <a:ext cx="1103242" cy="902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0869" y="2164894"/>
            <a:ext cx="835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6116" y="3317365"/>
            <a:ext cx="7905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xmlns="" id="{2EA29B69-2DD7-47B5-B88D-CEA2D9155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xmlns="" id="{7DD865EE-6580-4FA3-BBA2-BC363BD2C9D9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586877-6FEF-44B9-9791-9914845F038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17C8B93-98A2-4506-ACDF-69774353729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6A8D625-0271-4020-853C-5D659E8D5849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C5D8663-1DB1-431D-ADA5-5C289D652965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1AD6733-9A51-46A4-B16B-CFFA1259EF46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0EB8CB2-8F6A-4FEF-B390-E989802616A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EDBD643-5524-4C4C-A574-BC9A3AE2D9AE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B5BDBD-FE9C-44EB-AABC-4A14CF5106B1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85DF2DD-5AEE-48C7-B606-9EB0ABA66C68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8B5AB3C0-81F5-4235-8BA9-81D655857ADE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159D414-E530-49D4-9367-CCC648BE3AE7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15A02A3-4BE3-4420-8F36-5A67F302EB0F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0BD0F6D-6CB3-4D61-857F-A1D42E3928AB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62FDB6D-5ACF-4AFD-BF4C-060647F0B00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6875E78-D102-4D23-B322-1183A89CD6C9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458BA9-EB7F-40E7-AE04-6E31BEC728C6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w</a:t>
            </a:r>
            <a:r>
              <a:rPr lang="el-GR" sz="2200" b="1" dirty="0">
                <a:latin typeface="HP001 4 hàng" panose="020B0603050302020204" pitchFamily="34" charset="0"/>
              </a:rPr>
              <a:t>Ή; κ</a:t>
            </a:r>
            <a:r>
              <a:rPr lang="en-US" sz="2200" b="1" dirty="0" err="1">
                <a:latin typeface="HP001 4 hàng" panose="020B0603050302020204" pitchFamily="34" charset="0"/>
              </a:rPr>
              <a:t>ầy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đǌ</a:t>
            </a:r>
            <a:r>
              <a:rPr lang="en-US" sz="2200" b="1" dirty="0">
                <a:latin typeface="HP001 4 hàng" panose="020B0603050302020204" pitchFamily="34" charset="0"/>
              </a:rPr>
              <a:t> bao </a:t>
            </a:r>
            <a:r>
              <a:rPr lang="en-US" sz="2200" b="1" dirty="0" err="1">
                <a:latin typeface="HP001 4 hàng" panose="020B0603050302020204" pitchFamily="34" charset="0"/>
              </a:rPr>
              <a:t>wgày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4D0FA23-8E09-4284-B761-8C497AC798D0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TΗĞng κơ đỏ wắng, xaζ cây Ǖίaζ ηà</a:t>
            </a:r>
            <a:endParaRPr lang="vi-VN" sz="2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/>
      <p:bldP spid="24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" y="388937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256" y="1720567"/>
            <a:ext cx="5751975" cy="3521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49" y="1962429"/>
            <a:ext cx="363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7754" y="2731870"/>
            <a:ext cx="57519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18" y="1720567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98292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0840" y="180593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3358" y="2869853"/>
            <a:ext cx="34756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64953" y="1824206"/>
            <a:ext cx="31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35" y="2230930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5584" y="4810626"/>
            <a:ext cx="828716" cy="6870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" y="139256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2741" y="3310937"/>
            <a:ext cx="2766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77461" y="2952467"/>
            <a:ext cx="253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4477" y="196572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038" y="1941164"/>
            <a:ext cx="357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264</Words>
  <Application>Microsoft Office PowerPoint</Application>
  <PresentationFormat>Widescreen</PresentationFormat>
  <Paragraphs>45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Cambria</vt:lpstr>
      <vt:lpstr>Gloria Hallelujah</vt:lpstr>
      <vt:lpstr>HP001 4 hàng</vt:lpstr>
      <vt:lpstr>Lobster</vt:lpstr>
      <vt:lpstr>SVN-Genica Pro</vt:lpstr>
      <vt:lpstr>SVN-Newton</vt:lpstr>
      <vt:lpstr>SVN-Ready</vt:lpstr>
      <vt:lpstr>Times New Roman</vt:lpstr>
      <vt:lpstr>字魂70号-灵悦黑体</vt:lpstr>
      <vt:lpstr>等线</vt:lpstr>
      <vt:lpstr>等线 Light</vt:lpstr>
      <vt:lpstr>包图主题2</vt:lpstr>
      <vt:lpstr>千图网海量PPT模板www.58pic.com​​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31</cp:revision>
  <dcterms:created xsi:type="dcterms:W3CDTF">2022-06-25T11:44:36Z</dcterms:created>
  <dcterms:modified xsi:type="dcterms:W3CDTF">2025-12-26T02:30:12Z</dcterms:modified>
</cp:coreProperties>
</file>