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0" r:id="rId2"/>
    <p:sldMasterId id="2147483688" r:id="rId3"/>
  </p:sldMasterIdLst>
  <p:notesMasterIdLst>
    <p:notesMasterId r:id="rId18"/>
  </p:notesMasterIdLst>
  <p:sldIdLst>
    <p:sldId id="2645" r:id="rId4"/>
    <p:sldId id="2638" r:id="rId5"/>
    <p:sldId id="2646" r:id="rId6"/>
    <p:sldId id="285" r:id="rId7"/>
    <p:sldId id="2636" r:id="rId8"/>
    <p:sldId id="268" r:id="rId9"/>
    <p:sldId id="286" r:id="rId10"/>
    <p:sldId id="287" r:id="rId11"/>
    <p:sldId id="288" r:id="rId12"/>
    <p:sldId id="308" r:id="rId13"/>
    <p:sldId id="310" r:id="rId14"/>
    <p:sldId id="2642" r:id="rId15"/>
    <p:sldId id="2644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446EE-5C60-4607-B2AB-6FEAA1D40680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694D4-0F28-4C3D-9DEB-2476D4434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8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12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858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xmlns="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834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17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967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xmlns="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C54235A6-A732-1E1E-3348-211E94A74C1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235" y="165179"/>
            <a:ext cx="1548008" cy="15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95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9DFED-DA48-FEDC-727C-F184C7363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752F35-BE8A-3165-EEA7-9C675ED91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EDD93D-27F5-D271-231A-FE58AC30F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D8F6CA-EF3D-A7B5-4AF7-DBC5CB96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485159-ED64-09D2-37B2-E612E6BD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214770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416425-E4CF-6AAD-A784-E82E4386B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5F2F86-4468-1E7B-ACFD-0209327BF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5FC0D8-2240-26D8-5BCA-0748B4E8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1ECEA1-0B1A-D6CF-C9BA-FADB9E08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6BEBB-9C91-871F-EC82-0AE9D6AB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206587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599F6A-31C1-B4F3-B526-0CBDD5E18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D26619-95FC-A4A2-DA43-BFC07BAD2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481E77-5A1F-7AB1-68DA-471317E3C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6398A5-782D-749C-025F-56296890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B3C515-0C2D-F219-AE1B-E0F7CD0B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058622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83DAF-CEF0-D0F0-55D7-4CECC3C2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51EAF0-8EE7-A2A1-F9D6-682E79B6DC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2D8229-3168-C1CC-9C11-CA2F4ED59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8277F2-86AF-250C-D14B-2ECB43D3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120217-D914-625C-ED49-EF5A3F04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78E705-90D1-3322-3F42-00FD7E88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578042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7F7E47-F4B4-7F54-7D1B-5A650945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8662D2-A0DB-8EDC-7443-AA34081F5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9C3A36-3E92-98AC-CB9B-49AD8EB9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6B25FCD-7A9B-4010-05D7-5382E2BB0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F6BE47-ADB7-2A16-9C17-D1F680D6B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644CBA-E466-3C73-022A-CD83B40B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79DEDC9-C568-4AD7-D7A9-30AED805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9B1E6DF-DBD6-8A6D-AFE5-F2C2C68E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4346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65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8191B9-E97B-AD00-52A8-4D946AE9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AF40718-D92E-9215-1B07-A390CA76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9C5669-2747-FB92-A181-F99F1C6F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7CDB73-7258-D7A9-CFF5-A2FF9DDB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323447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C7FC82-DBBB-CB9B-1A45-B10A3272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5976601-3A54-6CD9-B8DE-228C4D9D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F22F146-2803-7B37-FAE2-4AB5C3F7F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0938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6EA546-AC04-FF4B-7481-F446E0DE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CA9259-2C9C-9E6A-492C-9EC11A54F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6A6958-C1A4-F0BD-D52F-4D574D216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68D5BA-826A-E16D-337E-0CDB993B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930282-D5B1-CCDA-B67E-00AA9545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90CEB2-29DA-A98C-8ED6-6FF7CF930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6585549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2868AE-BD2B-8C90-B60C-7F78A690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ED1A09-A951-4CF5-4FA7-0AFB319D6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F6EFED-4669-CBAB-0C4E-D70B3AD12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1EEE1E-5589-29B2-0819-DC5882B5F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D390F5-1431-D39A-BC78-5905BC97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74E33E-C1F2-ED34-90D9-5AB40C5B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0511418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34516D-61D7-9C7F-2DBC-18164A11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E56DBE-ED17-3382-E034-4AE31F7C1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F20A78-D94E-F5D6-0197-AB1372135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1F5CDD-BF9A-3B66-85C6-4BEBEF10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DC60D-A652-8C50-F0A0-1A0321AF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2081875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657D458-5F27-5714-58F8-C2C872E6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9F88FC-AAAB-B7CE-5C2E-F468D1C8F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55E813-B7F2-C298-5801-5FD503478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62F8B-C29A-4F4A-A8DB-6E1C63C8248D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7BB139-B483-DE1D-D32D-2B29C092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ACDC7F-7726-B204-29DB-D637C57F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36146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xmlns="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37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3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51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xmlns="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762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843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981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6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D532A161-0BDE-C4B5-D087-FDDE3768D46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235" y="165179"/>
            <a:ext cx="1548008" cy="15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BE2FF3C-A215-9713-6804-73D1D98F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70F61A-222B-868D-45F3-418553AE1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14C3E4-1B67-7EC4-6738-CF988EAEF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062F8B-C29A-4F4A-A8DB-6E1C63C8248D}" type="datetimeFigureOut">
              <a:rPr lang="vi-VN" smtClean="0"/>
              <a:t>26/12/2025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5B5977-6AC2-76F3-83FD-4C3537F37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92AA85-5C9B-BA8F-AD6D-918700D25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8E5AF5-9844-4B5F-877D-C7E57D294B62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225523D3-9E91-65BF-8AF4-7BD916ABF85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235" y="165179"/>
            <a:ext cx="1548008" cy="154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7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video game&#10;&#10;Description automatically generated">
            <a:extLst>
              <a:ext uri="{FF2B5EF4-FFF2-40B4-BE49-F238E27FC236}">
                <a16:creationId xmlns:a16="http://schemas.microsoft.com/office/drawing/2014/main" xmlns="" id="{C2A835E4-84DE-4350-2C98-D8877D356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BFA0908E-8721-3AE1-05B8-A6C1F20ED8AC}"/>
              </a:ext>
            </a:extLst>
          </p:cNvPr>
          <p:cNvSpPr/>
          <p:nvPr/>
        </p:nvSpPr>
        <p:spPr>
          <a:xfrm>
            <a:off x="7188484" y="2450592"/>
            <a:ext cx="5003516" cy="4407408"/>
          </a:xfrm>
          <a:custGeom>
            <a:avLst/>
            <a:gdLst/>
            <a:ahLst/>
            <a:cxnLst/>
            <a:rect l="l" t="t" r="r" b="b"/>
            <a:pathLst>
              <a:path w="3705034" h="3282043">
                <a:moveTo>
                  <a:pt x="0" y="0"/>
                </a:moveTo>
                <a:lnTo>
                  <a:pt x="3705035" y="0"/>
                </a:lnTo>
                <a:lnTo>
                  <a:pt x="3705035" y="3282043"/>
                </a:lnTo>
                <a:lnTo>
                  <a:pt x="0" y="3282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15FAEE-1B21-536C-D38D-451A919DF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643" y="1282862"/>
            <a:ext cx="7736509" cy="20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493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0120" y="184525"/>
            <a:ext cx="11876568" cy="69579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Ghép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phù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hợp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trân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” </a:t>
            </a:r>
            <a:r>
              <a:rPr lang="en-US" sz="32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” </a:t>
            </a:r>
            <a:r>
              <a:rPr lang="nl-NL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để tạo thành từ.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1" name="Picture 10" descr="A picture containing plant, silhouette&#10;&#10;Description automatically generated">
            <a:extLst>
              <a:ext uri="{FF2B5EF4-FFF2-40B4-BE49-F238E27FC236}">
                <a16:creationId xmlns:a16="http://schemas.microsoft.com/office/drawing/2014/main" xmlns="" id="{862F5642-85DD-4043-8528-7631FA82A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77" y="805638"/>
            <a:ext cx="5648325" cy="564832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E5240A2-F978-4096-BF90-57603E1F056F}"/>
              </a:ext>
            </a:extLst>
          </p:cNvPr>
          <p:cNvSpPr/>
          <p:nvPr/>
        </p:nvSpPr>
        <p:spPr>
          <a:xfrm>
            <a:off x="3413051" y="4307680"/>
            <a:ext cx="1599314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trọng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F49C6AFB-CE0A-42B6-9CEA-8425B1D842B8}"/>
              </a:ext>
            </a:extLst>
          </p:cNvPr>
          <p:cNvSpPr/>
          <p:nvPr/>
        </p:nvSpPr>
        <p:spPr>
          <a:xfrm>
            <a:off x="3211032" y="2990072"/>
            <a:ext cx="1801333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thành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92BEA73A-48A6-4C2F-B29D-F44E1EBD8BA3}"/>
              </a:ext>
            </a:extLst>
          </p:cNvPr>
          <p:cNvSpPr/>
          <p:nvPr/>
        </p:nvSpPr>
        <p:spPr>
          <a:xfrm>
            <a:off x="4412290" y="1988733"/>
            <a:ext cx="914400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lí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17AA00BD-4061-498D-A733-F39FFC39A8D0}"/>
              </a:ext>
            </a:extLst>
          </p:cNvPr>
          <p:cNvSpPr/>
          <p:nvPr/>
        </p:nvSpPr>
        <p:spPr>
          <a:xfrm>
            <a:off x="6250615" y="1883958"/>
            <a:ext cx="1409700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dung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E05FC810-760D-4B7D-AB34-5B9D8C714D84}"/>
              </a:ext>
            </a:extLst>
          </p:cNvPr>
          <p:cNvSpPr/>
          <p:nvPr/>
        </p:nvSpPr>
        <p:spPr>
          <a:xfrm>
            <a:off x="6955465" y="3211529"/>
            <a:ext cx="1409700" cy="8286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tình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EB3DA00-EA0D-4A5D-8B74-43DD9D9628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8" y="5244288"/>
            <a:ext cx="1519237" cy="1224837"/>
          </a:xfrm>
          <a:prstGeom prst="rect">
            <a:avLst/>
          </a:prstGeom>
        </p:spPr>
      </p:pic>
      <p:pic>
        <p:nvPicPr>
          <p:cNvPr id="52" name="Picture 51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3FC008F0-F79D-4B66-B78A-DFAB05CBA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28" y="5244288"/>
            <a:ext cx="1519237" cy="12248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DD560D0-CD10-4BAE-8D37-76E4C69C830F}"/>
              </a:ext>
            </a:extLst>
          </p:cNvPr>
          <p:cNvSpPr txBox="1"/>
          <p:nvPr/>
        </p:nvSpPr>
        <p:spPr>
          <a:xfrm>
            <a:off x="3821739" y="5945905"/>
            <a:ext cx="107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chân</a:t>
            </a:r>
            <a:endParaRPr lang="en-US" sz="2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52C0DF1-8920-4514-90E6-4EA8EF2435FE}"/>
              </a:ext>
            </a:extLst>
          </p:cNvPr>
          <p:cNvSpPr txBox="1"/>
          <p:nvPr/>
        </p:nvSpPr>
        <p:spPr>
          <a:xfrm>
            <a:off x="6962609" y="5945905"/>
            <a:ext cx="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trân</a:t>
            </a:r>
            <a:endParaRPr lang="en-US" sz="2800" b="1" dirty="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54" name="文本框 12">
            <a:extLst>
              <a:ext uri="{FF2B5EF4-FFF2-40B4-BE49-F238E27FC236}">
                <a16:creationId xmlns:a16="http://schemas.microsoft.com/office/drawing/2014/main" xmlns="" id="{9CFCD777-64C8-4710-B014-BD43BE5CD6E7}"/>
              </a:ext>
            </a:extLst>
          </p:cNvPr>
          <p:cNvSpPr txBox="1"/>
          <p:nvPr/>
        </p:nvSpPr>
        <p:spPr>
          <a:xfrm>
            <a:off x="8196778" y="4374366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THẢO LUẬN </a:t>
            </a:r>
            <a:r>
              <a:rPr kumimoji="0" lang="en-US" altLang="zh-CN" sz="4400" b="0" i="0" u="none" strike="noStrike" kern="1200" cap="none" spc="0" normalizeH="0" baseline="0" noProof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NHÓM ĐÔI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Cambria" panose="0204050305040603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xmlns="" id="{764F3E42-9827-4831-B789-F9E35DB4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003" y="1383072"/>
            <a:ext cx="2929802" cy="292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10234 0.4671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2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05911 0.2835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6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0.25625 0.1208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1526 0.5157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7735 0.2328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67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16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CB3612-B264-9290-C9A7-FDBAD93848DF}"/>
              </a:ext>
            </a:extLst>
          </p:cNvPr>
          <p:cNvSpPr txBox="1"/>
          <p:nvPr/>
        </p:nvSpPr>
        <p:spPr>
          <a:xfrm>
            <a:off x="2933856" y="822727"/>
            <a:ext cx="76349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333333"/>
                </a:solidFill>
                <a:latin typeface="Cambria" panose="02040503050406030204" pitchFamily="18" charset="0"/>
              </a:rPr>
              <a:t>a. </a:t>
            </a:r>
            <a:r>
              <a:rPr lang="en-US" sz="3600" b="1" i="1" dirty="0" err="1">
                <a:solidFill>
                  <a:srgbClr val="333333"/>
                </a:solidFill>
                <a:latin typeface="Cambria" panose="02040503050406030204" pitchFamily="18" charset="0"/>
              </a:rPr>
              <a:t>Chọn</a:t>
            </a:r>
            <a:r>
              <a:rPr lang="en-US" sz="3600" b="1" i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Cambria" panose="02040503050406030204" pitchFamily="18" charset="0"/>
              </a:rPr>
              <a:t>ch</a:t>
            </a:r>
            <a:r>
              <a:rPr lang="en-US" sz="3600" b="1" i="1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>
                <a:solidFill>
                  <a:srgbClr val="333333"/>
                </a:solidFill>
                <a:latin typeface="Cambria" panose="02040503050406030204" pitchFamily="18" charset="0"/>
              </a:rPr>
              <a:t>hay </a:t>
            </a:r>
            <a:r>
              <a:rPr lang="en-US" sz="3600" b="1" i="1" dirty="0">
                <a:solidFill>
                  <a:srgbClr val="00B050"/>
                </a:solidFill>
                <a:latin typeface="Cambria" panose="02040503050406030204" pitchFamily="18" charset="0"/>
              </a:rPr>
              <a:t>tr</a:t>
            </a:r>
            <a:r>
              <a:rPr lang="en-US" sz="3600" b="1" i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333333"/>
                </a:solidFill>
                <a:latin typeface="Cambria" panose="02040503050406030204" pitchFamily="18" charset="0"/>
              </a:rPr>
              <a:t>thay</a:t>
            </a:r>
            <a:r>
              <a:rPr lang="en-US" sz="3600" b="1" i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333333"/>
                </a:solidFill>
                <a:latin typeface="Cambria" panose="02040503050406030204" pitchFamily="18" charset="0"/>
              </a:rPr>
              <a:t>cho</a:t>
            </a:r>
            <a:r>
              <a:rPr lang="en-US" sz="3600" b="1" i="1" dirty="0">
                <a:solidFill>
                  <a:srgbClr val="333333"/>
                </a:solidFill>
                <a:latin typeface="Cambria" panose="02040503050406030204" pitchFamily="18" charset="0"/>
              </a:rPr>
              <a:t> ô </a:t>
            </a:r>
            <a:r>
              <a:rPr lang="en-US" sz="3600" b="1" i="1" dirty="0" err="1">
                <a:solidFill>
                  <a:srgbClr val="333333"/>
                </a:solidFill>
                <a:latin typeface="Cambria" panose="02040503050406030204" pitchFamily="18" charset="0"/>
              </a:rPr>
              <a:t>vuông</a:t>
            </a:r>
            <a:endParaRPr lang="en-US" sz="3600" b="1" i="1" dirty="0">
              <a:latin typeface="Cambria" panose="020405030504060302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90B3034-09D5-94B8-B193-ED85BB70C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90828"/>
              </p:ext>
            </p:extLst>
          </p:nvPr>
        </p:nvGraphicFramePr>
        <p:xfrm>
          <a:off x="2653237" y="1746057"/>
          <a:ext cx="7617814" cy="3855720"/>
        </p:xfrm>
        <a:graphic>
          <a:graphicData uri="http://schemas.openxmlformats.org/drawingml/2006/table">
            <a:tbl>
              <a:tblPr/>
              <a:tblGrid>
                <a:gridCol w="3295000">
                  <a:extLst>
                    <a:ext uri="{9D8B030D-6E8A-4147-A177-3AD203B41FA5}">
                      <a16:colId xmlns:a16="http://schemas.microsoft.com/office/drawing/2014/main" xmlns="" val="3420120046"/>
                    </a:ext>
                  </a:extLst>
                </a:gridCol>
                <a:gridCol w="4322814">
                  <a:extLst>
                    <a:ext uri="{9D8B030D-6E8A-4147-A177-3AD203B41FA5}">
                      <a16:colId xmlns:a16="http://schemas.microsoft.com/office/drawing/2014/main" xmlns="" val="2658505512"/>
                    </a:ext>
                  </a:extLst>
                </a:gridCol>
              </a:tblGrid>
              <a:tr h="1530012">
                <a:tc>
                  <a:txBody>
                    <a:bodyPr/>
                    <a:lstStyle/>
                    <a:p>
                      <a:pPr fontAlgn="t"/>
                      <a:r>
                        <a:rPr lang="en-US" sz="2700" b="0" dirty="0" err="1">
                          <a:effectLst/>
                          <a:latin typeface="Cambria" panose="02040503050406030204" pitchFamily="18" charset="0"/>
                        </a:rPr>
                        <a:t>Bố</a:t>
                      </a:r>
                      <a:r>
                        <a:rPr lang="en-US" sz="2700" b="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700" b="0" dirty="0" err="1">
                          <a:effectLst/>
                          <a:latin typeface="Cambria" panose="02040503050406030204" pitchFamily="18" charset="0"/>
                        </a:rPr>
                        <a:t>mẹ</a:t>
                      </a:r>
                      <a:r>
                        <a:rPr lang="en-US" sz="2700" b="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700" b="0" dirty="0" err="1">
                          <a:effectLst/>
                          <a:latin typeface="Cambria" panose="02040503050406030204" pitchFamily="18" charset="0"/>
                        </a:rPr>
                        <a:t>đi</a:t>
                      </a:r>
                      <a:r>
                        <a:rPr lang="en-US" sz="2700" b="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700" b="0" dirty="0" err="1">
                          <a:effectLst/>
                          <a:latin typeface="Cambria" panose="02040503050406030204" pitchFamily="18" charset="0"/>
                        </a:rPr>
                        <a:t>làm</a:t>
                      </a:r>
                      <a:endParaRPr lang="en-US" sz="2700" b="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fontAlgn="t"/>
                      <a:r>
                        <a:rPr lang="en-US" sz="2700" b="0" dirty="0">
                          <a:effectLst/>
                          <a:latin typeface="Cambria" panose="02040503050406030204" pitchFamily="18" charset="0"/>
                        </a:rPr>
                        <a:t>Ta </a:t>
                      </a:r>
                      <a:r>
                        <a:rPr lang="en-US" sz="2700" b="0" dirty="0" err="1">
                          <a:effectLst/>
                          <a:latin typeface="Cambria" panose="02040503050406030204" pitchFamily="18" charset="0"/>
                        </a:rPr>
                        <a:t>đi</a:t>
                      </a:r>
                      <a:r>
                        <a:rPr lang="en-US" sz="2700" b="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700" b="0" dirty="0" err="1">
                          <a:effectLst/>
                          <a:latin typeface="Cambria" panose="02040503050406030204" pitchFamily="18" charset="0"/>
                        </a:rPr>
                        <a:t>học</a:t>
                      </a:r>
                      <a:r>
                        <a:rPr lang="en-US" sz="2700" b="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700" b="0" dirty="0" err="1">
                          <a:effectLst/>
                          <a:latin typeface="Cambria" panose="02040503050406030204" pitchFamily="18" charset="0"/>
                        </a:rPr>
                        <a:t>nhé</a:t>
                      </a:r>
                      <a:endParaRPr lang="en-US" sz="2700" b="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fontAlgn="t"/>
                      <a:r>
                        <a:rPr lang="en-US" sz="2700" b="0" dirty="0" err="1">
                          <a:effectLst/>
                          <a:latin typeface="Cambria" panose="02040503050406030204" pitchFamily="18" charset="0"/>
                        </a:rPr>
                        <a:t>Áo</a:t>
                      </a:r>
                      <a:r>
                        <a:rPr lang="en-US" sz="2700" b="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700" b="0" dirty="0" err="1">
                          <a:effectLst/>
                          <a:latin typeface="Cambria" panose="02040503050406030204" pitchFamily="18" charset="0"/>
                        </a:rPr>
                        <a:t>quần</a:t>
                      </a:r>
                      <a:r>
                        <a:rPr lang="en-US" sz="2700" b="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700" b="0" dirty="0" err="1">
                          <a:effectLst/>
                          <a:latin typeface="Cambria" panose="02040503050406030204" pitchFamily="18" charset="0"/>
                        </a:rPr>
                        <a:t>sạch</a:t>
                      </a:r>
                      <a:r>
                        <a:rPr lang="en-US" sz="2700" b="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700" b="0" dirty="0" err="1">
                          <a:effectLst/>
                          <a:latin typeface="Cambria" panose="02040503050406030204" pitchFamily="18" charset="0"/>
                        </a:rPr>
                        <a:t>sẽ</a:t>
                      </a:r>
                      <a:endParaRPr lang="en-US" sz="2700" b="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fontAlgn="t"/>
                      <a:r>
                        <a:rPr lang="en-US" sz="2700" b="0" dirty="0" err="1">
                          <a:effectLst/>
                          <a:latin typeface="Cambria" panose="02040503050406030204" pitchFamily="18" charset="0"/>
                        </a:rPr>
                        <a:t>Bầu</a:t>
                      </a:r>
                      <a:r>
                        <a:rPr lang="en-US" sz="2700" b="0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en-US" sz="2700" b="1" dirty="0" err="1">
                          <a:solidFill>
                            <a:srgbClr val="D8353E"/>
                          </a:solidFill>
                          <a:effectLst/>
                          <a:latin typeface="Cambria" panose="02040503050406030204" pitchFamily="18" charset="0"/>
                        </a:rPr>
                        <a:t>tr</a:t>
                      </a:r>
                      <a:r>
                        <a:rPr lang="en-US" sz="2700" b="0" dirty="0" err="1">
                          <a:effectLst/>
                          <a:latin typeface="Cambria" panose="02040503050406030204" pitchFamily="18" charset="0"/>
                        </a:rPr>
                        <a:t>ời</a:t>
                      </a:r>
                      <a:r>
                        <a:rPr lang="en-US" sz="2700" b="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700" b="0" dirty="0" err="1">
                          <a:effectLst/>
                          <a:latin typeface="Cambria" panose="02040503050406030204" pitchFamily="18" charset="0"/>
                        </a:rPr>
                        <a:t>trong</a:t>
                      </a:r>
                      <a:r>
                        <a:rPr lang="en-US" sz="2700" b="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700" b="0" dirty="0" err="1">
                          <a:effectLst/>
                          <a:latin typeface="Cambria" panose="02040503050406030204" pitchFamily="18" charset="0"/>
                        </a:rPr>
                        <a:t>xanh</a:t>
                      </a:r>
                      <a:r>
                        <a:rPr lang="en-US" sz="2700" b="0" dirty="0">
                          <a:effectLst/>
                          <a:latin typeface="Cambria" panose="02040503050406030204" pitchFamily="18" charset="0"/>
                        </a:rPr>
                        <a:t>.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700" b="0" dirty="0">
                          <a:effectLst/>
                          <a:latin typeface="Cambria" panose="02040503050406030204" pitchFamily="18" charset="0"/>
                        </a:rPr>
                        <a:t>Con đường thì dài</a:t>
                      </a:r>
                    </a:p>
                    <a:p>
                      <a:pPr fontAlgn="t"/>
                      <a:r>
                        <a:rPr lang="vi-VN" sz="2700" b="0" dirty="0">
                          <a:effectLst/>
                          <a:latin typeface="Cambria" panose="02040503050406030204" pitchFamily="18" charset="0"/>
                        </a:rPr>
                        <a:t>Đôi </a:t>
                      </a:r>
                      <a:r>
                        <a:rPr lang="vi-VN" sz="2700" b="1" dirty="0">
                          <a:solidFill>
                            <a:srgbClr val="D8353E"/>
                          </a:solidFill>
                          <a:effectLst/>
                          <a:latin typeface="Cambria" panose="02040503050406030204" pitchFamily="18" charset="0"/>
                        </a:rPr>
                        <a:t>ch</a:t>
                      </a:r>
                      <a:r>
                        <a:rPr lang="vi-VN" sz="2700" b="0" dirty="0">
                          <a:effectLst/>
                          <a:latin typeface="Cambria" panose="02040503050406030204" pitchFamily="18" charset="0"/>
                        </a:rPr>
                        <a:t>ân thì ngắn</a:t>
                      </a:r>
                    </a:p>
                    <a:p>
                      <a:pPr fontAlgn="t"/>
                      <a:r>
                        <a:rPr lang="vi-VN" sz="2700" b="0" dirty="0">
                          <a:effectLst/>
                          <a:latin typeface="Cambria" panose="02040503050406030204" pitchFamily="18" charset="0"/>
                        </a:rPr>
                        <a:t>Thời giờ nghiêm lắm</a:t>
                      </a:r>
                    </a:p>
                    <a:p>
                      <a:pPr fontAlgn="t"/>
                      <a:r>
                        <a:rPr lang="vi-VN" sz="2700" b="1" dirty="0">
                          <a:solidFill>
                            <a:srgbClr val="D8353E"/>
                          </a:solidFill>
                          <a:effectLst/>
                          <a:latin typeface="Cambria" panose="02040503050406030204" pitchFamily="18" charset="0"/>
                        </a:rPr>
                        <a:t>Ch</a:t>
                      </a:r>
                      <a:r>
                        <a:rPr lang="vi-VN" sz="2700" b="0" dirty="0">
                          <a:effectLst/>
                          <a:latin typeface="Cambria" panose="02040503050406030204" pitchFamily="18" charset="0"/>
                        </a:rPr>
                        <a:t>ẳng thích rong </a:t>
                      </a:r>
                      <a:r>
                        <a:rPr lang="vi-VN" sz="2700" b="1" dirty="0">
                          <a:solidFill>
                            <a:srgbClr val="D8353E"/>
                          </a:solidFill>
                          <a:effectLst/>
                          <a:latin typeface="Cambria" panose="02040503050406030204" pitchFamily="18" charset="0"/>
                        </a:rPr>
                        <a:t>ch</a:t>
                      </a:r>
                      <a:r>
                        <a:rPr lang="vi-VN" sz="2700" b="0" dirty="0">
                          <a:effectLst/>
                          <a:latin typeface="Cambria" panose="02040503050406030204" pitchFamily="18" charset="0"/>
                        </a:rPr>
                        <a:t>ơi.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959412"/>
                  </a:ext>
                </a:extLst>
              </a:tr>
              <a:tr h="1893580">
                <a:tc>
                  <a:txBody>
                    <a:bodyPr/>
                    <a:lstStyle/>
                    <a:p>
                      <a:pPr fontAlgn="t"/>
                      <a:r>
                        <a:rPr lang="vi-VN" sz="2700" b="0" dirty="0">
                          <a:effectLst/>
                          <a:latin typeface="Cambria" panose="02040503050406030204" pitchFamily="18" charset="0"/>
                        </a:rPr>
                        <a:t>Giữ gìn bàn </a:t>
                      </a:r>
                      <a:r>
                        <a:rPr lang="vi-VN" sz="2700" b="1" dirty="0">
                          <a:solidFill>
                            <a:srgbClr val="D8353E"/>
                          </a:solidFill>
                          <a:effectLst/>
                          <a:latin typeface="Cambria" panose="02040503050406030204" pitchFamily="18" charset="0"/>
                        </a:rPr>
                        <a:t>ch</a:t>
                      </a:r>
                      <a:r>
                        <a:rPr lang="vi-VN" sz="2700" b="0" dirty="0">
                          <a:effectLst/>
                          <a:latin typeface="Cambria" panose="02040503050406030204" pitchFamily="18" charset="0"/>
                        </a:rPr>
                        <a:t>ân</a:t>
                      </a:r>
                    </a:p>
                    <a:p>
                      <a:pPr fontAlgn="t"/>
                      <a:r>
                        <a:rPr lang="vi-VN" sz="2700" b="0" dirty="0">
                          <a:effectLst/>
                          <a:latin typeface="Cambria" panose="02040503050406030204" pitchFamily="18" charset="0"/>
                        </a:rPr>
                        <a:t>Đừng quên đôi dép.</a:t>
                      </a:r>
                    </a:p>
                    <a:p>
                      <a:pPr fontAlgn="t"/>
                      <a:r>
                        <a:rPr lang="vi-VN" sz="2700" b="0" dirty="0">
                          <a:effectLst/>
                          <a:latin typeface="Cambria" panose="02040503050406030204" pitchFamily="18" charset="0"/>
                        </a:rPr>
                        <a:t>Giữ gương mặt đẹp</a:t>
                      </a:r>
                    </a:p>
                    <a:p>
                      <a:pPr fontAlgn="t"/>
                      <a:r>
                        <a:rPr lang="vi-VN" sz="2700" b="0" dirty="0">
                          <a:effectLst/>
                          <a:latin typeface="Cambria" panose="02040503050406030204" pitchFamily="18" charset="0"/>
                        </a:rPr>
                        <a:t>Nhớ đừng giận nhau.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700" b="0" dirty="0">
                          <a:effectLst/>
                          <a:latin typeface="Cambria" panose="02040503050406030204" pitchFamily="18" charset="0"/>
                        </a:rPr>
                        <a:t>Nhưng mà bạn ơi</a:t>
                      </a:r>
                    </a:p>
                    <a:p>
                      <a:pPr fontAlgn="t"/>
                      <a:r>
                        <a:rPr lang="vi-VN" sz="2700" b="0" dirty="0">
                          <a:effectLst/>
                          <a:latin typeface="Cambria" panose="02040503050406030204" pitchFamily="18" charset="0"/>
                        </a:rPr>
                        <a:t>Xin đừng </a:t>
                      </a:r>
                      <a:r>
                        <a:rPr lang="vi-VN" sz="2700" b="1" dirty="0">
                          <a:solidFill>
                            <a:srgbClr val="D8353E"/>
                          </a:solidFill>
                          <a:effectLst/>
                          <a:latin typeface="Cambria" panose="02040503050406030204" pitchFamily="18" charset="0"/>
                        </a:rPr>
                        <a:t>ch</a:t>
                      </a:r>
                      <a:r>
                        <a:rPr lang="vi-VN" sz="2700" b="0" dirty="0">
                          <a:effectLst/>
                          <a:latin typeface="Cambria" panose="02040503050406030204" pitchFamily="18" charset="0"/>
                        </a:rPr>
                        <a:t>ạy vội</a:t>
                      </a:r>
                    </a:p>
                    <a:p>
                      <a:pPr fontAlgn="t"/>
                      <a:r>
                        <a:rPr lang="vi-VN" sz="2700" b="0" dirty="0">
                          <a:effectLst/>
                          <a:latin typeface="Cambria" panose="02040503050406030204" pitchFamily="18" charset="0"/>
                        </a:rPr>
                        <a:t>Có đoàn có đội</a:t>
                      </a:r>
                    </a:p>
                    <a:p>
                      <a:pPr fontAlgn="t"/>
                      <a:r>
                        <a:rPr lang="vi-VN" sz="2700" b="0" dirty="0">
                          <a:effectLst/>
                          <a:latin typeface="Cambria" panose="02040503050406030204" pitchFamily="18" charset="0"/>
                        </a:rPr>
                        <a:t>Tới </a:t>
                      </a:r>
                      <a:r>
                        <a:rPr lang="vi-VN" sz="2700" b="1" dirty="0">
                          <a:solidFill>
                            <a:srgbClr val="D8353E"/>
                          </a:solidFill>
                          <a:effectLst/>
                          <a:latin typeface="Cambria" panose="02040503050406030204" pitchFamily="18" charset="0"/>
                        </a:rPr>
                        <a:t>tr</a:t>
                      </a:r>
                      <a:r>
                        <a:rPr lang="vi-VN" sz="2700" b="0" dirty="0">
                          <a:effectLst/>
                          <a:latin typeface="Cambria" panose="02040503050406030204" pitchFamily="18" charset="0"/>
                        </a:rPr>
                        <a:t>ường cùng nhau.</a:t>
                      </a:r>
                    </a:p>
                    <a:p>
                      <a:pPr algn="r" fontAlgn="t"/>
                      <a:r>
                        <a:rPr lang="vi-VN" sz="2700" b="0" i="1" dirty="0">
                          <a:effectLst/>
                          <a:latin typeface="Cambria" panose="02040503050406030204" pitchFamily="18" charset="0"/>
                        </a:rPr>
                        <a:t>(Theo Nguyễn Trọng Tạo)</a:t>
                      </a: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813944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E8B567F-6D26-C747-E3EA-F49D87489349}"/>
              </a:ext>
            </a:extLst>
          </p:cNvPr>
          <p:cNvSpPr/>
          <p:nvPr/>
        </p:nvSpPr>
        <p:spPr>
          <a:xfrm>
            <a:off x="3317358" y="3062177"/>
            <a:ext cx="308344" cy="3668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209B4AB-573A-D899-F8C2-89D9A1B83932}"/>
              </a:ext>
            </a:extLst>
          </p:cNvPr>
          <p:cNvSpPr/>
          <p:nvPr/>
        </p:nvSpPr>
        <p:spPr>
          <a:xfrm>
            <a:off x="4444409" y="3501138"/>
            <a:ext cx="325652" cy="3668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4CEC3AD-CE41-F501-A0C4-2446C1684506}"/>
              </a:ext>
            </a:extLst>
          </p:cNvPr>
          <p:cNvSpPr/>
          <p:nvPr/>
        </p:nvSpPr>
        <p:spPr>
          <a:xfrm>
            <a:off x="6586504" y="2228775"/>
            <a:ext cx="308344" cy="3668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952EAE4-C121-3FBC-7204-D10C6056651A}"/>
              </a:ext>
            </a:extLst>
          </p:cNvPr>
          <p:cNvSpPr/>
          <p:nvPr/>
        </p:nvSpPr>
        <p:spPr>
          <a:xfrm>
            <a:off x="5996762" y="3062176"/>
            <a:ext cx="386316" cy="3668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6DF446E-7763-32E3-C21C-C1395221AE26}"/>
              </a:ext>
            </a:extLst>
          </p:cNvPr>
          <p:cNvSpPr/>
          <p:nvPr/>
        </p:nvSpPr>
        <p:spPr>
          <a:xfrm>
            <a:off x="8571613" y="3062176"/>
            <a:ext cx="386316" cy="3668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72AF831-8999-88DF-749E-DE89D7A9802F}"/>
              </a:ext>
            </a:extLst>
          </p:cNvPr>
          <p:cNvSpPr/>
          <p:nvPr/>
        </p:nvSpPr>
        <p:spPr>
          <a:xfrm>
            <a:off x="7352413" y="3915808"/>
            <a:ext cx="386316" cy="3668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4838B35-7933-1A70-A3ED-474DBB132364}"/>
              </a:ext>
            </a:extLst>
          </p:cNvPr>
          <p:cNvSpPr/>
          <p:nvPr/>
        </p:nvSpPr>
        <p:spPr>
          <a:xfrm>
            <a:off x="6540428" y="4780589"/>
            <a:ext cx="308344" cy="3668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5942753-9FA4-0EC6-F725-649953B84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949" y="599290"/>
            <a:ext cx="121930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9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552D25-B141-5D54-0857-E248D314DF9B}"/>
              </a:ext>
            </a:extLst>
          </p:cNvPr>
          <p:cNvSpPr txBox="1"/>
          <p:nvPr/>
        </p:nvSpPr>
        <p:spPr>
          <a:xfrm>
            <a:off x="2933856" y="822727"/>
            <a:ext cx="76349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333333"/>
                </a:solidFill>
                <a:latin typeface="Cambria" panose="02040503050406030204" pitchFamily="18" charset="0"/>
              </a:rPr>
              <a:t>b. </a:t>
            </a:r>
            <a:r>
              <a:rPr lang="en-US" sz="3600" b="1" i="1" dirty="0" err="1">
                <a:solidFill>
                  <a:srgbClr val="333333"/>
                </a:solidFill>
                <a:latin typeface="Cambria" panose="02040503050406030204" pitchFamily="18" charset="0"/>
              </a:rPr>
              <a:t>Ghép</a:t>
            </a:r>
            <a:r>
              <a:rPr lang="en-US" sz="3600" b="1" i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333333"/>
                </a:solidFill>
                <a:latin typeface="Cambria" panose="02040503050406030204" pitchFamily="18" charset="0"/>
              </a:rPr>
              <a:t>các</a:t>
            </a:r>
            <a:r>
              <a:rPr lang="en-US" sz="3600" b="1" i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333333"/>
                </a:solidFill>
                <a:latin typeface="Cambria" panose="02040503050406030204" pitchFamily="18" charset="0"/>
              </a:rPr>
              <a:t>tiếng</a:t>
            </a:r>
            <a:r>
              <a:rPr lang="en-US" sz="3600" b="1" i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333333"/>
                </a:solidFill>
                <a:latin typeface="Cambria" panose="02040503050406030204" pitchFamily="18" charset="0"/>
              </a:rPr>
              <a:t>phù</a:t>
            </a:r>
            <a:r>
              <a:rPr lang="en-US" sz="3600" b="1" i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333333"/>
                </a:solidFill>
                <a:latin typeface="Cambria" panose="02040503050406030204" pitchFamily="18" charset="0"/>
              </a:rPr>
              <a:t>hợp</a:t>
            </a:r>
            <a:r>
              <a:rPr lang="en-US" sz="3600" b="1" i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333333"/>
                </a:solidFill>
                <a:latin typeface="Cambria" panose="02040503050406030204" pitchFamily="18" charset="0"/>
              </a:rPr>
              <a:t>với</a:t>
            </a:r>
            <a:endParaRPr lang="en-US" sz="3600" b="1" i="1" dirty="0">
              <a:solidFill>
                <a:srgbClr val="333333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3600" b="1" i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Cambria" panose="02040503050406030204" pitchFamily="18" charset="0"/>
              </a:rPr>
              <a:t>dân</a:t>
            </a:r>
            <a:r>
              <a:rPr lang="en-US" sz="3600" b="1" i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333333"/>
                </a:solidFill>
                <a:latin typeface="Cambria" panose="02040503050406030204" pitchFamily="18" charset="0"/>
              </a:rPr>
              <a:t>hoặc</a:t>
            </a:r>
            <a:r>
              <a:rPr lang="en-US" sz="3600" b="1" i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B050"/>
                </a:solidFill>
                <a:latin typeface="Cambria" panose="02040503050406030204" pitchFamily="18" charset="0"/>
              </a:rPr>
              <a:t>dâng</a:t>
            </a:r>
            <a:r>
              <a:rPr lang="en-US" sz="3600" b="1" i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333333"/>
                </a:solidFill>
                <a:latin typeface="Cambria" panose="02040503050406030204" pitchFamily="18" charset="0"/>
              </a:rPr>
              <a:t>để</a:t>
            </a:r>
            <a:r>
              <a:rPr lang="en-US" sz="3600" b="1" i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333333"/>
                </a:solidFill>
                <a:latin typeface="Cambria" panose="02040503050406030204" pitchFamily="18" charset="0"/>
              </a:rPr>
              <a:t>tạo</a:t>
            </a:r>
            <a:r>
              <a:rPr lang="en-US" sz="3600" b="1" i="1" dirty="0">
                <a:solidFill>
                  <a:srgbClr val="333333"/>
                </a:solidFill>
                <a:latin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333333"/>
                </a:solidFill>
                <a:latin typeface="Cambria" panose="02040503050406030204" pitchFamily="18" charset="0"/>
              </a:rPr>
              <a:t>từ</a:t>
            </a:r>
            <a:endParaRPr lang="en-US" sz="3600" b="1" i="1" dirty="0">
              <a:latin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99AE06E-712E-5D77-6AFA-48FA6463D433}"/>
              </a:ext>
            </a:extLst>
          </p:cNvPr>
          <p:cNvGrpSpPr/>
          <p:nvPr/>
        </p:nvGrpSpPr>
        <p:grpSpPr>
          <a:xfrm>
            <a:off x="3703028" y="2415363"/>
            <a:ext cx="2200939" cy="923330"/>
            <a:chOff x="3455582" y="2505670"/>
            <a:chExt cx="2200939" cy="9233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9CE8F6C-FB29-9AAC-36CC-CD76BADAEA61}"/>
                </a:ext>
              </a:extLst>
            </p:cNvPr>
            <p:cNvSpPr/>
            <p:nvPr/>
          </p:nvSpPr>
          <p:spPr>
            <a:xfrm>
              <a:off x="3455582" y="2505670"/>
              <a:ext cx="2200939" cy="92333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2CD0E79F-3B7C-902F-74E6-517C8F83A6E5}"/>
                </a:ext>
              </a:extLst>
            </p:cNvPr>
            <p:cNvSpPr txBox="1"/>
            <p:nvPr/>
          </p:nvSpPr>
          <p:spPr>
            <a:xfrm>
              <a:off x="3843670" y="2551836"/>
              <a:ext cx="166399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dân</a:t>
              </a: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1841A24-9E6E-C3EA-D563-EED934D6BCC4}"/>
              </a:ext>
            </a:extLst>
          </p:cNvPr>
          <p:cNvGrpSpPr/>
          <p:nvPr/>
        </p:nvGrpSpPr>
        <p:grpSpPr>
          <a:xfrm>
            <a:off x="6431924" y="2393420"/>
            <a:ext cx="2200939" cy="923330"/>
            <a:chOff x="3455582" y="2505670"/>
            <a:chExt cx="2200939" cy="92333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519B1C4A-2071-DF00-0244-84230D3F17CC}"/>
                </a:ext>
              </a:extLst>
            </p:cNvPr>
            <p:cNvSpPr/>
            <p:nvPr/>
          </p:nvSpPr>
          <p:spPr>
            <a:xfrm>
              <a:off x="3455582" y="2505670"/>
              <a:ext cx="2200939" cy="92333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D08E82C-14A9-4AC6-FA95-EBCE7EB20793}"/>
                </a:ext>
              </a:extLst>
            </p:cNvPr>
            <p:cNvSpPr txBox="1"/>
            <p:nvPr/>
          </p:nvSpPr>
          <p:spPr>
            <a:xfrm>
              <a:off x="3592032" y="2555495"/>
              <a:ext cx="192803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dâng</a:t>
              </a: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endParaRPr lang="en-US" sz="28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A391DA7-669E-970A-E9B0-FC49E395A5B3}"/>
              </a:ext>
            </a:extLst>
          </p:cNvPr>
          <p:cNvGrpSpPr/>
          <p:nvPr/>
        </p:nvGrpSpPr>
        <p:grpSpPr>
          <a:xfrm>
            <a:off x="1293781" y="2796292"/>
            <a:ext cx="1930166" cy="908181"/>
            <a:chOff x="1" y="2228827"/>
            <a:chExt cx="1930166" cy="908181"/>
          </a:xfrm>
        </p:grpSpPr>
        <p:sp>
          <p:nvSpPr>
            <p:cNvPr id="15" name="任意多边形: 形状 34">
              <a:extLst>
                <a:ext uri="{FF2B5EF4-FFF2-40B4-BE49-F238E27FC236}">
                  <a16:creationId xmlns:a16="http://schemas.microsoft.com/office/drawing/2014/main" xmlns="" id="{1F69EC65-B78E-2450-37C8-666A0594E953}"/>
                </a:ext>
              </a:extLst>
            </p:cNvPr>
            <p:cNvSpPr/>
            <p:nvPr/>
          </p:nvSpPr>
          <p:spPr>
            <a:xfrm>
              <a:off x="1" y="2228827"/>
              <a:ext cx="1793716" cy="908181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86981D7-E06C-2984-3515-490F7755DBA8}"/>
                </a:ext>
              </a:extLst>
            </p:cNvPr>
            <p:cNvSpPr txBox="1"/>
            <p:nvPr/>
          </p:nvSpPr>
          <p:spPr>
            <a:xfrm>
              <a:off x="136451" y="2359751"/>
              <a:ext cx="17937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81000" indent="22860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trào</a:t>
              </a:r>
              <a:endParaRPr lang="en-US" sz="3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A8A8C61-82CA-858E-0280-1CD634B61359}"/>
              </a:ext>
            </a:extLst>
          </p:cNvPr>
          <p:cNvGrpSpPr/>
          <p:nvPr/>
        </p:nvGrpSpPr>
        <p:grpSpPr>
          <a:xfrm>
            <a:off x="1578578" y="4076857"/>
            <a:ext cx="1682960" cy="908181"/>
            <a:chOff x="1" y="2228827"/>
            <a:chExt cx="1682960" cy="908181"/>
          </a:xfrm>
        </p:grpSpPr>
        <p:sp>
          <p:nvSpPr>
            <p:cNvPr id="18" name="任意多边形: 形状 34">
              <a:extLst>
                <a:ext uri="{FF2B5EF4-FFF2-40B4-BE49-F238E27FC236}">
                  <a16:creationId xmlns:a16="http://schemas.microsoft.com/office/drawing/2014/main" xmlns="" id="{EA9BBCD9-7B30-7204-109D-F3DA2BF297EC}"/>
                </a:ext>
              </a:extLst>
            </p:cNvPr>
            <p:cNvSpPr/>
            <p:nvPr/>
          </p:nvSpPr>
          <p:spPr>
            <a:xfrm>
              <a:off x="1" y="2228827"/>
              <a:ext cx="1682960" cy="908181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6C4CAA6-B8AA-C8A3-050F-0A33D4264425}"/>
                </a:ext>
              </a:extLst>
            </p:cNvPr>
            <p:cNvSpPr txBox="1"/>
            <p:nvPr/>
          </p:nvSpPr>
          <p:spPr>
            <a:xfrm>
              <a:off x="136451" y="2359751"/>
              <a:ext cx="144993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81000" indent="22860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số</a:t>
              </a:r>
              <a:endParaRPr lang="en-US" sz="3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AFCE0D2-3FC8-F73F-F819-4118BAA7AADD}"/>
              </a:ext>
            </a:extLst>
          </p:cNvPr>
          <p:cNvGrpSpPr/>
          <p:nvPr/>
        </p:nvGrpSpPr>
        <p:grpSpPr>
          <a:xfrm>
            <a:off x="4102752" y="4919332"/>
            <a:ext cx="1968794" cy="908181"/>
            <a:chOff x="96581" y="2228825"/>
            <a:chExt cx="1968794" cy="908181"/>
          </a:xfrm>
        </p:grpSpPr>
        <p:sp>
          <p:nvSpPr>
            <p:cNvPr id="21" name="任意多边形: 形状 34">
              <a:extLst>
                <a:ext uri="{FF2B5EF4-FFF2-40B4-BE49-F238E27FC236}">
                  <a16:creationId xmlns:a16="http://schemas.microsoft.com/office/drawing/2014/main" xmlns="" id="{5D73F2EE-2774-5269-4EA0-F0CAD51EEC38}"/>
                </a:ext>
              </a:extLst>
            </p:cNvPr>
            <p:cNvSpPr/>
            <p:nvPr/>
          </p:nvSpPr>
          <p:spPr>
            <a:xfrm>
              <a:off x="96581" y="2228825"/>
              <a:ext cx="1682960" cy="908181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B0082415-D585-7B0D-2A6E-E1AB59437925}"/>
                </a:ext>
              </a:extLst>
            </p:cNvPr>
            <p:cNvSpPr txBox="1"/>
            <p:nvPr/>
          </p:nvSpPr>
          <p:spPr>
            <a:xfrm>
              <a:off x="136451" y="2359751"/>
              <a:ext cx="192892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81000" indent="22860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làng</a:t>
              </a:r>
              <a:endParaRPr lang="en-US" sz="3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8DCC8F5-95A7-CC5B-6CD6-385D8680E718}"/>
              </a:ext>
            </a:extLst>
          </p:cNvPr>
          <p:cNvGrpSpPr/>
          <p:nvPr/>
        </p:nvGrpSpPr>
        <p:grpSpPr>
          <a:xfrm>
            <a:off x="6751309" y="4530948"/>
            <a:ext cx="1880189" cy="908181"/>
            <a:chOff x="96581" y="2228825"/>
            <a:chExt cx="1880189" cy="908181"/>
          </a:xfrm>
        </p:grpSpPr>
        <p:sp>
          <p:nvSpPr>
            <p:cNvPr id="30" name="任意多边形: 形状 34">
              <a:extLst>
                <a:ext uri="{FF2B5EF4-FFF2-40B4-BE49-F238E27FC236}">
                  <a16:creationId xmlns:a16="http://schemas.microsoft.com/office/drawing/2014/main" xmlns="" id="{1C1D0AA5-B894-E5C9-C59E-4FC7070329C9}"/>
                </a:ext>
              </a:extLst>
            </p:cNvPr>
            <p:cNvSpPr/>
            <p:nvPr/>
          </p:nvSpPr>
          <p:spPr>
            <a:xfrm>
              <a:off x="96581" y="2228825"/>
              <a:ext cx="1682960" cy="908181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D4312DF4-4E30-2DD1-A9E9-1EC902346950}"/>
                </a:ext>
              </a:extLst>
            </p:cNvPr>
            <p:cNvSpPr txBox="1"/>
            <p:nvPr/>
          </p:nvSpPr>
          <p:spPr>
            <a:xfrm>
              <a:off x="136451" y="2359751"/>
              <a:ext cx="18403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81000" indent="22860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hiến</a:t>
              </a:r>
              <a:endParaRPr lang="en-US" sz="3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C0FDB073-37DF-E7C6-6E03-45DB638D9D1D}"/>
              </a:ext>
            </a:extLst>
          </p:cNvPr>
          <p:cNvGrpSpPr/>
          <p:nvPr/>
        </p:nvGrpSpPr>
        <p:grpSpPr>
          <a:xfrm>
            <a:off x="8870731" y="4011151"/>
            <a:ext cx="1880189" cy="908181"/>
            <a:chOff x="96581" y="2228825"/>
            <a:chExt cx="1880189" cy="908181"/>
          </a:xfrm>
        </p:grpSpPr>
        <p:sp>
          <p:nvSpPr>
            <p:cNvPr id="33" name="任意多边形: 形状 34">
              <a:extLst>
                <a:ext uri="{FF2B5EF4-FFF2-40B4-BE49-F238E27FC236}">
                  <a16:creationId xmlns:a16="http://schemas.microsoft.com/office/drawing/2014/main" xmlns="" id="{70B776FF-78B4-4C1A-BA16-282F2EE9EB82}"/>
                </a:ext>
              </a:extLst>
            </p:cNvPr>
            <p:cNvSpPr/>
            <p:nvPr/>
          </p:nvSpPr>
          <p:spPr>
            <a:xfrm>
              <a:off x="96581" y="2228825"/>
              <a:ext cx="1682960" cy="908181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B65F6CF-569A-D4E7-C751-67371A4E68C2}"/>
                </a:ext>
              </a:extLst>
            </p:cNvPr>
            <p:cNvSpPr txBox="1"/>
            <p:nvPr/>
          </p:nvSpPr>
          <p:spPr>
            <a:xfrm>
              <a:off x="136451" y="2359751"/>
              <a:ext cx="18403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81000" indent="22860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tộc</a:t>
              </a:r>
              <a:endParaRPr lang="en-US" sz="3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8D14471-7254-3D51-2DA3-B50F56D4D47B}"/>
              </a:ext>
            </a:extLst>
          </p:cNvPr>
          <p:cNvGrpSpPr/>
          <p:nvPr/>
        </p:nvGrpSpPr>
        <p:grpSpPr>
          <a:xfrm>
            <a:off x="9331030" y="2565590"/>
            <a:ext cx="1880189" cy="908181"/>
            <a:chOff x="96581" y="2228825"/>
            <a:chExt cx="1880189" cy="908181"/>
          </a:xfrm>
        </p:grpSpPr>
        <p:sp>
          <p:nvSpPr>
            <p:cNvPr id="36" name="任意多边形: 形状 34">
              <a:extLst>
                <a:ext uri="{FF2B5EF4-FFF2-40B4-BE49-F238E27FC236}">
                  <a16:creationId xmlns:a16="http://schemas.microsoft.com/office/drawing/2014/main" xmlns="" id="{BB8C17C1-1439-3DD5-813B-011CA2A1061B}"/>
                </a:ext>
              </a:extLst>
            </p:cNvPr>
            <p:cNvSpPr/>
            <p:nvPr/>
          </p:nvSpPr>
          <p:spPr>
            <a:xfrm>
              <a:off x="96581" y="2228825"/>
              <a:ext cx="1682960" cy="908181"/>
            </a:xfrm>
            <a:custGeom>
              <a:avLst/>
              <a:gdLst>
                <a:gd name="connsiteX0" fmla="*/ 1745467 w 3499936"/>
                <a:gd name="connsiteY0" fmla="*/ 0 h 1652856"/>
                <a:gd name="connsiteX1" fmla="*/ 2225801 w 3499936"/>
                <a:gd name="connsiteY1" fmla="*/ 136948 h 1652856"/>
                <a:gd name="connsiteX2" fmla="*/ 2346258 w 3499936"/>
                <a:gd name="connsiteY2" fmla="*/ 229712 h 1652856"/>
                <a:gd name="connsiteX3" fmla="*/ 2435041 w 3499936"/>
                <a:gd name="connsiteY3" fmla="*/ 182472 h 1652856"/>
                <a:gd name="connsiteX4" fmla="*/ 2757094 w 3499936"/>
                <a:gd name="connsiteY4" fmla="*/ 114662 h 1652856"/>
                <a:gd name="connsiteX5" fmla="*/ 3499936 w 3499936"/>
                <a:gd name="connsiteY5" fmla="*/ 802318 h 1652856"/>
                <a:gd name="connsiteX6" fmla="*/ 2757094 w 3499936"/>
                <a:gd name="connsiteY6" fmla="*/ 1489974 h 1652856"/>
                <a:gd name="connsiteX7" fmla="*/ 2682743 w 3499936"/>
                <a:gd name="connsiteY7" fmla="*/ 1483036 h 1652856"/>
                <a:gd name="connsiteX8" fmla="*/ 2616998 w 3499936"/>
                <a:gd name="connsiteY8" fmla="*/ 1535415 h 1652856"/>
                <a:gd name="connsiteX9" fmla="*/ 2218839 w 3499936"/>
                <a:gd name="connsiteY9" fmla="*/ 1652856 h 1652856"/>
                <a:gd name="connsiteX10" fmla="*/ 1941645 w 3499936"/>
                <a:gd name="connsiteY10" fmla="*/ 1598817 h 1652856"/>
                <a:gd name="connsiteX11" fmla="*/ 1919543 w 3499936"/>
                <a:gd name="connsiteY11" fmla="*/ 1587232 h 1652856"/>
                <a:gd name="connsiteX12" fmla="*/ 1918607 w 3499936"/>
                <a:gd name="connsiteY12" fmla="*/ 1587457 h 1652856"/>
                <a:gd name="connsiteX13" fmla="*/ 1745467 w 3499936"/>
                <a:gd name="connsiteY13" fmla="*/ 1603748 h 1652856"/>
                <a:gd name="connsiteX14" fmla="*/ 1265133 w 3499936"/>
                <a:gd name="connsiteY14" fmla="*/ 1466801 h 1652856"/>
                <a:gd name="connsiteX15" fmla="*/ 1259489 w 3499936"/>
                <a:gd name="connsiteY15" fmla="*/ 1462454 h 1652856"/>
                <a:gd name="connsiteX16" fmla="*/ 1193509 w 3499936"/>
                <a:gd name="connsiteY16" fmla="*/ 1491120 h 1652856"/>
                <a:gd name="connsiteX17" fmla="*/ 859106 w 3499936"/>
                <a:gd name="connsiteY17" fmla="*/ 1545159 h 1652856"/>
                <a:gd name="connsiteX18" fmla="*/ 0 w 3499936"/>
                <a:gd name="connsiteY18" fmla="*/ 857503 h 1652856"/>
                <a:gd name="connsiteX19" fmla="*/ 859106 w 3499936"/>
                <a:gd name="connsiteY19" fmla="*/ 169847 h 1652856"/>
                <a:gd name="connsiteX20" fmla="*/ 1032246 w 3499936"/>
                <a:gd name="connsiteY20" fmla="*/ 183818 h 1652856"/>
                <a:gd name="connsiteX21" fmla="*/ 1162308 w 3499936"/>
                <a:gd name="connsiteY21" fmla="*/ 216134 h 1652856"/>
                <a:gd name="connsiteX22" fmla="*/ 1265133 w 3499936"/>
                <a:gd name="connsiteY22" fmla="*/ 136948 h 1652856"/>
                <a:gd name="connsiteX23" fmla="*/ 1745467 w 3499936"/>
                <a:gd name="connsiteY23" fmla="*/ 0 h 165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99936" h="1652856">
                  <a:moveTo>
                    <a:pt x="1745467" y="0"/>
                  </a:moveTo>
                  <a:cubicBezTo>
                    <a:pt x="1923394" y="0"/>
                    <a:pt x="2088687" y="50486"/>
                    <a:pt x="2225801" y="136948"/>
                  </a:cubicBezTo>
                  <a:lnTo>
                    <a:pt x="2346258" y="229712"/>
                  </a:lnTo>
                  <a:lnTo>
                    <a:pt x="2435041" y="182472"/>
                  </a:lnTo>
                  <a:cubicBezTo>
                    <a:pt x="2532467" y="139015"/>
                    <a:pt x="2641708" y="114662"/>
                    <a:pt x="2757094" y="114662"/>
                  </a:cubicBezTo>
                  <a:cubicBezTo>
                    <a:pt x="3167354" y="114662"/>
                    <a:pt x="3499936" y="422536"/>
                    <a:pt x="3499936" y="802318"/>
                  </a:cubicBezTo>
                  <a:cubicBezTo>
                    <a:pt x="3499936" y="1182100"/>
                    <a:pt x="3167354" y="1489974"/>
                    <a:pt x="2757094" y="1489974"/>
                  </a:cubicBezTo>
                  <a:lnTo>
                    <a:pt x="2682743" y="1483036"/>
                  </a:lnTo>
                  <a:lnTo>
                    <a:pt x="2616998" y="1535415"/>
                  </a:lnTo>
                  <a:cubicBezTo>
                    <a:pt x="2503341" y="1609561"/>
                    <a:pt x="2366326" y="1652856"/>
                    <a:pt x="2218839" y="1652856"/>
                  </a:cubicBezTo>
                  <a:cubicBezTo>
                    <a:pt x="2120514" y="1652856"/>
                    <a:pt x="2026844" y="1633614"/>
                    <a:pt x="1941645" y="1598817"/>
                  </a:cubicBezTo>
                  <a:lnTo>
                    <a:pt x="1919543" y="1587232"/>
                  </a:lnTo>
                  <a:lnTo>
                    <a:pt x="1918607" y="1587457"/>
                  </a:lnTo>
                  <a:cubicBezTo>
                    <a:pt x="1862681" y="1598139"/>
                    <a:pt x="1804776" y="1603748"/>
                    <a:pt x="1745467" y="1603748"/>
                  </a:cubicBezTo>
                  <a:cubicBezTo>
                    <a:pt x="1567540" y="1603748"/>
                    <a:pt x="1402247" y="1553262"/>
                    <a:pt x="1265133" y="1466801"/>
                  </a:cubicBezTo>
                  <a:lnTo>
                    <a:pt x="1259489" y="1462454"/>
                  </a:lnTo>
                  <a:lnTo>
                    <a:pt x="1193509" y="1491120"/>
                  </a:lnTo>
                  <a:cubicBezTo>
                    <a:pt x="1090727" y="1525917"/>
                    <a:pt x="977724" y="1545159"/>
                    <a:pt x="859106" y="1545159"/>
                  </a:cubicBezTo>
                  <a:cubicBezTo>
                    <a:pt x="384635" y="1545159"/>
                    <a:pt x="0" y="1237285"/>
                    <a:pt x="0" y="857503"/>
                  </a:cubicBezTo>
                  <a:cubicBezTo>
                    <a:pt x="0" y="477721"/>
                    <a:pt x="384635" y="169847"/>
                    <a:pt x="859106" y="169847"/>
                  </a:cubicBezTo>
                  <a:cubicBezTo>
                    <a:pt x="918415" y="169847"/>
                    <a:pt x="976320" y="174658"/>
                    <a:pt x="1032246" y="183818"/>
                  </a:cubicBezTo>
                  <a:lnTo>
                    <a:pt x="1162308" y="216134"/>
                  </a:lnTo>
                  <a:lnTo>
                    <a:pt x="1265133" y="136948"/>
                  </a:lnTo>
                  <a:cubicBezTo>
                    <a:pt x="1402247" y="50486"/>
                    <a:pt x="1567540" y="0"/>
                    <a:pt x="174546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D2A5D1F-8EC9-82A5-496E-B3C4DBF54382}"/>
                </a:ext>
              </a:extLst>
            </p:cNvPr>
            <p:cNvSpPr txBox="1"/>
            <p:nvPr/>
          </p:nvSpPr>
          <p:spPr>
            <a:xfrm>
              <a:off x="136451" y="2359751"/>
              <a:ext cx="18403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81000" indent="22860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latin typeface="Cambria" panose="02040503050406030204" pitchFamily="18" charset="0"/>
                  <a:ea typeface="Times New Roman" panose="02020603050405020304" pitchFamily="18" charset="0"/>
                </a:rPr>
                <a:t>cư</a:t>
              </a:r>
              <a:endParaRPr lang="en-US" sz="36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E97D4905-DD3E-ED2B-EFDF-09D6F2020317}"/>
              </a:ext>
            </a:extLst>
          </p:cNvPr>
          <p:cNvCxnSpPr>
            <a:stCxn id="5" idx="1"/>
            <a:endCxn id="18" idx="4"/>
          </p:cNvCxnSpPr>
          <p:nvPr/>
        </p:nvCxnSpPr>
        <p:spPr>
          <a:xfrm flipH="1">
            <a:off x="2904339" y="2877028"/>
            <a:ext cx="798689" cy="126283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90A8DA9A-2D8A-AA75-9C3D-5FD890CD0D1A}"/>
              </a:ext>
            </a:extLst>
          </p:cNvPr>
          <p:cNvCxnSpPr>
            <a:cxnSpLocks/>
          </p:cNvCxnSpPr>
          <p:nvPr/>
        </p:nvCxnSpPr>
        <p:spPr>
          <a:xfrm>
            <a:off x="4832755" y="3292526"/>
            <a:ext cx="180716" cy="165121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E67963B0-2355-118A-EC18-3C907DB0973D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5600668" y="3312065"/>
            <a:ext cx="4109379" cy="69908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xmlns="" id="{42F34DDF-B9AB-8338-D4F5-581B41B0D630}"/>
              </a:ext>
            </a:extLst>
          </p:cNvPr>
          <p:cNvCxnSpPr>
            <a:cxnSpLocks/>
            <a:stCxn id="8" idx="0"/>
            <a:endCxn id="36" idx="0"/>
          </p:cNvCxnSpPr>
          <p:nvPr/>
        </p:nvCxnSpPr>
        <p:spPr>
          <a:xfrm rot="16200000" flipH="1">
            <a:off x="7494699" y="-110057"/>
            <a:ext cx="104061" cy="5247232"/>
          </a:xfrm>
          <a:prstGeom prst="curvedConnector4">
            <a:avLst>
              <a:gd name="adj1" fmla="val -219679"/>
              <a:gd name="adj2" fmla="val 115368"/>
            </a:avLst>
          </a:prstGeom>
          <a:ln w="38100"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D883A818-D729-9108-6457-6BB744A295BC}"/>
              </a:ext>
            </a:extLst>
          </p:cNvPr>
          <p:cNvCxnSpPr>
            <a:cxnSpLocks/>
            <a:stCxn id="13" idx="2"/>
            <a:endCxn id="30" idx="0"/>
          </p:cNvCxnSpPr>
          <p:nvPr/>
        </p:nvCxnSpPr>
        <p:spPr>
          <a:xfrm>
            <a:off x="7532393" y="3274242"/>
            <a:ext cx="58232" cy="125670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49CADF6D-408B-3366-04EA-271ED338076F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972474" y="3316750"/>
            <a:ext cx="4559920" cy="16199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0C83AD57-E00B-7439-A9F1-C779F1E95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686" y="657462"/>
            <a:ext cx="1219306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571751" y="2151634"/>
            <a:ext cx="758495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Kể lại cho người thân nghe câu chuyện Mặt trời mọc ở đằng … tây. Nếu có thể thử làm vài câu thơ về mặt trời.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4050157"/>
            <a:ext cx="2844758" cy="20030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14718" y="955433"/>
            <a:ext cx="2762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9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xmlns="" id="{5B915842-1131-0D7E-98FF-E8AC89886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50" y="1917352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xmlns="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>
            <a:spLocks/>
          </p:cNvSpPr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EE0FF0B-8EA6-C0A0-BF33-F399FE547B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t="7154" r="-499" b="55918"/>
          <a:stretch/>
        </p:blipFill>
        <p:spPr>
          <a:xfrm>
            <a:off x="2690038" y="2959596"/>
            <a:ext cx="6961661" cy="2220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18B399-C03C-7DCD-F890-E06A84591D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5191" y="2594793"/>
            <a:ext cx="324945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708BF0-31A1-65E6-94B5-EA39E636B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946" y="1892288"/>
            <a:ext cx="5438103" cy="3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8396" y="1297945"/>
            <a:ext cx="10560994" cy="4355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Đây là thư viện của các em. Các em có thể đọc bất kì quyển sách nào có ở đây. Cứ thoải mái vào thư viện khi nào thấy thích. Nếu muốn, các em có thể mượn sách về nhà đọc. Nhưng đọc xong thì phải trả lại nhé. Nếu ở nhà có sách gì các em muốn bạn khác cùng đọc, hãy mang đến đây.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18997" y="5806683"/>
            <a:ext cx="7520023" cy="726056"/>
            <a:chOff x="4839490" y="4942370"/>
            <a:chExt cx="9593111" cy="726056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4" y="5022095"/>
              <a:ext cx="934243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văn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nói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nội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dung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38531" y="5848929"/>
            <a:ext cx="757435" cy="615939"/>
            <a:chOff x="4700568" y="4342508"/>
            <a:chExt cx="637729" cy="5579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8799" y="4404712"/>
              <a:ext cx="376619" cy="433518"/>
            </a:xfrm>
            <a:prstGeom prst="rect">
              <a:avLst/>
            </a:prstGeom>
          </p:spPr>
        </p:pic>
        <p:sp>
          <p:nvSpPr>
            <p:cNvPr id="8" name="Google Shape;5342;p41"/>
            <p:cNvSpPr/>
            <p:nvPr/>
          </p:nvSpPr>
          <p:spPr>
            <a:xfrm rot="10388515">
              <a:off x="4700568" y="4342508"/>
              <a:ext cx="637729" cy="557927"/>
            </a:xfrm>
            <a:custGeom>
              <a:avLst/>
              <a:gdLst/>
              <a:ahLst/>
              <a:cxnLst/>
              <a:rect l="l" t="t" r="r" b="b"/>
              <a:pathLst>
                <a:path w="6690" h="5853" extrusionOk="0">
                  <a:moveTo>
                    <a:pt x="3425" y="312"/>
                  </a:moveTo>
                  <a:cubicBezTo>
                    <a:pt x="3591" y="312"/>
                    <a:pt x="3757" y="324"/>
                    <a:pt x="3921" y="346"/>
                  </a:cubicBezTo>
                  <a:cubicBezTo>
                    <a:pt x="5522" y="546"/>
                    <a:pt x="6356" y="1914"/>
                    <a:pt x="5856" y="3515"/>
                  </a:cubicBezTo>
                  <a:cubicBezTo>
                    <a:pt x="5422" y="4916"/>
                    <a:pt x="4155" y="5350"/>
                    <a:pt x="2820" y="5416"/>
                  </a:cubicBezTo>
                  <a:cubicBezTo>
                    <a:pt x="2793" y="5416"/>
                    <a:pt x="2769" y="5423"/>
                    <a:pt x="2749" y="5436"/>
                  </a:cubicBezTo>
                  <a:lnTo>
                    <a:pt x="2749" y="5436"/>
                  </a:lnTo>
                  <a:cubicBezTo>
                    <a:pt x="2735" y="5424"/>
                    <a:pt x="2715" y="5416"/>
                    <a:pt x="2687" y="5416"/>
                  </a:cubicBezTo>
                  <a:cubicBezTo>
                    <a:pt x="1253" y="5350"/>
                    <a:pt x="85" y="3782"/>
                    <a:pt x="452" y="2347"/>
                  </a:cubicBezTo>
                  <a:cubicBezTo>
                    <a:pt x="778" y="1014"/>
                    <a:pt x="2104" y="312"/>
                    <a:pt x="3425" y="312"/>
                  </a:cubicBezTo>
                  <a:close/>
                  <a:moveTo>
                    <a:pt x="3489" y="1"/>
                  </a:moveTo>
                  <a:cubicBezTo>
                    <a:pt x="1904" y="1"/>
                    <a:pt x="244" y="988"/>
                    <a:pt x="118" y="2714"/>
                  </a:cubicBezTo>
                  <a:cubicBezTo>
                    <a:pt x="0" y="3864"/>
                    <a:pt x="951" y="5613"/>
                    <a:pt x="2232" y="5613"/>
                  </a:cubicBezTo>
                  <a:cubicBezTo>
                    <a:pt x="2378" y="5613"/>
                    <a:pt x="2528" y="5590"/>
                    <a:pt x="2681" y="5541"/>
                  </a:cubicBezTo>
                  <a:lnTo>
                    <a:pt x="2681" y="5541"/>
                  </a:lnTo>
                  <a:cubicBezTo>
                    <a:pt x="2665" y="5620"/>
                    <a:pt x="2697" y="5714"/>
                    <a:pt x="2787" y="5750"/>
                  </a:cubicBezTo>
                  <a:cubicBezTo>
                    <a:pt x="3017" y="5820"/>
                    <a:pt x="3245" y="5853"/>
                    <a:pt x="3469" y="5853"/>
                  </a:cubicBezTo>
                  <a:cubicBezTo>
                    <a:pt x="4838" y="5853"/>
                    <a:pt x="6036" y="4629"/>
                    <a:pt x="6323" y="3281"/>
                  </a:cubicBezTo>
                  <a:cubicBezTo>
                    <a:pt x="6690" y="1447"/>
                    <a:pt x="5622" y="112"/>
                    <a:pt x="3788" y="12"/>
                  </a:cubicBezTo>
                  <a:cubicBezTo>
                    <a:pt x="3689" y="4"/>
                    <a:pt x="3589" y="1"/>
                    <a:pt x="3489" y="1"/>
                  </a:cubicBezTo>
                  <a:close/>
                </a:path>
              </a:pathLst>
            </a:custGeom>
            <a:solidFill>
              <a:srgbClr val="76D9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927254" y="315790"/>
            <a:ext cx="23374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xmlns="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B1ACF6-457D-4A6B-8124-0F0826308099}"/>
              </a:ext>
            </a:extLst>
          </p:cNvPr>
          <p:cNvSpPr/>
          <p:nvPr/>
        </p:nvSpPr>
        <p:spPr>
          <a:xfrm>
            <a:off x="5119575" y="421863"/>
            <a:ext cx="1655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31248C-7A5B-4CE7-BB7B-E62E8BCC47B5}"/>
              </a:ext>
            </a:extLst>
          </p:cNvPr>
          <p:cNvSpPr txBox="1"/>
          <p:nvPr/>
        </p:nvSpPr>
        <p:spPr>
          <a:xfrm>
            <a:off x="951836" y="994910"/>
            <a:ext cx="11387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κư νμİn của các em.  Các em có Ό˘ đǌ bất kì ǕίΐϜn sáε wào có ở đây.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7F8065-5D56-439D-97C2-34D3D5ED1785}"/>
              </a:ext>
            </a:extLst>
          </p:cNvPr>
          <p:cNvSpPr txBox="1"/>
          <p:nvPr/>
        </p:nvSpPr>
        <p:spPr>
          <a:xfrm>
            <a:off x="-212653" y="152034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Cứ κ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oải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jái vào κư νμİn δi wào κấy κíε.  NĞu juū,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654BF0-CB13-41BC-B5CC-335A400E09BF}"/>
              </a:ext>
            </a:extLst>
          </p:cNvPr>
          <p:cNvSpPr txBox="1"/>
          <p:nvPr/>
        </p:nvSpPr>
        <p:spPr>
          <a:xfrm>
            <a:off x="-127593" y="2064831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 η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đǌ.  Nǖưng đǌ x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Ǉrả lại ·≈.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NĞu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juū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66770A4-5842-400C-9639-3BC84F4ED58D}"/>
              </a:ext>
            </a:extLst>
          </p:cNvPr>
          <p:cNvSpPr txBox="1"/>
          <p:nvPr/>
        </p:nvSpPr>
        <p:spPr>
          <a:xfrm>
            <a:off x="-127593" y="2588051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đǌ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jang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đoạn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dấu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7D24541-2DA0-4030-9A90-D89E8BB99844}"/>
              </a:ext>
            </a:extLst>
          </p:cNvPr>
          <p:cNvSpPr txBox="1"/>
          <p:nvPr/>
        </p:nvSpPr>
        <p:spPr>
          <a:xfrm>
            <a:off x="4418597" y="2445866"/>
            <a:ext cx="609777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 là κư νμİn của các em.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14718" y="955433"/>
            <a:ext cx="2762565" cy="1479559"/>
            <a:chOff x="4714718" y="955433"/>
            <a:chExt cx="2762565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8648" y="1665551"/>
              <a:ext cx="225254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Thư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viện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447</Words>
  <Application>Microsoft Office PowerPoint</Application>
  <PresentationFormat>Widescreen</PresentationFormat>
  <Paragraphs>75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Aptos</vt:lpstr>
      <vt:lpstr>Aptos Display</vt:lpstr>
      <vt:lpstr>Arial</vt:lpstr>
      <vt:lpstr>Arial-Rounded</vt:lpstr>
      <vt:lpstr>Calibri</vt:lpstr>
      <vt:lpstr>Cambria</vt:lpstr>
      <vt:lpstr>Gloria Hallelujah</vt:lpstr>
      <vt:lpstr>HP001 4 hàng</vt:lpstr>
      <vt:lpstr>Times New Roman</vt:lpstr>
      <vt:lpstr>字魂105号-简雅黑</vt:lpstr>
      <vt:lpstr>字魂70号-灵悦黑体</vt:lpstr>
      <vt:lpstr>等线</vt:lpstr>
      <vt:lpstr>千图网海量PPT模板www.58pic.com​​</vt:lpstr>
      <vt:lpstr>1_千图网海量PPT模板www.58pic.com​​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User</cp:lastModifiedBy>
  <cp:revision>31</cp:revision>
  <dcterms:created xsi:type="dcterms:W3CDTF">2022-06-27T10:50:26Z</dcterms:created>
  <dcterms:modified xsi:type="dcterms:W3CDTF">2025-12-26T03:35:39Z</dcterms:modified>
</cp:coreProperties>
</file>