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1"/>
    <p:sldMasterId id="2147483685" r:id="rId2"/>
  </p:sldMasterIdLst>
  <p:notesMasterIdLst>
    <p:notesMasterId r:id="rId12"/>
  </p:notesMasterIdLst>
  <p:sldIdLst>
    <p:sldId id="334" r:id="rId3"/>
    <p:sldId id="325" r:id="rId4"/>
    <p:sldId id="267" r:id="rId5"/>
    <p:sldId id="263" r:id="rId6"/>
    <p:sldId id="269" r:id="rId7"/>
    <p:sldId id="270" r:id="rId8"/>
    <p:sldId id="271" r:id="rId9"/>
    <p:sldId id="332" r:id="rId10"/>
    <p:sldId id="326"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81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D47716-18BE-4E87-A47B-07C790079813}" type="datetimeFigureOut">
              <a:rPr lang="en-US" smtClean="0"/>
              <a:t>12/26/2025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F54E99-E1E8-4898-89CA-10D72B653171}" type="slidenum">
              <a:rPr lang="en-US" smtClean="0"/>
              <a:t>‹#›</a:t>
            </a:fld>
            <a:endParaRPr lang="en-US"/>
          </a:p>
        </p:txBody>
      </p:sp>
    </p:spTree>
    <p:extLst>
      <p:ext uri="{BB962C8B-B14F-4D97-AF65-F5344CB8AC3E}">
        <p14:creationId xmlns:p14="http://schemas.microsoft.com/office/powerpoint/2010/main" val="88848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018659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g"/><Relationship Id="rId1" Type="http://schemas.openxmlformats.org/officeDocument/2006/relationships/slideMaster" Target="../slideMasters/slideMaster2.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17.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2.xml"/><Relationship Id="rId5" Type="http://schemas.openxmlformats.org/officeDocument/2006/relationships/image" Target="../media/image6.png"/><Relationship Id="rId4" Type="http://schemas.microsoft.com/office/2007/relationships/hdphoto" Target="../media/hdphoto1.wdp"/></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jpg"/><Relationship Id="rId1" Type="http://schemas.openxmlformats.org/officeDocument/2006/relationships/slideMaster" Target="../slideMasters/slideMaster2.xml"/><Relationship Id="rId5" Type="http://schemas.openxmlformats.org/officeDocument/2006/relationships/image" Target="../media/image6.png"/><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1036886"/>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00A9245-4D5B-4EB0-822A-ECFFED97283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B994C97D-18A3-4550-8EC0-B0802758DF84}"/>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2025/12/26</a:t>
            </a:fld>
            <a:endParaRPr lang="zh-CN" altLang="en-US"/>
          </a:p>
        </p:txBody>
      </p:sp>
      <p:sp>
        <p:nvSpPr>
          <p:cNvPr id="4" name="页脚占位符 3">
            <a:extLst>
              <a:ext uri="{FF2B5EF4-FFF2-40B4-BE49-F238E27FC236}">
                <a16:creationId xmlns:a16="http://schemas.microsoft.com/office/drawing/2014/main" xmlns="" id="{495EAA9E-7B4E-44FF-A161-22D02AA0D04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4E5CA654-8E96-47A9-85BE-C95151546B11}"/>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1579741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7FC29D64-043E-44ED-96E1-F7D7722C9AFB}"/>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2025/12/26</a:t>
            </a:fld>
            <a:endParaRPr lang="zh-CN" altLang="en-US"/>
          </a:p>
        </p:txBody>
      </p:sp>
      <p:sp>
        <p:nvSpPr>
          <p:cNvPr id="3" name="页脚占位符 2">
            <a:extLst>
              <a:ext uri="{FF2B5EF4-FFF2-40B4-BE49-F238E27FC236}">
                <a16:creationId xmlns:a16="http://schemas.microsoft.com/office/drawing/2014/main" xmlns="" id="{C04A073B-0D4A-44BC-A5E8-2D87CC013AD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24DAEC1A-1515-46A2-9F8D-B412C2309D20}"/>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pic>
        <p:nvPicPr>
          <p:cNvPr id="5" name="图片 4">
            <a:extLst>
              <a:ext uri="{FF2B5EF4-FFF2-40B4-BE49-F238E27FC236}">
                <a16:creationId xmlns:a16="http://schemas.microsoft.com/office/drawing/2014/main" xmlns="" id="{4B3B24AF-6035-4C63-A092-733A8B55C5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xmlns="" id="{FFB19EA7-B335-6146-2DCD-0A645359DBA3}"/>
              </a:ext>
            </a:extLst>
          </p:cNvPr>
          <p:cNvPicPr>
            <a:picLocks noChangeAspect="1"/>
          </p:cNvPicPr>
          <p:nvPr userDrawn="1"/>
        </p:nvPicPr>
        <p:blipFill>
          <a:blip r:embed="rId3"/>
          <a:stretch>
            <a:fillRect/>
          </a:stretch>
        </p:blipFill>
        <p:spPr>
          <a:xfrm>
            <a:off x="10490083" y="-414143"/>
            <a:ext cx="2188654" cy="890093"/>
          </a:xfrm>
          <a:prstGeom prst="rect">
            <a:avLst/>
          </a:prstGeom>
        </p:spPr>
      </p:pic>
      <p:pic>
        <p:nvPicPr>
          <p:cNvPr id="9" name="Picture 8">
            <a:extLst>
              <a:ext uri="{FF2B5EF4-FFF2-40B4-BE49-F238E27FC236}">
                <a16:creationId xmlns:a16="http://schemas.microsoft.com/office/drawing/2014/main" xmlns="" id="{D90560AC-F7F1-E6BD-6551-2A7AFA68E221}"/>
              </a:ext>
            </a:extLst>
          </p:cNvPr>
          <p:cNvPicPr>
            <a:picLocks noChangeAspect="1"/>
          </p:cNvPicPr>
          <p:nvPr userDrawn="1"/>
        </p:nvPicPr>
        <p:blipFill>
          <a:blip r:embed="rId3"/>
          <a:stretch>
            <a:fillRect/>
          </a:stretch>
        </p:blipFill>
        <p:spPr>
          <a:xfrm>
            <a:off x="-675227" y="6093865"/>
            <a:ext cx="2188654" cy="890093"/>
          </a:xfrm>
          <a:prstGeom prst="rect">
            <a:avLst/>
          </a:prstGeom>
        </p:spPr>
      </p:pic>
    </p:spTree>
    <p:extLst>
      <p:ext uri="{BB962C8B-B14F-4D97-AF65-F5344CB8AC3E}">
        <p14:creationId xmlns:p14="http://schemas.microsoft.com/office/powerpoint/2010/main" val="2738547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8D1571C-925A-4F64-8BDD-D3A38480178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B58332BF-D4EC-45AE-A722-9BA446395D5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2600AD03-D9C7-43D3-A949-7366BBB2A17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F0528720-1D56-4A62-B1D3-E1B4841657C7}"/>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2025/12/26</a:t>
            </a:fld>
            <a:endParaRPr lang="zh-CN" altLang="en-US"/>
          </a:p>
        </p:txBody>
      </p:sp>
      <p:sp>
        <p:nvSpPr>
          <p:cNvPr id="6" name="页脚占位符 5">
            <a:extLst>
              <a:ext uri="{FF2B5EF4-FFF2-40B4-BE49-F238E27FC236}">
                <a16:creationId xmlns:a16="http://schemas.microsoft.com/office/drawing/2014/main" xmlns="" id="{0C31534B-DF0C-4AC5-83ED-44BC4F89AD2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00A961BC-CAF6-4FB8-A723-D4A178D97AD7}"/>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3037558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CAEB641-0379-488D-A44B-89D10C607C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DF49C221-5C75-44F4-9B5A-F58BFA50B34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34FB78AD-A659-4619-91FB-90A88B33345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EF2E621A-99C1-4617-9CD5-BD78B4581C44}"/>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2025/12/26</a:t>
            </a:fld>
            <a:endParaRPr lang="zh-CN" altLang="en-US"/>
          </a:p>
        </p:txBody>
      </p:sp>
      <p:sp>
        <p:nvSpPr>
          <p:cNvPr id="6" name="页脚占位符 5">
            <a:extLst>
              <a:ext uri="{FF2B5EF4-FFF2-40B4-BE49-F238E27FC236}">
                <a16:creationId xmlns:a16="http://schemas.microsoft.com/office/drawing/2014/main" xmlns="" id="{0EFE8D60-BBD6-40D5-B910-567D47995FF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015359C9-5470-4F7A-89DD-FB63F2CC6FBE}"/>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18076276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37F03C4-8CB9-463D-B601-89A585F82B4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6296ED78-330B-4A73-8815-84140D7AFD9D}"/>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641AE190-6D9F-4F81-928C-459A24A6C160}"/>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2025/12/26</a:t>
            </a:fld>
            <a:endParaRPr lang="zh-CN" altLang="en-US"/>
          </a:p>
        </p:txBody>
      </p:sp>
      <p:sp>
        <p:nvSpPr>
          <p:cNvPr id="5" name="页脚占位符 4">
            <a:extLst>
              <a:ext uri="{FF2B5EF4-FFF2-40B4-BE49-F238E27FC236}">
                <a16:creationId xmlns:a16="http://schemas.microsoft.com/office/drawing/2014/main" xmlns="" id="{426DC83A-D99C-4590-B354-D31E3458AA0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0502DC11-F631-4182-A97B-9615BBA81DB3}"/>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3540634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F5D65253-AB9D-409E-8BA3-4838BCBBC3A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792FD55C-19D8-44DD-8CA4-83C9DB912BEF}"/>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79427B5C-AC9F-4DA4-8DC5-D4D7F71250F9}"/>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2025/12/26</a:t>
            </a:fld>
            <a:endParaRPr lang="zh-CN" altLang="en-US"/>
          </a:p>
        </p:txBody>
      </p:sp>
      <p:sp>
        <p:nvSpPr>
          <p:cNvPr id="5" name="页脚占位符 4">
            <a:extLst>
              <a:ext uri="{FF2B5EF4-FFF2-40B4-BE49-F238E27FC236}">
                <a16:creationId xmlns:a16="http://schemas.microsoft.com/office/drawing/2014/main" xmlns="" id="{EF0BB1A6-71B0-4294-931D-1E23515D12C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6E8041B9-9C47-4458-8817-AD7A311FC971}"/>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2638618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EA58B949-65ED-49CD-A5A7-F275872590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图片 10">
            <a:extLst>
              <a:ext uri="{FF2B5EF4-FFF2-40B4-BE49-F238E27FC236}">
                <a16:creationId xmlns:a16="http://schemas.microsoft.com/office/drawing/2014/main" xmlns="" id="{32608084-1AF6-4360-9CD8-7CF08262116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a:off x="0" y="4324350"/>
            <a:ext cx="12192000" cy="2533650"/>
          </a:xfrm>
          <a:custGeom>
            <a:avLst/>
            <a:gdLst>
              <a:gd name="connsiteX0" fmla="*/ 0 w 12192000"/>
              <a:gd name="connsiteY0" fmla="*/ 0 h 2533650"/>
              <a:gd name="connsiteX1" fmla="*/ 400050 w 12192000"/>
              <a:gd name="connsiteY1" fmla="*/ 0 h 2533650"/>
              <a:gd name="connsiteX2" fmla="*/ 400050 w 12192000"/>
              <a:gd name="connsiteY2" fmla="*/ 2133600 h 2533650"/>
              <a:gd name="connsiteX3" fmla="*/ 11734800 w 12192000"/>
              <a:gd name="connsiteY3" fmla="*/ 2133600 h 2533650"/>
              <a:gd name="connsiteX4" fmla="*/ 11734800 w 12192000"/>
              <a:gd name="connsiteY4" fmla="*/ 0 h 2533650"/>
              <a:gd name="connsiteX5" fmla="*/ 12192000 w 12192000"/>
              <a:gd name="connsiteY5" fmla="*/ 0 h 2533650"/>
              <a:gd name="connsiteX6" fmla="*/ 12192000 w 12192000"/>
              <a:gd name="connsiteY6" fmla="*/ 2533650 h 2533650"/>
              <a:gd name="connsiteX7" fmla="*/ 0 w 12192000"/>
              <a:gd name="connsiteY7" fmla="*/ 2533650 h 253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533650">
                <a:moveTo>
                  <a:pt x="0" y="0"/>
                </a:moveTo>
                <a:lnTo>
                  <a:pt x="400050" y="0"/>
                </a:lnTo>
                <a:lnTo>
                  <a:pt x="400050" y="2133600"/>
                </a:lnTo>
                <a:lnTo>
                  <a:pt x="11734800" y="2133600"/>
                </a:lnTo>
                <a:lnTo>
                  <a:pt x="11734800" y="0"/>
                </a:lnTo>
                <a:lnTo>
                  <a:pt x="12192000" y="0"/>
                </a:lnTo>
                <a:lnTo>
                  <a:pt x="12192000" y="2533650"/>
                </a:lnTo>
                <a:lnTo>
                  <a:pt x="0" y="2533650"/>
                </a:lnTo>
                <a:close/>
              </a:path>
            </a:pathLst>
          </a:custGeom>
        </p:spPr>
      </p:pic>
      <p:pic>
        <p:nvPicPr>
          <p:cNvPr id="3" name="Picture 2">
            <a:extLst>
              <a:ext uri="{FF2B5EF4-FFF2-40B4-BE49-F238E27FC236}">
                <a16:creationId xmlns:a16="http://schemas.microsoft.com/office/drawing/2014/main" xmlns="" id="{D3FDB8C3-97E5-1A44-CB17-6A190F513E1D}"/>
              </a:ext>
            </a:extLst>
          </p:cNvPr>
          <p:cNvPicPr>
            <a:picLocks noChangeAspect="1"/>
          </p:cNvPicPr>
          <p:nvPr userDrawn="1"/>
        </p:nvPicPr>
        <p:blipFill>
          <a:blip r:embed="rId4">
            <a:duotone>
              <a:prstClr val="black"/>
              <a:schemeClr val="tx1">
                <a:tint val="45000"/>
                <a:satMod val="400000"/>
              </a:schemeClr>
            </a:duotone>
            <a:extLst>
              <a:ext uri="{BEBA8EAE-BF5A-486C-A8C5-ECC9F3942E4B}">
                <a14:imgProps xmlns:a14="http://schemas.microsoft.com/office/drawing/2010/main">
                  <a14:imgLayer r:embed="rId5">
                    <a14:imgEffect>
                      <a14:colorTemperature colorTemp="7200"/>
                    </a14:imgEffect>
                    <a14:imgEffect>
                      <a14:saturation sat="400000"/>
                    </a14:imgEffect>
                  </a14:imgLayer>
                </a14:imgProps>
              </a:ext>
            </a:extLst>
          </a:blip>
          <a:stretch>
            <a:fillRect/>
          </a:stretch>
        </p:blipFill>
        <p:spPr>
          <a:xfrm>
            <a:off x="-649679" y="6151312"/>
            <a:ext cx="2188654" cy="890093"/>
          </a:xfrm>
          <a:prstGeom prst="rect">
            <a:avLst/>
          </a:prstGeom>
        </p:spPr>
      </p:pic>
      <p:pic>
        <p:nvPicPr>
          <p:cNvPr id="5" name="Picture 4">
            <a:extLst>
              <a:ext uri="{FF2B5EF4-FFF2-40B4-BE49-F238E27FC236}">
                <a16:creationId xmlns:a16="http://schemas.microsoft.com/office/drawing/2014/main" xmlns="" id="{E86B5A0A-62A7-61BC-60EB-D75D4D9080F5}"/>
              </a:ext>
            </a:extLst>
          </p:cNvPr>
          <p:cNvPicPr>
            <a:picLocks noChangeAspect="1"/>
          </p:cNvPicPr>
          <p:nvPr userDrawn="1"/>
        </p:nvPicPr>
        <p:blipFill>
          <a:blip r:embed="rId6">
            <a:duotone>
              <a:prstClr val="black"/>
              <a:schemeClr val="tx2">
                <a:tint val="45000"/>
                <a:satMod val="400000"/>
              </a:schemeClr>
            </a:duotone>
          </a:blip>
          <a:stretch>
            <a:fillRect/>
          </a:stretch>
        </p:blipFill>
        <p:spPr>
          <a:xfrm>
            <a:off x="10610936" y="-445047"/>
            <a:ext cx="2188654" cy="890093"/>
          </a:xfrm>
          <a:prstGeom prst="rect">
            <a:avLst/>
          </a:prstGeom>
        </p:spPr>
      </p:pic>
    </p:spTree>
    <p:extLst>
      <p:ext uri="{BB962C8B-B14F-4D97-AF65-F5344CB8AC3E}">
        <p14:creationId xmlns:p14="http://schemas.microsoft.com/office/powerpoint/2010/main" val="129124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0427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61815163"/>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72097670"/>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133122"/>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A2886D60-212C-4634-8F55-A6168EBEA1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xmlns="" id="{84917901-4DAD-479F-AC91-A6C040FDE25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7056"/>
          <a:stretch/>
        </p:blipFill>
        <p:spPr>
          <a:xfrm>
            <a:off x="1896437" y="3030408"/>
            <a:ext cx="2457528" cy="1467329"/>
          </a:xfrm>
          <a:prstGeom prst="rect">
            <a:avLst/>
          </a:prstGeom>
        </p:spPr>
      </p:pic>
      <p:pic>
        <p:nvPicPr>
          <p:cNvPr id="9" name="图片 8">
            <a:extLst>
              <a:ext uri="{FF2B5EF4-FFF2-40B4-BE49-F238E27FC236}">
                <a16:creationId xmlns:a16="http://schemas.microsoft.com/office/drawing/2014/main" xmlns="" id="{A7CEC63E-D8F3-4C99-8C19-E063B50406D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69295" t="19153" b="9518"/>
          <a:stretch/>
        </p:blipFill>
        <p:spPr>
          <a:xfrm>
            <a:off x="7604077" y="496350"/>
            <a:ext cx="1307532" cy="2174674"/>
          </a:xfrm>
          <a:prstGeom prst="rect">
            <a:avLst/>
          </a:prstGeom>
        </p:spPr>
      </p:pic>
      <p:pic>
        <p:nvPicPr>
          <p:cNvPr id="10" name="图片 9">
            <a:extLst>
              <a:ext uri="{FF2B5EF4-FFF2-40B4-BE49-F238E27FC236}">
                <a16:creationId xmlns:a16="http://schemas.microsoft.com/office/drawing/2014/main" xmlns="" id="{609A0A1A-3E3F-4AED-9628-14DCACFFF59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2757" r="44843" b="72394"/>
          <a:stretch/>
        </p:blipFill>
        <p:spPr>
          <a:xfrm>
            <a:off x="486737" y="337983"/>
            <a:ext cx="1409700" cy="1243782"/>
          </a:xfrm>
          <a:prstGeom prst="rect">
            <a:avLst/>
          </a:prstGeom>
        </p:spPr>
      </p:pic>
      <p:pic>
        <p:nvPicPr>
          <p:cNvPr id="12" name="图片 11">
            <a:extLst>
              <a:ext uri="{FF2B5EF4-FFF2-40B4-BE49-F238E27FC236}">
                <a16:creationId xmlns:a16="http://schemas.microsoft.com/office/drawing/2014/main" xmlns="" id="{DB0164A4-9F07-4C63-A023-EEB3FDE33892}"/>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b="64902"/>
          <a:stretch/>
        </p:blipFill>
        <p:spPr>
          <a:xfrm rot="10800000">
            <a:off x="2146565" y="4294666"/>
            <a:ext cx="10081098" cy="2605179"/>
          </a:xfrm>
          <a:prstGeom prst="rect">
            <a:avLst/>
          </a:prstGeom>
        </p:spPr>
      </p:pic>
      <p:pic>
        <p:nvPicPr>
          <p:cNvPr id="13" name="图片 12">
            <a:extLst>
              <a:ext uri="{FF2B5EF4-FFF2-40B4-BE49-F238E27FC236}">
                <a16:creationId xmlns:a16="http://schemas.microsoft.com/office/drawing/2014/main" xmlns="" id="{21ADB5C9-4923-433E-9EAE-04D09A94EA82}"/>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13692" t="53086"/>
          <a:stretch/>
        </p:blipFill>
        <p:spPr>
          <a:xfrm>
            <a:off x="0" y="3477873"/>
            <a:ext cx="4998237" cy="3429000"/>
          </a:xfrm>
          <a:prstGeom prst="rect">
            <a:avLst/>
          </a:prstGeom>
        </p:spPr>
      </p:pic>
      <p:pic>
        <p:nvPicPr>
          <p:cNvPr id="14" name="图片 13">
            <a:extLst>
              <a:ext uri="{FF2B5EF4-FFF2-40B4-BE49-F238E27FC236}">
                <a16:creationId xmlns:a16="http://schemas.microsoft.com/office/drawing/2014/main" xmlns="" id="{4E3C004E-AD01-4F78-ABDE-9B7C848E6E27}"/>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83072" r="64944" b="1"/>
          <a:stretch/>
        </p:blipFill>
        <p:spPr>
          <a:xfrm>
            <a:off x="1478981" y="4875550"/>
            <a:ext cx="1492819" cy="516078"/>
          </a:xfrm>
          <a:prstGeom prst="rect">
            <a:avLst/>
          </a:prstGeom>
        </p:spPr>
      </p:pic>
      <p:pic>
        <p:nvPicPr>
          <p:cNvPr id="15" name="图片 14">
            <a:extLst>
              <a:ext uri="{FF2B5EF4-FFF2-40B4-BE49-F238E27FC236}">
                <a16:creationId xmlns:a16="http://schemas.microsoft.com/office/drawing/2014/main" xmlns="" id="{FD498764-D0B4-4CE1-B2DE-28CD4D51219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026" t="35624" r="65269" b="16247"/>
          <a:stretch/>
        </p:blipFill>
        <p:spPr>
          <a:xfrm>
            <a:off x="486737" y="1863926"/>
            <a:ext cx="1307531" cy="1467328"/>
          </a:xfrm>
          <a:prstGeom prst="rect">
            <a:avLst/>
          </a:prstGeom>
        </p:spPr>
      </p:pic>
      <p:pic>
        <p:nvPicPr>
          <p:cNvPr id="16" name="图片 15">
            <a:extLst>
              <a:ext uri="{FF2B5EF4-FFF2-40B4-BE49-F238E27FC236}">
                <a16:creationId xmlns:a16="http://schemas.microsoft.com/office/drawing/2014/main" xmlns="" id="{37D7116D-6EC5-4445-A13C-44D3069C278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446" b="55122"/>
          <a:stretch/>
        </p:blipFill>
        <p:spPr>
          <a:xfrm>
            <a:off x="5600700" y="1154777"/>
            <a:ext cx="1586414" cy="1243782"/>
          </a:xfrm>
          <a:prstGeom prst="rect">
            <a:avLst/>
          </a:prstGeom>
        </p:spPr>
      </p:pic>
      <p:pic>
        <p:nvPicPr>
          <p:cNvPr id="11" name="图片 10">
            <a:extLst>
              <a:ext uri="{FF2B5EF4-FFF2-40B4-BE49-F238E27FC236}">
                <a16:creationId xmlns:a16="http://schemas.microsoft.com/office/drawing/2014/main" xmlns="" id="{6BF11105-BD56-43AB-9AD6-809C6EC5DFAA}"/>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r="36475"/>
          <a:stretch/>
        </p:blipFill>
        <p:spPr>
          <a:xfrm>
            <a:off x="8728017" y="3392545"/>
            <a:ext cx="3463983" cy="3599656"/>
          </a:xfrm>
          <a:prstGeom prst="rect">
            <a:avLst/>
          </a:prstGeom>
        </p:spPr>
      </p:pic>
    </p:spTree>
    <p:extLst>
      <p:ext uri="{BB962C8B-B14F-4D97-AF65-F5344CB8AC3E}">
        <p14:creationId xmlns:p14="http://schemas.microsoft.com/office/powerpoint/2010/main" val="1107020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8164390C-D9DF-409B-AD4A-7289955FD0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xmlns="" id="{9A8B9DCF-4B42-2EAF-B344-5840FD50D88A}"/>
              </a:ext>
            </a:extLst>
          </p:cNvPr>
          <p:cNvPicPr>
            <a:picLocks noChangeAspect="1"/>
          </p:cNvPicPr>
          <p:nvPr userDrawn="1"/>
        </p:nvPicPr>
        <p:blipFill>
          <a:blip r:embed="rId3">
            <a:duotone>
              <a:prstClr val="black"/>
              <a:schemeClr val="tx1">
                <a:tint val="45000"/>
                <a:satMod val="400000"/>
              </a:schemeClr>
            </a:duotone>
            <a:extLst>
              <a:ext uri="{BEBA8EAE-BF5A-486C-A8C5-ECC9F3942E4B}">
                <a14:imgProps xmlns:a14="http://schemas.microsoft.com/office/drawing/2010/main">
                  <a14:imgLayer r:embed="rId4">
                    <a14:imgEffect>
                      <a14:colorTemperature colorTemp="7200"/>
                    </a14:imgEffect>
                    <a14:imgEffect>
                      <a14:saturation sat="400000"/>
                    </a14:imgEffect>
                  </a14:imgLayer>
                </a14:imgProps>
              </a:ext>
            </a:extLst>
          </a:blip>
          <a:stretch>
            <a:fillRect/>
          </a:stretch>
        </p:blipFill>
        <p:spPr>
          <a:xfrm>
            <a:off x="-649679" y="6151312"/>
            <a:ext cx="2188654" cy="890093"/>
          </a:xfrm>
          <a:prstGeom prst="rect">
            <a:avLst/>
          </a:prstGeom>
        </p:spPr>
      </p:pic>
      <p:pic>
        <p:nvPicPr>
          <p:cNvPr id="8" name="Picture 7">
            <a:extLst>
              <a:ext uri="{FF2B5EF4-FFF2-40B4-BE49-F238E27FC236}">
                <a16:creationId xmlns:a16="http://schemas.microsoft.com/office/drawing/2014/main" xmlns="" id="{72E0F8C5-A0AC-2CB2-756F-0C377A1B989E}"/>
              </a:ext>
            </a:extLst>
          </p:cNvPr>
          <p:cNvPicPr>
            <a:picLocks noChangeAspect="1"/>
          </p:cNvPicPr>
          <p:nvPr userDrawn="1"/>
        </p:nvPicPr>
        <p:blipFill>
          <a:blip r:embed="rId5">
            <a:duotone>
              <a:prstClr val="black"/>
              <a:schemeClr val="tx2">
                <a:tint val="45000"/>
                <a:satMod val="400000"/>
              </a:schemeClr>
            </a:duotone>
          </a:blip>
          <a:stretch>
            <a:fillRect/>
          </a:stretch>
        </p:blipFill>
        <p:spPr>
          <a:xfrm>
            <a:off x="10610936" y="-445047"/>
            <a:ext cx="2188654" cy="890093"/>
          </a:xfrm>
          <a:prstGeom prst="rect">
            <a:avLst/>
          </a:prstGeom>
        </p:spPr>
      </p:pic>
    </p:spTree>
    <p:extLst>
      <p:ext uri="{BB962C8B-B14F-4D97-AF65-F5344CB8AC3E}">
        <p14:creationId xmlns:p14="http://schemas.microsoft.com/office/powerpoint/2010/main" val="4212938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3" name="图片 6">
            <a:extLst>
              <a:ext uri="{FF2B5EF4-FFF2-40B4-BE49-F238E27FC236}">
                <a16:creationId xmlns:a16="http://schemas.microsoft.com/office/drawing/2014/main" xmlns="" id="{FC0B8CA5-C87A-4E89-821B-8065686EE8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xmlns="" id="{10522A26-CAE6-F706-774D-AA7999726F09}"/>
              </a:ext>
            </a:extLst>
          </p:cNvPr>
          <p:cNvPicPr>
            <a:picLocks noChangeAspect="1"/>
          </p:cNvPicPr>
          <p:nvPr userDrawn="1"/>
        </p:nvPicPr>
        <p:blipFill>
          <a:blip r:embed="rId3">
            <a:duotone>
              <a:prstClr val="black"/>
              <a:schemeClr val="tx1">
                <a:tint val="45000"/>
                <a:satMod val="400000"/>
              </a:schemeClr>
            </a:duotone>
            <a:extLst>
              <a:ext uri="{BEBA8EAE-BF5A-486C-A8C5-ECC9F3942E4B}">
                <a14:imgProps xmlns:a14="http://schemas.microsoft.com/office/drawing/2010/main">
                  <a14:imgLayer r:embed="rId4">
                    <a14:imgEffect>
                      <a14:colorTemperature colorTemp="7200"/>
                    </a14:imgEffect>
                    <a14:imgEffect>
                      <a14:saturation sat="400000"/>
                    </a14:imgEffect>
                  </a14:imgLayer>
                </a14:imgProps>
              </a:ext>
            </a:extLst>
          </a:blip>
          <a:stretch>
            <a:fillRect/>
          </a:stretch>
        </p:blipFill>
        <p:spPr>
          <a:xfrm>
            <a:off x="-649679" y="6151312"/>
            <a:ext cx="2188654" cy="890093"/>
          </a:xfrm>
          <a:prstGeom prst="rect">
            <a:avLst/>
          </a:prstGeom>
        </p:spPr>
      </p:pic>
      <p:pic>
        <p:nvPicPr>
          <p:cNvPr id="6" name="Picture 5">
            <a:extLst>
              <a:ext uri="{FF2B5EF4-FFF2-40B4-BE49-F238E27FC236}">
                <a16:creationId xmlns:a16="http://schemas.microsoft.com/office/drawing/2014/main" xmlns="" id="{47C2F46E-7C4B-83D5-8A75-BD41078DD952}"/>
              </a:ext>
            </a:extLst>
          </p:cNvPr>
          <p:cNvPicPr>
            <a:picLocks noChangeAspect="1"/>
          </p:cNvPicPr>
          <p:nvPr userDrawn="1"/>
        </p:nvPicPr>
        <p:blipFill>
          <a:blip r:embed="rId5">
            <a:duotone>
              <a:prstClr val="black"/>
              <a:schemeClr val="tx2">
                <a:tint val="45000"/>
                <a:satMod val="400000"/>
              </a:schemeClr>
            </a:duotone>
          </a:blip>
          <a:stretch>
            <a:fillRect/>
          </a:stretch>
        </p:blipFill>
        <p:spPr>
          <a:xfrm>
            <a:off x="10610936" y="-445047"/>
            <a:ext cx="2188654" cy="890093"/>
          </a:xfrm>
          <a:prstGeom prst="rect">
            <a:avLst/>
          </a:prstGeom>
        </p:spPr>
      </p:pic>
    </p:spTree>
    <p:extLst>
      <p:ext uri="{BB962C8B-B14F-4D97-AF65-F5344CB8AC3E}">
        <p14:creationId xmlns:p14="http://schemas.microsoft.com/office/powerpoint/2010/main" val="104661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CF4B81F-CCC5-46C2-98C1-00FB73C41B4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8ABA94F2-D9F8-4D39-ADA4-FBF72E0BAE29}"/>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D3E41B1B-EF45-46AC-BBF5-6C045113BE43}"/>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8A1A46D6-0061-4710-98A0-16F4DB3591EA}"/>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2025/12/26</a:t>
            </a:fld>
            <a:endParaRPr lang="zh-CN" altLang="en-US"/>
          </a:p>
        </p:txBody>
      </p:sp>
      <p:sp>
        <p:nvSpPr>
          <p:cNvPr id="6" name="页脚占位符 5">
            <a:extLst>
              <a:ext uri="{FF2B5EF4-FFF2-40B4-BE49-F238E27FC236}">
                <a16:creationId xmlns:a16="http://schemas.microsoft.com/office/drawing/2014/main" xmlns="" id="{FEFE9F93-29DB-4730-ABE9-1B15D2A30EC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8F449A7D-2752-43D6-8D1C-AC98F6EE0425}"/>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70048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EEA2FA4-D6CE-4E9D-9F10-87CB63BB61B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C6ED88A9-BB68-47D1-BDD4-4D3E349A9D0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A12D5E76-95D7-4717-A287-E8205C52A5D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39A68780-7A9E-403A-BD27-2D8CD8F7C4C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560DD142-7C9A-40BB-94B3-210C9525D1FB}"/>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D68AEB4E-58EB-4358-9C9A-482824CDAF4B}"/>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2025/12/26</a:t>
            </a:fld>
            <a:endParaRPr lang="zh-CN" altLang="en-US"/>
          </a:p>
        </p:txBody>
      </p:sp>
      <p:sp>
        <p:nvSpPr>
          <p:cNvPr id="8" name="页脚占位符 7">
            <a:extLst>
              <a:ext uri="{FF2B5EF4-FFF2-40B4-BE49-F238E27FC236}">
                <a16:creationId xmlns:a16="http://schemas.microsoft.com/office/drawing/2014/main" xmlns="" id="{BDA68164-6B5F-470F-BDE6-61EF458F73C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3C245D26-C8B6-4B7C-B98E-433A3582246B}"/>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3120175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image" Target="../media/image5.png"/><Relationship Id="rId2" Type="http://schemas.openxmlformats.org/officeDocument/2006/relationships/slideLayout" Target="../slideLayouts/slideLayout6.xml"/><Relationship Id="rId16" Type="http://schemas.openxmlformats.org/officeDocument/2006/relationships/image" Target="../media/image4.png"/><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4.xml"/><Relationship Id="rId19" Type="http://schemas.openxmlformats.org/officeDocument/2006/relationships/image" Target="../media/image7.png"/><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 name="组合 9"/>
          <p:cNvGrpSpPr/>
          <p:nvPr userDrawn="1"/>
        </p:nvGrpSpPr>
        <p:grpSpPr>
          <a:xfrm>
            <a:off x="0" y="-28721"/>
            <a:ext cx="12192000" cy="6886721"/>
            <a:chOff x="0" y="-28721"/>
            <a:chExt cx="12192000" cy="6886721"/>
          </a:xfrm>
        </p:grpSpPr>
        <p:pic>
          <p:nvPicPr>
            <p:cNvPr id="2" name="图片 1"/>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0" y="-28721"/>
              <a:ext cx="12192000" cy="6810521"/>
            </a:xfrm>
            <a:prstGeom prst="rect">
              <a:avLst/>
            </a:prstGeom>
          </p:spPr>
        </p:pic>
        <p:pic>
          <p:nvPicPr>
            <p:cNvPr id="3" name="图片 2"/>
            <p:cNvPicPr>
              <a:picLocks noChangeAspect="1"/>
            </p:cNvPicPr>
            <p:nvPr userDrawn="1"/>
          </p:nvPicPr>
          <p:blipFill rotWithShape="1">
            <a:blip r:embed="rId7"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grpSp>
        <p:nvGrpSpPr>
          <p:cNvPr id="12" name="组合 11"/>
          <p:cNvGrpSpPr/>
          <p:nvPr/>
        </p:nvGrpSpPr>
        <p:grpSpPr>
          <a:xfrm>
            <a:off x="339458" y="769256"/>
            <a:ext cx="11513083" cy="5791201"/>
            <a:chOff x="375986" y="819150"/>
            <a:chExt cx="9865870" cy="5334000"/>
          </a:xfrm>
        </p:grpSpPr>
        <p:sp>
          <p:nvSpPr>
            <p:cNvPr id="15" name="圆角矩形 14"/>
            <p:cNvSpPr/>
            <p:nvPr/>
          </p:nvSpPr>
          <p:spPr>
            <a:xfrm>
              <a:off x="375986" y="819150"/>
              <a:ext cx="9865870" cy="5334000"/>
            </a:xfrm>
            <a:prstGeom prst="roundRect">
              <a:avLst>
                <a:gd name="adj" fmla="val 3606"/>
              </a:avLst>
            </a:prstGeom>
            <a:solidFill>
              <a:srgbClr val="F3A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endParaRPr lang="zh-CN" altLang="en-US" sz="2400">
                <a:solidFill>
                  <a:prstClr val="white"/>
                </a:solidFill>
                <a:latin typeface="Calibri"/>
                <a:ea typeface="思源黑体 CN"/>
              </a:endParaRPr>
            </a:p>
          </p:txBody>
        </p:sp>
        <p:sp>
          <p:nvSpPr>
            <p:cNvPr id="16" name="圆角矩形 15"/>
            <p:cNvSpPr/>
            <p:nvPr/>
          </p:nvSpPr>
          <p:spPr>
            <a:xfrm>
              <a:off x="518921" y="943428"/>
              <a:ext cx="9586120" cy="5049357"/>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endParaRPr lang="zh-CN" altLang="en-US" sz="2400">
                <a:solidFill>
                  <a:prstClr val="white"/>
                </a:solidFill>
                <a:latin typeface="Calibri"/>
                <a:ea typeface="思源黑体 CN"/>
              </a:endParaRPr>
            </a:p>
          </p:txBody>
        </p:sp>
      </p:grpSp>
      <p:pic>
        <p:nvPicPr>
          <p:cNvPr id="5" name="Picture 4" descr="A round pink circle with white text and a black background&#10;&#10;AI-generated content may be incorrect.">
            <a:extLst>
              <a:ext uri="{FF2B5EF4-FFF2-40B4-BE49-F238E27FC236}">
                <a16:creationId xmlns:a16="http://schemas.microsoft.com/office/drawing/2014/main" xmlns="" id="{80F04B97-C770-E622-4282-C59D1F7038E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639614" y="249261"/>
            <a:ext cx="1435021" cy="1435021"/>
          </a:xfrm>
          <a:prstGeom prst="rect">
            <a:avLst/>
          </a:prstGeom>
        </p:spPr>
      </p:pic>
    </p:spTree>
    <p:extLst>
      <p:ext uri="{BB962C8B-B14F-4D97-AF65-F5344CB8AC3E}">
        <p14:creationId xmlns:p14="http://schemas.microsoft.com/office/powerpoint/2010/main" val="3534207762"/>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xmlns="" id="{018837B2-B52B-6791-0F83-2B86E2DDA850}"/>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xmlns="" id="{F55CD450-DE82-17D0-2A2E-688824A9E925}"/>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7" name="Picture 6">
            <a:extLst>
              <a:ext uri="{FF2B5EF4-FFF2-40B4-BE49-F238E27FC236}">
                <a16:creationId xmlns:a16="http://schemas.microsoft.com/office/drawing/2014/main" xmlns="" id="{1186E998-AD37-F224-07B6-95F6ABD59E9E}"/>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9" name="Picture 8">
            <a:extLst>
              <a:ext uri="{FF2B5EF4-FFF2-40B4-BE49-F238E27FC236}">
                <a16:creationId xmlns:a16="http://schemas.microsoft.com/office/drawing/2014/main" xmlns="" id="{0E14E228-54BE-8041-04B2-452EC0935A2F}"/>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1" name="Picture 10">
            <a:extLst>
              <a:ext uri="{FF2B5EF4-FFF2-40B4-BE49-F238E27FC236}">
                <a16:creationId xmlns:a16="http://schemas.microsoft.com/office/drawing/2014/main" xmlns="" id="{937F9501-3A36-2178-0818-3B3D0F348D70}"/>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xmlns="" id="{C16E7C13-49D1-1405-504B-C666F45DDE15}"/>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5" name="Picture 14">
            <a:extLst>
              <a:ext uri="{FF2B5EF4-FFF2-40B4-BE49-F238E27FC236}">
                <a16:creationId xmlns:a16="http://schemas.microsoft.com/office/drawing/2014/main" xmlns="" id="{8C345495-D756-3058-A02F-D93AFA503302}"/>
              </a:ext>
            </a:extLst>
          </p:cNvPr>
          <p:cNvPicPr>
            <a:picLocks noChangeAspect="1"/>
          </p:cNvPicPr>
          <p:nvPr userDrawn="1"/>
        </p:nvPicPr>
        <p:blipFill>
          <a:blip r:embed="rId17"/>
          <a:stretch>
            <a:fillRect/>
          </a:stretch>
        </p:blipFill>
        <p:spPr>
          <a:xfrm>
            <a:off x="523006" y="7903349"/>
            <a:ext cx="2188654" cy="2658086"/>
          </a:xfrm>
          <a:prstGeom prst="rect">
            <a:avLst/>
          </a:prstGeom>
        </p:spPr>
      </p:pic>
      <p:pic>
        <p:nvPicPr>
          <p:cNvPr id="17" name="Picture 16">
            <a:extLst>
              <a:ext uri="{FF2B5EF4-FFF2-40B4-BE49-F238E27FC236}">
                <a16:creationId xmlns:a16="http://schemas.microsoft.com/office/drawing/2014/main" xmlns="" id="{E4277282-150E-2814-DA44-E571BED00CD7}"/>
              </a:ext>
            </a:extLst>
          </p:cNvPr>
          <p:cNvPicPr>
            <a:picLocks noChangeAspect="1"/>
          </p:cNvPicPr>
          <p:nvPr userDrawn="1"/>
        </p:nvPicPr>
        <p:blipFill>
          <a:blip r:embed="rId17"/>
          <a:stretch>
            <a:fillRect/>
          </a:stretch>
        </p:blipFill>
        <p:spPr>
          <a:xfrm>
            <a:off x="-8487112" y="-76200"/>
            <a:ext cx="2188654" cy="2658086"/>
          </a:xfrm>
          <a:prstGeom prst="rect">
            <a:avLst/>
          </a:prstGeom>
        </p:spPr>
      </p:pic>
      <p:pic>
        <p:nvPicPr>
          <p:cNvPr id="19" name="Picture 18">
            <a:extLst>
              <a:ext uri="{FF2B5EF4-FFF2-40B4-BE49-F238E27FC236}">
                <a16:creationId xmlns:a16="http://schemas.microsoft.com/office/drawing/2014/main" xmlns="" id="{242B5E75-654F-C2B7-F1AE-8AEB78651224}"/>
              </a:ext>
            </a:extLst>
          </p:cNvPr>
          <p:cNvPicPr>
            <a:picLocks noChangeAspect="1"/>
          </p:cNvPicPr>
          <p:nvPr userDrawn="1"/>
        </p:nvPicPr>
        <p:blipFill>
          <a:blip r:embed="rId18"/>
          <a:stretch>
            <a:fillRect/>
          </a:stretch>
        </p:blipFill>
        <p:spPr>
          <a:xfrm>
            <a:off x="-663042" y="6150063"/>
            <a:ext cx="2188654" cy="890093"/>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xmlns="" id="{35C37897-BF74-0829-85F8-BB310361F802}"/>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707614" y="-130757"/>
            <a:ext cx="1492258" cy="1492258"/>
          </a:xfrm>
          <a:prstGeom prst="rect">
            <a:avLst/>
          </a:prstGeom>
        </p:spPr>
      </p:pic>
    </p:spTree>
    <p:extLst>
      <p:ext uri="{BB962C8B-B14F-4D97-AF65-F5344CB8AC3E}">
        <p14:creationId xmlns:p14="http://schemas.microsoft.com/office/powerpoint/2010/main" val="56283576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png"/><Relationship Id="rId9"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png"/><Relationship Id="rId7"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4.png"/><Relationship Id="rId5" Type="http://schemas.microsoft.com/office/2007/relationships/hdphoto" Target="../media/hdphoto2.wdp"/><Relationship Id="rId4" Type="http://schemas.openxmlformats.org/officeDocument/2006/relationships/image" Target="../media/image35.png"/><Relationship Id="rId9"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8.png"/><Relationship Id="rId4" Type="http://schemas.openxmlformats.org/officeDocument/2006/relationships/image" Target="../media/image2.pn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08" y="10458"/>
            <a:ext cx="12298016" cy="6956180"/>
          </a:xfrm>
          <a:prstGeom prst="rect">
            <a:avLst/>
          </a:prstGeom>
          <a:solidFill>
            <a:schemeClr val="bg1"/>
          </a:solidFill>
        </p:spPr>
      </p:pic>
      <p:sp>
        <p:nvSpPr>
          <p:cNvPr id="3" name="TextBox 2"/>
          <p:cNvSpPr txBox="1"/>
          <p:nvPr/>
        </p:nvSpPr>
        <p:spPr>
          <a:xfrm>
            <a:off x="2347683" y="1056713"/>
            <a:ext cx="8107758" cy="461665"/>
          </a:xfrm>
          <a:prstGeom prst="rect">
            <a:avLst/>
          </a:prstGeom>
          <a:noFill/>
        </p:spPr>
        <p:txBody>
          <a:bodyPr wrap="square" rtlCol="0">
            <a:spAutoFit/>
          </a:bodyPr>
          <a:lstStyle/>
          <a:p>
            <a:pPr algn="ctr"/>
            <a:r>
              <a:rPr lang="en-US" sz="2400" b="1" dirty="0" err="1">
                <a:solidFill>
                  <a:schemeClr val="tx2">
                    <a:lumMod val="50000"/>
                  </a:schemeClr>
                </a:solidFill>
                <a:latin typeface="SVN-Genica Pro" panose="00000900000000000000" pitchFamily="50" charset="0"/>
                <a:cs typeface="Times New Roman" panose="02020603050405020304" pitchFamily="18" charset="0"/>
              </a:rPr>
              <a:t>Trường</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Tiểu</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học</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Đa</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Phúc</a:t>
            </a:r>
            <a:endParaRPr lang="en-US" sz="2400" b="1" dirty="0">
              <a:solidFill>
                <a:schemeClr val="tx2">
                  <a:lumMod val="50000"/>
                </a:schemeClr>
              </a:solidFill>
              <a:latin typeface="SVN-Genica Pro" panose="00000900000000000000" pitchFamily="50" charset="0"/>
              <a:cs typeface="Times New Roman" panose="02020603050405020304" pitchFamily="18" charset="0"/>
            </a:endParaRPr>
          </a:p>
        </p:txBody>
      </p:sp>
      <p:cxnSp>
        <p:nvCxnSpPr>
          <p:cNvPr id="5" name="Straight Connector 4"/>
          <p:cNvCxnSpPr/>
          <p:nvPr/>
        </p:nvCxnSpPr>
        <p:spPr>
          <a:xfrm>
            <a:off x="5873308" y="1504196"/>
            <a:ext cx="1192696"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SincerelyYoursPianoMusicForStudying-V.A-3023555_hq">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212" y="6424771"/>
            <a:ext cx="541867" cy="541867"/>
          </a:xfrm>
          <a:prstGeom prst="rect">
            <a:avLst/>
          </a:prstGeom>
        </p:spPr>
      </p:pic>
      <p:sp>
        <p:nvSpPr>
          <p:cNvPr id="8" name="TextBox 7"/>
          <p:cNvSpPr txBox="1"/>
          <p:nvPr/>
        </p:nvSpPr>
        <p:spPr>
          <a:xfrm>
            <a:off x="3119129" y="4701878"/>
            <a:ext cx="8107758" cy="584775"/>
          </a:xfrm>
          <a:prstGeom prst="rect">
            <a:avLst/>
          </a:prstGeom>
          <a:noFill/>
        </p:spPr>
        <p:txBody>
          <a:bodyPr wrap="square" rtlCol="0">
            <a:spAutoFit/>
          </a:bodyPr>
          <a:lstStyle/>
          <a:p>
            <a:pPr algn="ctr"/>
            <a:r>
              <a:rPr lang="en-US" sz="3200" b="1" i="1" dirty="0" err="1">
                <a:solidFill>
                  <a:srgbClr val="0070C0"/>
                </a:solidFill>
                <a:latin typeface="HP001 4 hàng" panose="020B0603050302020204" pitchFamily="34" charset="0"/>
                <a:cs typeface="Times New Roman" panose="02020603050405020304" pitchFamily="18" charset="0"/>
              </a:rPr>
              <a:t>Giáo</a:t>
            </a:r>
            <a:r>
              <a:rPr lang="en-US" sz="3200" b="1" i="1" dirty="0">
                <a:solidFill>
                  <a:srgbClr val="0070C0"/>
                </a:solidFill>
                <a:latin typeface="HP001 4 hàng" panose="020B0603050302020204" pitchFamily="34" charset="0"/>
                <a:cs typeface="Times New Roman" panose="02020603050405020304" pitchFamily="18" charset="0"/>
              </a:rPr>
              <a:t> </a:t>
            </a:r>
            <a:r>
              <a:rPr lang="en-US" sz="3200" b="1" i="1" dirty="0" err="1">
                <a:solidFill>
                  <a:srgbClr val="0070C0"/>
                </a:solidFill>
                <a:latin typeface="HP001 4 hàng" panose="020B0603050302020204" pitchFamily="34" charset="0"/>
                <a:cs typeface="Times New Roman" panose="02020603050405020304" pitchFamily="18" charset="0"/>
              </a:rPr>
              <a:t>viên</a:t>
            </a:r>
            <a:r>
              <a:rPr lang="en-US" sz="3200" b="1" i="1" dirty="0">
                <a:solidFill>
                  <a:srgbClr val="0070C0"/>
                </a:solidFill>
                <a:latin typeface="HP001 4 hàng" panose="020B0603050302020204" pitchFamily="34" charset="0"/>
                <a:cs typeface="Times New Roman" panose="02020603050405020304" pitchFamily="18" charset="0"/>
              </a:rPr>
              <a:t>: Nguyễn Hồng Nhung </a:t>
            </a:r>
          </a:p>
        </p:txBody>
      </p:sp>
      <p:sp>
        <p:nvSpPr>
          <p:cNvPr id="10" name="Title 1"/>
          <p:cNvSpPr txBox="1"/>
          <p:nvPr/>
        </p:nvSpPr>
        <p:spPr>
          <a:xfrm>
            <a:off x="1315361" y="1354263"/>
            <a:ext cx="10308590" cy="283718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4600" b="1" dirty="0" err="1">
                <a:solidFill>
                  <a:srgbClr val="FF0000"/>
                </a:solidFill>
                <a:latin typeface="Lobster" panose="00000500000000000000" pitchFamily="2" charset="0"/>
                <a:cs typeface="Times New Roman" panose="02020603050405020304" pitchFamily="18" charset="0"/>
                <a:sym typeface="+mn-ea"/>
              </a:rPr>
              <a:t>Chào</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mừng</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thầy</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cô</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và</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các</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em</a:t>
            </a:r>
            <a:r>
              <a:rPr lang="en-US" sz="4600" b="1" dirty="0">
                <a:solidFill>
                  <a:srgbClr val="FF0000"/>
                </a:solidFill>
                <a:latin typeface="Lobster" panose="00000500000000000000" pitchFamily="2" charset="0"/>
                <a:cs typeface="Times New Roman" panose="02020603050405020304" pitchFamily="18" charset="0"/>
                <a:sym typeface="+mn-ea"/>
              </a:rPr>
              <a:t> </a:t>
            </a:r>
          </a:p>
          <a:p>
            <a:pPr algn="ctr">
              <a:lnSpc>
                <a:spcPct val="150000"/>
              </a:lnSpc>
            </a:pPr>
            <a:r>
              <a:rPr lang="en-US" sz="4600" b="1" dirty="0" err="1">
                <a:solidFill>
                  <a:srgbClr val="FF0000"/>
                </a:solidFill>
                <a:latin typeface="Lobster" panose="00000500000000000000" pitchFamily="2" charset="0"/>
                <a:cs typeface="Times New Roman" panose="02020603050405020304" pitchFamily="18" charset="0"/>
                <a:sym typeface="+mn-ea"/>
              </a:rPr>
              <a:t>học</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sinh</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đến</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với</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tiết</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altLang="vi-VN" sz="4600" b="1" dirty="0">
                <a:solidFill>
                  <a:srgbClr val="FF0000"/>
                </a:solidFill>
                <a:latin typeface="Lobster" panose="00000500000000000000" pitchFamily="2" charset="0"/>
                <a:cs typeface="Times New Roman" panose="02020603050405020304" pitchFamily="18" charset="0"/>
                <a:sym typeface="+mn-ea"/>
              </a:rPr>
              <a:t> </a:t>
            </a:r>
          </a:p>
          <a:p>
            <a:pPr algn="ctr">
              <a:lnSpc>
                <a:spcPct val="150000"/>
              </a:lnSpc>
            </a:pPr>
            <a:r>
              <a:rPr lang="en-US" altLang="vi-VN" sz="4600" b="1" dirty="0" err="1">
                <a:solidFill>
                  <a:srgbClr val="FF0000"/>
                </a:solidFill>
                <a:latin typeface="Lobster" panose="00000500000000000000" pitchFamily="2" charset="0"/>
                <a:cs typeface="Times New Roman" panose="02020603050405020304" pitchFamily="18" charset="0"/>
                <a:sym typeface="+mn-ea"/>
              </a:rPr>
              <a:t>Tiếng</a:t>
            </a:r>
            <a:r>
              <a:rPr lang="en-US" altLang="vi-VN" sz="4600" b="1" dirty="0">
                <a:solidFill>
                  <a:srgbClr val="FF0000"/>
                </a:solidFill>
                <a:latin typeface="Lobster" panose="00000500000000000000" pitchFamily="2" charset="0"/>
                <a:cs typeface="Times New Roman" panose="02020603050405020304" pitchFamily="18" charset="0"/>
                <a:sym typeface="+mn-ea"/>
              </a:rPr>
              <a:t> Việt – </a:t>
            </a:r>
            <a:r>
              <a:rPr lang="en-US" altLang="vi-VN" sz="4600" b="1" dirty="0" err="1">
                <a:solidFill>
                  <a:srgbClr val="FF0000"/>
                </a:solidFill>
                <a:latin typeface="Lobster" panose="00000500000000000000" pitchFamily="2" charset="0"/>
                <a:cs typeface="Times New Roman" panose="02020603050405020304" pitchFamily="18" charset="0"/>
                <a:sym typeface="+mn-ea"/>
              </a:rPr>
              <a:t>Lớp</a:t>
            </a:r>
            <a:r>
              <a:rPr lang="en-US" altLang="vi-VN" sz="4600" b="1" dirty="0">
                <a:solidFill>
                  <a:srgbClr val="FF0000"/>
                </a:solidFill>
                <a:latin typeface="Lobster" panose="00000500000000000000" pitchFamily="2" charset="0"/>
                <a:cs typeface="Times New Roman" panose="02020603050405020304" pitchFamily="18" charset="0"/>
                <a:sym typeface="+mn-ea"/>
              </a:rPr>
              <a:t> 3A2</a:t>
            </a:r>
          </a:p>
        </p:txBody>
      </p:sp>
    </p:spTree>
    <p:custDataLst>
      <p:tags r:id="rId1"/>
    </p:custDataLst>
    <p:extLst>
      <p:ext uri="{BB962C8B-B14F-4D97-AF65-F5344CB8AC3E}">
        <p14:creationId xmlns:p14="http://schemas.microsoft.com/office/powerpoint/2010/main" val="1289182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6416"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030" showWhenStopped="0">
                <p:cTn id="12" repeatCount="indefinite" fill="hold" display="0">
                  <p:stCondLst>
                    <p:cond delay="indefinite"/>
                  </p:stCondLst>
                  <p:endCondLst>
                    <p:cond evt="onStopAudio" delay="0">
                      <p:tgtEl>
                        <p:sldTgt/>
                      </p:tgtEl>
                    </p:cond>
                  </p:endCondLst>
                </p:cTn>
                <p:tgtEl>
                  <p:spTgt spid="7"/>
                </p:tgtEl>
              </p:cMediaNode>
            </p:audio>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xmlns="" id="{DC7C0958-6468-4770-9F2A-0CCA4158E5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15" name="图片 14">
            <a:extLst>
              <a:ext uri="{FF2B5EF4-FFF2-40B4-BE49-F238E27FC236}">
                <a16:creationId xmlns:a16="http://schemas.microsoft.com/office/drawing/2014/main" xmlns="" id="{339F6737-8685-41E1-96CD-1CF42D4C94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67190" y="761988"/>
            <a:ext cx="6096012" cy="6096012"/>
          </a:xfrm>
          <a:prstGeom prst="rect">
            <a:avLst/>
          </a:prstGeom>
        </p:spPr>
      </p:pic>
      <p:pic>
        <p:nvPicPr>
          <p:cNvPr id="17" name="图片 16">
            <a:extLst>
              <a:ext uri="{FF2B5EF4-FFF2-40B4-BE49-F238E27FC236}">
                <a16:creationId xmlns:a16="http://schemas.microsoft.com/office/drawing/2014/main" xmlns="" id="{80777524-9295-4D5F-93F4-83A504660E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46391" y="4306647"/>
            <a:ext cx="12277187" cy="2551353"/>
          </a:xfrm>
          <a:prstGeom prst="rect">
            <a:avLst/>
          </a:prstGeom>
        </p:spPr>
      </p:pic>
      <p:pic>
        <p:nvPicPr>
          <p:cNvPr id="9" name="Picture 8">
            <a:extLst>
              <a:ext uri="{FF2B5EF4-FFF2-40B4-BE49-F238E27FC236}">
                <a16:creationId xmlns:a16="http://schemas.microsoft.com/office/drawing/2014/main" xmlns="" id="{3F148B83-1FF0-503E-4A39-E6DCE3E6F29F}"/>
              </a:ext>
            </a:extLst>
          </p:cNvPr>
          <p:cNvPicPr>
            <a:picLocks noChangeAspect="1"/>
          </p:cNvPicPr>
          <p:nvPr/>
        </p:nvPicPr>
        <p:blipFill>
          <a:blip r:embed="rId5"/>
          <a:stretch>
            <a:fillRect/>
          </a:stretch>
        </p:blipFill>
        <p:spPr>
          <a:xfrm>
            <a:off x="2580816" y="871506"/>
            <a:ext cx="10132430" cy="5114987"/>
          </a:xfrm>
          <a:prstGeom prst="rect">
            <a:avLst/>
          </a:prstGeom>
        </p:spPr>
      </p:pic>
    </p:spTree>
    <p:extLst>
      <p:ext uri="{BB962C8B-B14F-4D97-AF65-F5344CB8AC3E}">
        <p14:creationId xmlns:p14="http://schemas.microsoft.com/office/powerpoint/2010/main" val="18695485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图片 4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8721"/>
            <a:ext cx="12192000" cy="6810521"/>
          </a:xfrm>
          <a:prstGeom prst="rect">
            <a:avLst/>
          </a:prstGeom>
        </p:spPr>
      </p:pic>
      <p:pic>
        <p:nvPicPr>
          <p:cNvPr id="32" name="图片 3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21155772">
            <a:off x="134807" y="375298"/>
            <a:ext cx="2725087" cy="2119513"/>
          </a:xfrm>
          <a:prstGeom prst="rect">
            <a:avLst/>
          </a:prstGeom>
        </p:spPr>
      </p:pic>
      <p:pic>
        <p:nvPicPr>
          <p:cNvPr id="31" name="图片 3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nvGrpSpPr>
          <p:cNvPr id="29" name="组合 28"/>
          <p:cNvGrpSpPr/>
          <p:nvPr/>
        </p:nvGrpSpPr>
        <p:grpSpPr>
          <a:xfrm>
            <a:off x="1928508" y="27243"/>
            <a:ext cx="8999540" cy="6100496"/>
            <a:chOff x="1295400" y="132653"/>
            <a:chExt cx="6898608" cy="4429761"/>
          </a:xfrm>
        </p:grpSpPr>
        <p:grpSp>
          <p:nvGrpSpPr>
            <p:cNvPr id="12" name="组合 11"/>
            <p:cNvGrpSpPr/>
            <p:nvPr/>
          </p:nvGrpSpPr>
          <p:grpSpPr>
            <a:xfrm>
              <a:off x="1295400" y="912554"/>
              <a:ext cx="6898608" cy="3649860"/>
              <a:chOff x="375986" y="819150"/>
              <a:chExt cx="9525000" cy="5334000"/>
            </a:xfrm>
          </p:grpSpPr>
          <p:sp>
            <p:nvSpPr>
              <p:cNvPr id="11" name="圆角矩形 10"/>
              <p:cNvSpPr/>
              <p:nvPr/>
            </p:nvSpPr>
            <p:spPr>
              <a:xfrm>
                <a:off x="375986" y="819150"/>
                <a:ext cx="9525000" cy="5334000"/>
              </a:xfrm>
              <a:prstGeom prst="roundRect">
                <a:avLst>
                  <a:gd name="adj" fmla="val 3606"/>
                </a:avLst>
              </a:prstGeom>
              <a:solidFill>
                <a:srgbClr val="F3A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518921" y="943429"/>
                <a:ext cx="9234680" cy="4807950"/>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27" name="图片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7770" y="132653"/>
              <a:ext cx="987470" cy="1121571"/>
            </a:xfrm>
            <a:prstGeom prst="rect">
              <a:avLst/>
            </a:prstGeom>
          </p:spPr>
        </p:pic>
        <p:pic>
          <p:nvPicPr>
            <p:cNvPr id="28" name="图片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6463" y="132653"/>
              <a:ext cx="987470" cy="1121571"/>
            </a:xfrm>
            <a:prstGeom prst="rect">
              <a:avLst/>
            </a:prstGeom>
          </p:spPr>
        </p:pic>
      </p:grpSp>
      <p:pic>
        <p:nvPicPr>
          <p:cNvPr id="33" name="图片 3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48341" y="2459158"/>
            <a:ext cx="3385312" cy="4470519"/>
          </a:xfrm>
          <a:prstGeom prst="rect">
            <a:avLst/>
          </a:prstGeom>
        </p:spPr>
      </p:pic>
      <p:pic>
        <p:nvPicPr>
          <p:cNvPr id="34" name="图片 33"/>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9448800" y="4409129"/>
            <a:ext cx="2489200" cy="2429921"/>
          </a:xfrm>
          <a:prstGeom prst="rect">
            <a:avLst/>
          </a:prstGeom>
        </p:spPr>
      </p:pic>
      <p:pic>
        <p:nvPicPr>
          <p:cNvPr id="41" name="图片 40"/>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2985096" y="4983286"/>
            <a:ext cx="2235200" cy="2006600"/>
          </a:xfrm>
          <a:prstGeom prst="rect">
            <a:avLst/>
          </a:prstGeom>
        </p:spPr>
      </p:pic>
      <p:pic>
        <p:nvPicPr>
          <p:cNvPr id="42" name="图片 41"/>
          <p:cNvPicPr>
            <a:picLocks noChangeAspect="1"/>
          </p:cNvPicPr>
          <p:nvPr/>
        </p:nvPicPr>
        <p:blipFill rotWithShape="1">
          <a:blip r:embed="rId9" cstate="print">
            <a:extLst>
              <a:ext uri="{28A0092B-C50C-407E-A947-70E740481C1C}">
                <a14:useLocalDpi xmlns:a14="http://schemas.microsoft.com/office/drawing/2010/main" val="0"/>
              </a:ext>
            </a:extLst>
          </a:blip>
          <a:srcRect r="-18453"/>
          <a:stretch/>
        </p:blipFill>
        <p:spPr>
          <a:xfrm rot="924036">
            <a:off x="9998883" y="826326"/>
            <a:ext cx="2305227" cy="2069465"/>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xmlns="" id="{68D2751C-2DA3-94B0-8FD1-83E5B48CAF92}"/>
              </a:ext>
            </a:extLst>
          </p:cNvPr>
          <p:cNvPicPr>
            <a:picLocks noChangeAspect="1"/>
          </p:cNvPicPr>
          <p:nvPr/>
        </p:nvPicPr>
        <p:blipFill>
          <a:blip r:embed="rId10"/>
          <a:stretch>
            <a:fillRect/>
          </a:stretch>
        </p:blipFill>
        <p:spPr>
          <a:xfrm>
            <a:off x="4597847" y="1298964"/>
            <a:ext cx="3846909" cy="1176630"/>
          </a:xfrm>
          <a:prstGeom prst="rect">
            <a:avLst/>
          </a:prstGeom>
        </p:spPr>
      </p:pic>
      <p:pic>
        <p:nvPicPr>
          <p:cNvPr id="8" name="Picture 7">
            <a:extLst>
              <a:ext uri="{FF2B5EF4-FFF2-40B4-BE49-F238E27FC236}">
                <a16:creationId xmlns:a16="http://schemas.microsoft.com/office/drawing/2014/main" xmlns="" id="{3429F925-CD98-500D-34F2-280078F7DBFB}"/>
              </a:ext>
            </a:extLst>
          </p:cNvPr>
          <p:cNvPicPr>
            <a:picLocks noChangeAspect="1"/>
          </p:cNvPicPr>
          <p:nvPr/>
        </p:nvPicPr>
        <p:blipFill>
          <a:blip r:embed="rId11"/>
          <a:stretch>
            <a:fillRect/>
          </a:stretch>
        </p:blipFill>
        <p:spPr>
          <a:xfrm>
            <a:off x="2810222" y="2469954"/>
            <a:ext cx="7315834" cy="3023878"/>
          </a:xfrm>
          <a:prstGeom prst="rect">
            <a:avLst/>
          </a:prstGeom>
        </p:spPr>
      </p:pic>
    </p:spTree>
    <p:extLst>
      <p:ext uri="{BB962C8B-B14F-4D97-AF65-F5344CB8AC3E}">
        <p14:creationId xmlns:p14="http://schemas.microsoft.com/office/powerpoint/2010/main" val="12430947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F31D0719-9ACC-E693-54A9-184B6285E1B1}"/>
              </a:ext>
            </a:extLst>
          </p:cNvPr>
          <p:cNvGrpSpPr/>
          <p:nvPr/>
        </p:nvGrpSpPr>
        <p:grpSpPr>
          <a:xfrm>
            <a:off x="3600867" y="2653721"/>
            <a:ext cx="4727536" cy="731900"/>
            <a:chOff x="1675610" y="2892491"/>
            <a:chExt cx="4727536" cy="731900"/>
          </a:xfrm>
        </p:grpSpPr>
        <p:sp>
          <p:nvSpPr>
            <p:cNvPr id="4" name="Speech Bubble: Rectangle with Corners Rounded 3">
              <a:extLst>
                <a:ext uri="{FF2B5EF4-FFF2-40B4-BE49-F238E27FC236}">
                  <a16:creationId xmlns:a16="http://schemas.microsoft.com/office/drawing/2014/main" xmlns="" id="{30194FA1-2436-F8D2-388B-0436BD361BBC}"/>
                </a:ext>
              </a:extLst>
            </p:cNvPr>
            <p:cNvSpPr/>
            <p:nvPr/>
          </p:nvSpPr>
          <p:spPr>
            <a:xfrm>
              <a:off x="1763488" y="2892491"/>
              <a:ext cx="4578698" cy="731900"/>
            </a:xfrm>
            <a:prstGeom prst="wedgeRoundRectCallout">
              <a:avLst>
                <a:gd name="adj1" fmla="val -57215"/>
                <a:gd name="adj2" fmla="val 38603"/>
                <a:gd name="adj3" fmla="val 16667"/>
              </a:avLst>
            </a:prstGeom>
            <a:solidFill>
              <a:srgbClr val="EDF7E1"/>
            </a:solidFill>
            <a:ln w="28575" cap="flat" cmpd="sng" algn="ctr">
              <a:solidFill>
                <a:srgbClr val="67BF58"/>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Light"/>
                <a:ea typeface="微软雅黑"/>
                <a:cs typeface="+mn-cs"/>
              </a:endParaRPr>
            </a:p>
          </p:txBody>
        </p:sp>
        <p:sp>
          <p:nvSpPr>
            <p:cNvPr id="5" name="TextBox 4">
              <a:extLst>
                <a:ext uri="{FF2B5EF4-FFF2-40B4-BE49-F238E27FC236}">
                  <a16:creationId xmlns:a16="http://schemas.microsoft.com/office/drawing/2014/main" xmlns="" id="{9D0D7DE7-B941-A8D3-7795-4CF625383507}"/>
                </a:ext>
              </a:extLst>
            </p:cNvPr>
            <p:cNvSpPr txBox="1"/>
            <p:nvPr/>
          </p:nvSpPr>
          <p:spPr>
            <a:xfrm>
              <a:off x="1675610" y="2933130"/>
              <a:ext cx="4727536"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微软雅黑"/>
                </a:rPr>
                <a:t>Đó</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微软雅黑"/>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微软雅黑"/>
                </a:rPr>
                <a:t>là</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微软雅黑"/>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微软雅黑"/>
                </a:rPr>
                <a:t>giờ</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微软雅黑"/>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微软雅黑"/>
                </a:rPr>
                <a:t>học</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微软雅黑"/>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微软雅黑"/>
                </a:rPr>
                <a:t>môn</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微软雅黑"/>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微软雅黑"/>
                </a:rPr>
                <a:t>nào</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微软雅黑"/>
                </a:rPr>
                <a:t>?</a:t>
              </a:r>
              <a:endParaRPr kumimoji="0" lang="en-US" sz="3200" b="0" i="0" u="none" strike="noStrike" kern="0" cap="none" spc="0" normalizeH="0" baseline="0" noProof="0" dirty="0">
                <a:ln>
                  <a:noFill/>
                </a:ln>
                <a:solidFill>
                  <a:prstClr val="black"/>
                </a:solidFill>
                <a:effectLst/>
                <a:uLnTx/>
                <a:uFillTx/>
                <a:latin typeface="Cambria" panose="02040503050406030204" pitchFamily="18" charset="0"/>
                <a:ea typeface="微软雅黑"/>
              </a:endParaRPr>
            </a:p>
          </p:txBody>
        </p:sp>
      </p:grpSp>
      <p:grpSp>
        <p:nvGrpSpPr>
          <p:cNvPr id="6" name="Group 5">
            <a:extLst>
              <a:ext uri="{FF2B5EF4-FFF2-40B4-BE49-F238E27FC236}">
                <a16:creationId xmlns:a16="http://schemas.microsoft.com/office/drawing/2014/main" xmlns="" id="{A6F980F8-866A-FBC1-9D29-703305AD7E05}"/>
              </a:ext>
            </a:extLst>
          </p:cNvPr>
          <p:cNvGrpSpPr/>
          <p:nvPr/>
        </p:nvGrpSpPr>
        <p:grpSpPr>
          <a:xfrm>
            <a:off x="3974186" y="3733312"/>
            <a:ext cx="5977887" cy="1338418"/>
            <a:chOff x="1478103" y="2892492"/>
            <a:chExt cx="4411850" cy="1791218"/>
          </a:xfrm>
        </p:grpSpPr>
        <p:sp>
          <p:nvSpPr>
            <p:cNvPr id="7" name="Speech Bubble: Rectangle with Corners Rounded 6">
              <a:extLst>
                <a:ext uri="{FF2B5EF4-FFF2-40B4-BE49-F238E27FC236}">
                  <a16:creationId xmlns:a16="http://schemas.microsoft.com/office/drawing/2014/main" xmlns="" id="{44AEE801-842A-0031-C494-5A38F089FC54}"/>
                </a:ext>
              </a:extLst>
            </p:cNvPr>
            <p:cNvSpPr/>
            <p:nvPr/>
          </p:nvSpPr>
          <p:spPr>
            <a:xfrm>
              <a:off x="1555089" y="2892492"/>
              <a:ext cx="4259450" cy="1791218"/>
            </a:xfrm>
            <a:prstGeom prst="wedgeRoundRectCallout">
              <a:avLst>
                <a:gd name="adj1" fmla="val -59069"/>
                <a:gd name="adj2" fmla="val 39883"/>
                <a:gd name="adj3" fmla="val 16667"/>
              </a:avLst>
            </a:prstGeom>
            <a:solidFill>
              <a:srgbClr val="EDF7E1"/>
            </a:solidFill>
            <a:ln w="28575" cap="flat" cmpd="sng" algn="ctr">
              <a:solidFill>
                <a:srgbClr val="67BF58"/>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Light"/>
                <a:ea typeface="微软雅黑"/>
                <a:cs typeface="+mn-cs"/>
              </a:endParaRPr>
            </a:p>
          </p:txBody>
        </p:sp>
        <p:sp>
          <p:nvSpPr>
            <p:cNvPr id="8" name="TextBox 7">
              <a:extLst>
                <a:ext uri="{FF2B5EF4-FFF2-40B4-BE49-F238E27FC236}">
                  <a16:creationId xmlns:a16="http://schemas.microsoft.com/office/drawing/2014/main" xmlns="" id="{6C5F66AA-9ED4-9475-171A-3A98FE8D9288}"/>
                </a:ext>
              </a:extLst>
            </p:cNvPr>
            <p:cNvSpPr txBox="1"/>
            <p:nvPr/>
          </p:nvSpPr>
          <p:spPr>
            <a:xfrm>
              <a:off x="1478103" y="3003271"/>
              <a:ext cx="4411850" cy="156966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微软雅黑"/>
                </a:rPr>
                <a:t>Trong</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微软雅黑"/>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微软雅黑"/>
                </a:rPr>
                <a:t>giờ</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微软雅黑"/>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微软雅黑"/>
                </a:rPr>
                <a:t>học</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微软雅黑"/>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微软雅黑"/>
                </a:rPr>
                <a:t>em</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微软雅黑"/>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微软雅黑"/>
                </a:rPr>
                <a:t>được</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微软雅黑"/>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微软雅黑"/>
                </a:rPr>
                <a:t>tham</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微软雅黑"/>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微软雅黑"/>
                </a:rPr>
                <a:t>gia</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微软雅黑"/>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微软雅黑"/>
                </a:rPr>
                <a:t>những</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微软雅黑"/>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微软雅黑"/>
                </a:rPr>
                <a:t>hoạt</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微软雅黑"/>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微软雅黑"/>
                </a:rPr>
                <a:t>động</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微软雅黑"/>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微软雅黑"/>
                </a:rPr>
                <a:t>nào</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微软雅黑"/>
                </a:rPr>
                <a:t>?</a:t>
              </a:r>
              <a:endParaRPr kumimoji="0" lang="en-US" sz="3200" b="0" i="0" u="none" strike="noStrike" kern="0" cap="none" spc="0" normalizeH="0" baseline="0" noProof="0" dirty="0">
                <a:ln>
                  <a:noFill/>
                </a:ln>
                <a:solidFill>
                  <a:prstClr val="black"/>
                </a:solidFill>
                <a:effectLst/>
                <a:uLnTx/>
                <a:uFillTx/>
                <a:latin typeface="Cambria" panose="02040503050406030204" pitchFamily="18" charset="0"/>
                <a:ea typeface="微软雅黑"/>
              </a:endParaRPr>
            </a:p>
          </p:txBody>
        </p:sp>
      </p:grpSp>
      <p:pic>
        <p:nvPicPr>
          <p:cNvPr id="9" name="Picture 8">
            <a:extLst>
              <a:ext uri="{FF2B5EF4-FFF2-40B4-BE49-F238E27FC236}">
                <a16:creationId xmlns:a16="http://schemas.microsoft.com/office/drawing/2014/main" xmlns="" id="{BDC9D770-AFF4-7991-613F-6B7F37FCC45D}"/>
              </a:ext>
            </a:extLst>
          </p:cNvPr>
          <p:cNvPicPr>
            <a:picLocks noChangeAspect="1"/>
          </p:cNvPicPr>
          <p:nvPr/>
        </p:nvPicPr>
        <p:blipFill>
          <a:blip r:embed="rId4"/>
          <a:stretch>
            <a:fillRect/>
          </a:stretch>
        </p:blipFill>
        <p:spPr>
          <a:xfrm>
            <a:off x="520287" y="1028126"/>
            <a:ext cx="10690859" cy="1045442"/>
          </a:xfrm>
          <a:prstGeom prst="rect">
            <a:avLst/>
          </a:prstGeom>
        </p:spPr>
      </p:pic>
      <p:pic>
        <p:nvPicPr>
          <p:cNvPr id="10" name="图片 32">
            <a:extLst>
              <a:ext uri="{FF2B5EF4-FFF2-40B4-BE49-F238E27FC236}">
                <a16:creationId xmlns:a16="http://schemas.microsoft.com/office/drawing/2014/main" xmlns="" id="{62C690F5-D654-5D89-F064-2C4C7BE6F9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912229" y="2907093"/>
            <a:ext cx="2693159" cy="3556487"/>
          </a:xfrm>
          <a:prstGeom prst="rect">
            <a:avLst/>
          </a:prstGeom>
        </p:spPr>
      </p:pic>
    </p:spTree>
    <p:extLst>
      <p:ext uri="{BB962C8B-B14F-4D97-AF65-F5344CB8AC3E}">
        <p14:creationId xmlns:p14="http://schemas.microsoft.com/office/powerpoint/2010/main" val="7007648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3" name="wind.wav"/>
                                        </p:tgtEl>
                                      </p:cMediaNode>
                                    </p:audio>
                                  </p:sub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strVal val="#ppt_w*0.70"/>
                                          </p:val>
                                        </p:tav>
                                        <p:tav tm="100000">
                                          <p:val>
                                            <p:strVal val="#ppt_w"/>
                                          </p:val>
                                        </p:tav>
                                      </p:tavLst>
                                    </p:anim>
                                    <p:anim calcmode="lin" valueType="num">
                                      <p:cBhvr>
                                        <p:cTn id="20" dur="1000" fill="hold"/>
                                        <p:tgtEl>
                                          <p:spTgt spid="6"/>
                                        </p:tgtEl>
                                        <p:attrNameLst>
                                          <p:attrName>ppt_h</p:attrName>
                                        </p:attrNameLst>
                                      </p:cBhvr>
                                      <p:tavLst>
                                        <p:tav tm="0">
                                          <p:val>
                                            <p:strVal val="#ppt_h"/>
                                          </p:val>
                                        </p:tav>
                                        <p:tav tm="100000">
                                          <p:val>
                                            <p:strVal val="#ppt_h"/>
                                          </p:val>
                                        </p:tav>
                                      </p:tavLst>
                                    </p:anim>
                                    <p:animEffect transition="in" filter="fade">
                                      <p:cBhvr>
                                        <p:cTn id="21" dur="1000"/>
                                        <p:tgtEl>
                                          <p:spTgt spid="6"/>
                                        </p:tgtEl>
                                      </p:cBhvr>
                                    </p:animEffect>
                                  </p:childTnLst>
                                  <p:subTnLst>
                                    <p:audio>
                                      <p:cMediaNode>
                                        <p:cTn display="0" masterRel="sameClick">
                                          <p:stCondLst>
                                            <p:cond evt="begin" delay="0">
                                              <p:tn val="17"/>
                                            </p:cond>
                                          </p:stCondLst>
                                          <p:endCondLst>
                                            <p:cond evt="onStopAudio" delay="0">
                                              <p:tgtEl>
                                                <p:sldTgt/>
                                              </p:tgtEl>
                                            </p:cond>
                                          </p:endCondLst>
                                        </p:cTn>
                                        <p:tgtEl>
                                          <p:sndTgt r:embed="rId3"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66AAE00-F74D-6A18-42B9-1B5F6CEDB795}"/>
              </a:ext>
            </a:extLst>
          </p:cNvPr>
          <p:cNvSpPr txBox="1"/>
          <p:nvPr/>
        </p:nvSpPr>
        <p:spPr>
          <a:xfrm>
            <a:off x="776177" y="1073888"/>
            <a:ext cx="10728251" cy="5078313"/>
          </a:xfrm>
          <a:prstGeom prst="rect">
            <a:avLst/>
          </a:prstGeom>
          <a:noFill/>
        </p:spPr>
        <p:txBody>
          <a:bodyPr wrap="square" rtlCol="0">
            <a:spAutoFit/>
          </a:bodyPr>
          <a:lstStyle/>
          <a:p>
            <a:pPr algn="just"/>
            <a:r>
              <a:rPr lang="en-US" sz="3600" b="0"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Em rất thích học môn Tập đọc. Hằng tuần, vào thứ hai và thứ năm, chúng em sẽ có giờ học Tập đọc. Cô Minh Phương là giáo viên dạy lớp em. Cô giảng bài rất hay. Trong giờ học, chúng em sẽ được tìm hiểu về các bài thơ, bài văn. Cả lớp luôn chăm chú lắng nghe cô giáo giảng bài. Qua mỗi bài giúp chúng có thêm bài học bổ ích. Thỉnh thoảng, cô giáo còn tổ chức nhiều trò chơi tập thể. Em cảm thấy giờ học Tập đọc rất thú vị và bổ ích.</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57162498"/>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66AAE00-F74D-6A18-42B9-1B5F6CEDB795}"/>
              </a:ext>
            </a:extLst>
          </p:cNvPr>
          <p:cNvSpPr txBox="1"/>
          <p:nvPr/>
        </p:nvSpPr>
        <p:spPr>
          <a:xfrm>
            <a:off x="776177" y="1073888"/>
            <a:ext cx="10728251"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Giờ học Toán rất thú vị. Cô Thu là giáo viên dạy chúng em. Cô rất nhiệt tình, giảng bài cũng dễ hiểu. Chúng em được học các phép cộng, trừ. Thỉnh thoảng, cô còn tổ chức các cuộc thi. Cả lớp chia thành các đội để thi đấu về nội dung bài học trên lớp. Đội chiến thắng sẽ nhận được phần thưởng của cô. Giờ học Toán nào cũng diễn ra sôi nổi. Chúng em cũng hiểu bài rất nhanh. Em cũng thích học môn Toán hơn.</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6597931"/>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745D2B8-843D-89A7-7073-F601E1CC92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89915" y="2022923"/>
            <a:ext cx="5171921" cy="4267289"/>
          </a:xfrm>
          <a:prstGeom prst="rect">
            <a:avLst/>
          </a:prstGeom>
        </p:spPr>
      </p:pic>
      <p:grpSp>
        <p:nvGrpSpPr>
          <p:cNvPr id="3" name="Group 2">
            <a:extLst>
              <a:ext uri="{FF2B5EF4-FFF2-40B4-BE49-F238E27FC236}">
                <a16:creationId xmlns:a16="http://schemas.microsoft.com/office/drawing/2014/main" xmlns="" id="{25D9926E-74B5-2319-ABF6-83045B1B3CDA}"/>
              </a:ext>
            </a:extLst>
          </p:cNvPr>
          <p:cNvGrpSpPr/>
          <p:nvPr/>
        </p:nvGrpSpPr>
        <p:grpSpPr>
          <a:xfrm>
            <a:off x="1047080" y="2449990"/>
            <a:ext cx="5171921" cy="3074398"/>
            <a:chOff x="1047080" y="2449990"/>
            <a:chExt cx="5171921" cy="3074398"/>
          </a:xfrm>
        </p:grpSpPr>
        <p:grpSp>
          <p:nvGrpSpPr>
            <p:cNvPr id="4" name="组合 26">
              <a:extLst>
                <a:ext uri="{FF2B5EF4-FFF2-40B4-BE49-F238E27FC236}">
                  <a16:creationId xmlns:a16="http://schemas.microsoft.com/office/drawing/2014/main" xmlns="" id="{0E9854A7-E6EC-99D6-4243-EDF1D0618D3B}"/>
                </a:ext>
              </a:extLst>
            </p:cNvPr>
            <p:cNvGrpSpPr/>
            <p:nvPr/>
          </p:nvGrpSpPr>
          <p:grpSpPr>
            <a:xfrm>
              <a:off x="1047080" y="2449990"/>
              <a:ext cx="5171921" cy="3074398"/>
              <a:chOff x="-7927329" y="-4954585"/>
              <a:chExt cx="9902260" cy="5268685"/>
            </a:xfrm>
          </p:grpSpPr>
          <p:sp>
            <p:nvSpPr>
              <p:cNvPr id="6" name="任意多边形 43">
                <a:extLst>
                  <a:ext uri="{FF2B5EF4-FFF2-40B4-BE49-F238E27FC236}">
                    <a16:creationId xmlns:a16="http://schemas.microsoft.com/office/drawing/2014/main" xmlns="" id="{4B4AD42A-27DA-1D6F-39C7-5AEF4842F845}"/>
                  </a:ext>
                </a:extLst>
              </p:cNvPr>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任意多边形 44">
                <a:extLst>
                  <a:ext uri="{FF2B5EF4-FFF2-40B4-BE49-F238E27FC236}">
                    <a16:creationId xmlns:a16="http://schemas.microsoft.com/office/drawing/2014/main" xmlns="" id="{558C4D74-95E1-4F9E-2E29-AE054F724F9A}"/>
                  </a:ext>
                </a:extLst>
              </p:cNvPr>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8" name="任意多边形 45">
                <a:extLst>
                  <a:ext uri="{FF2B5EF4-FFF2-40B4-BE49-F238E27FC236}">
                    <a16:creationId xmlns:a16="http://schemas.microsoft.com/office/drawing/2014/main" xmlns="" id="{12012B3D-8A02-6B50-06AB-A3855DAB9E77}"/>
                  </a:ext>
                </a:extLst>
              </p:cNvPr>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sp>
          <p:nvSpPr>
            <p:cNvPr id="5" name="TextBox 4">
              <a:extLst>
                <a:ext uri="{FF2B5EF4-FFF2-40B4-BE49-F238E27FC236}">
                  <a16:creationId xmlns:a16="http://schemas.microsoft.com/office/drawing/2014/main" xmlns="" id="{99233454-C8E4-F9C0-6428-923026A68641}"/>
                </a:ext>
              </a:extLst>
            </p:cNvPr>
            <p:cNvSpPr txBox="1"/>
            <p:nvPr/>
          </p:nvSpPr>
          <p:spPr>
            <a:xfrm>
              <a:off x="1324280" y="3110026"/>
              <a:ext cx="4617142" cy="175432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微软雅黑"/>
                </a:rPr>
                <a:t>Hãy</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微软雅黑"/>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微软雅黑"/>
                </a:rPr>
                <a:t>cùng</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微软雅黑"/>
                </a:rPr>
                <a:t> chia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微软雅黑"/>
                </a:rPr>
                <a:t>sẻ</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微软雅黑"/>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微软雅黑"/>
                </a:rPr>
                <a:t>cảm</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微软雅黑"/>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微软雅黑"/>
                </a:rPr>
                <a:t>nhận</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微软雅黑"/>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微软雅黑"/>
                </a:rPr>
                <a:t>của</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微软雅黑"/>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微软雅黑"/>
                </a:rPr>
                <a:t>em</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微软雅黑"/>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微软雅黑"/>
                </a:rPr>
                <a:t>với</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微软雅黑"/>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微软雅黑"/>
                </a:rPr>
                <a:t>các</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微软雅黑"/>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微软雅黑"/>
                </a:rPr>
                <a:t>bạn</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微软雅黑"/>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微软雅黑"/>
                </a:rPr>
                <a:t>trong</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微软雅黑"/>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微软雅黑"/>
                </a:rPr>
                <a:t>nhóm</a:t>
              </a:r>
              <a:endParaRPr kumimoji="0" lang="en-US" sz="3600" b="0" i="0" u="none" strike="noStrike" kern="0" cap="none" spc="0" normalizeH="0" baseline="0" noProof="0" dirty="0">
                <a:ln>
                  <a:noFill/>
                </a:ln>
                <a:solidFill>
                  <a:prstClr val="black"/>
                </a:solidFill>
                <a:effectLst/>
                <a:uLnTx/>
                <a:uFillTx/>
                <a:latin typeface="Cambria" panose="02040503050406030204" pitchFamily="18" charset="0"/>
                <a:ea typeface="微软雅黑"/>
              </a:endParaRPr>
            </a:p>
          </p:txBody>
        </p:sp>
      </p:grpSp>
      <p:pic>
        <p:nvPicPr>
          <p:cNvPr id="9" name="Picture 8">
            <a:extLst>
              <a:ext uri="{FF2B5EF4-FFF2-40B4-BE49-F238E27FC236}">
                <a16:creationId xmlns:a16="http://schemas.microsoft.com/office/drawing/2014/main" xmlns="" id="{9AA10B2D-D166-B682-1367-A2A44C57DE57}"/>
              </a:ext>
            </a:extLst>
          </p:cNvPr>
          <p:cNvPicPr>
            <a:picLocks noChangeAspect="1"/>
          </p:cNvPicPr>
          <p:nvPr/>
        </p:nvPicPr>
        <p:blipFill>
          <a:blip r:embed="rId3"/>
          <a:stretch>
            <a:fillRect/>
          </a:stretch>
        </p:blipFill>
        <p:spPr>
          <a:xfrm>
            <a:off x="1856511" y="709300"/>
            <a:ext cx="8724979" cy="1786800"/>
          </a:xfrm>
          <a:prstGeom prst="rect">
            <a:avLst/>
          </a:prstGeom>
        </p:spPr>
      </p:pic>
    </p:spTree>
    <p:extLst>
      <p:ext uri="{BB962C8B-B14F-4D97-AF65-F5344CB8AC3E}">
        <p14:creationId xmlns:p14="http://schemas.microsoft.com/office/powerpoint/2010/main" val="12220626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图片 4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8721"/>
            <a:ext cx="12192000" cy="6810521"/>
          </a:xfrm>
          <a:prstGeom prst="rect">
            <a:avLst/>
          </a:prstGeom>
        </p:spPr>
      </p:pic>
      <p:pic>
        <p:nvPicPr>
          <p:cNvPr id="31" name="图片 3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pic>
        <p:nvPicPr>
          <p:cNvPr id="53" name="图片 52"/>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r="-18453"/>
          <a:stretch/>
        </p:blipFill>
        <p:spPr>
          <a:xfrm rot="924036">
            <a:off x="867509" y="4945416"/>
            <a:ext cx="1789340" cy="1606339"/>
          </a:xfrm>
          <a:prstGeom prst="rect">
            <a:avLst/>
          </a:prstGeom>
          <a:effectLst>
            <a:outerShdw blurRad="63500" sx="102000" sy="102000" algn="ctr" rotWithShape="0">
              <a:prstClr val="black">
                <a:alpha val="40000"/>
              </a:prstClr>
            </a:outerShdw>
          </a:effectLst>
        </p:spPr>
      </p:pic>
      <p:sp>
        <p:nvSpPr>
          <p:cNvPr id="2" name="Rectangle 1">
            <a:extLst>
              <a:ext uri="{FF2B5EF4-FFF2-40B4-BE49-F238E27FC236}">
                <a16:creationId xmlns:a16="http://schemas.microsoft.com/office/drawing/2014/main" xmlns="" id="{EFBADBEA-6842-5ABD-89CE-6B59B7BF7638}"/>
              </a:ext>
            </a:extLst>
          </p:cNvPr>
          <p:cNvSpPr/>
          <p:nvPr/>
        </p:nvSpPr>
        <p:spPr>
          <a:xfrm>
            <a:off x="2451474" y="728344"/>
            <a:ext cx="7302126" cy="4008317"/>
          </a:xfrm>
          <a:prstGeom prst="rect">
            <a:avLst/>
          </a:prstGeom>
          <a:solidFill>
            <a:schemeClr val="bg1"/>
          </a:solidFill>
          <a:ln w="76200">
            <a:solidFill>
              <a:srgbClr val="E87B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思源黑体 CN"/>
              <a:ea typeface="思源黑体 CN"/>
              <a:cs typeface="+mn-cs"/>
            </a:endParaRPr>
          </a:p>
        </p:txBody>
      </p:sp>
      <p:pic>
        <p:nvPicPr>
          <p:cNvPr id="51" name="图片 50"/>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21155772">
            <a:off x="1410326" y="95640"/>
            <a:ext cx="3656624" cy="2844042"/>
          </a:xfrm>
          <a:prstGeom prst="rect">
            <a:avLst/>
          </a:prstGeom>
        </p:spPr>
      </p:pic>
      <p:pic>
        <p:nvPicPr>
          <p:cNvPr id="34" name="图片 33"/>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8346826" y="3232342"/>
            <a:ext cx="1899661" cy="1854421"/>
          </a:xfrm>
          <a:prstGeom prst="rect">
            <a:avLst/>
          </a:prstGeom>
        </p:spPr>
      </p:pic>
      <p:pic>
        <p:nvPicPr>
          <p:cNvPr id="4" name="图片 32">
            <a:extLst>
              <a:ext uri="{FF2B5EF4-FFF2-40B4-BE49-F238E27FC236}">
                <a16:creationId xmlns:a16="http://schemas.microsoft.com/office/drawing/2014/main" xmlns="" id="{D79E6EB5-6F53-411F-BEB8-0AD3E2C13AE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48341" y="2459158"/>
            <a:ext cx="3385312" cy="4470519"/>
          </a:xfrm>
          <a:prstGeom prst="rect">
            <a:avLst/>
          </a:prstGeom>
        </p:spPr>
      </p:pic>
      <p:sp>
        <p:nvSpPr>
          <p:cNvPr id="6" name="TextBox 5">
            <a:extLst>
              <a:ext uri="{FF2B5EF4-FFF2-40B4-BE49-F238E27FC236}">
                <a16:creationId xmlns:a16="http://schemas.microsoft.com/office/drawing/2014/main" xmlns="" id="{BF8EF80A-344F-D50D-711A-D78DD76AA981}"/>
              </a:ext>
            </a:extLst>
          </p:cNvPr>
          <p:cNvSpPr txBox="1"/>
          <p:nvPr/>
        </p:nvSpPr>
        <p:spPr>
          <a:xfrm>
            <a:off x="3228427" y="1908530"/>
            <a:ext cx="6220346" cy="1998047"/>
          </a:xfrm>
          <a:prstGeom prst="rect">
            <a:avLst/>
          </a:prstGeom>
          <a:noFill/>
        </p:spPr>
        <p:txBody>
          <a:bodyPr wrap="square">
            <a:spAutoFit/>
          </a:bodyPr>
          <a:lstStyle/>
          <a:p>
            <a:pPr marL="571500" marR="0" lvl="0" indent="-571500" algn="l" defTabSz="914400" rtl="0" eaLnBrk="1" fontAlgn="auto" latinLnBrk="0" hangingPunct="1">
              <a:lnSpc>
                <a:spcPct val="150000"/>
              </a:lnSpc>
              <a:spcBef>
                <a:spcPts val="0"/>
              </a:spcBef>
              <a:spcAft>
                <a:spcPts val="0"/>
              </a:spcAft>
              <a:buClrTx/>
              <a:buSzTx/>
              <a:buFontTx/>
              <a:buChar char="-"/>
              <a:tabLst/>
              <a:defRPr/>
            </a:pPr>
            <a:r>
              <a:rPr kumimoji="0" lang="en-US" sz="4400" b="1" i="0" u="none" strike="noStrike" kern="1200" cap="none" spc="0" normalizeH="0" baseline="0" noProof="0" dirty="0" err="1">
                <a:ln>
                  <a:noFill/>
                </a:ln>
                <a:solidFill>
                  <a:srgbClr val="333333"/>
                </a:solidFill>
                <a:effectLst/>
                <a:uLnTx/>
                <a:uFillTx/>
                <a:latin typeface="Cambria" panose="02040503050406030204" pitchFamily="18" charset="0"/>
                <a:cs typeface="+mn-cs"/>
              </a:rPr>
              <a:t>Hoàn</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srgbClr val="333333"/>
                </a:solidFill>
                <a:effectLst/>
                <a:uLnTx/>
                <a:uFillTx/>
                <a:latin typeface="Cambria" panose="02040503050406030204" pitchFamily="18" charset="0"/>
                <a:cs typeface="+mn-cs"/>
              </a:rPr>
              <a:t>thành</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srgbClr val="333333"/>
                </a:solidFill>
                <a:effectLst/>
                <a:uLnTx/>
                <a:uFillTx/>
                <a:latin typeface="Cambria" panose="02040503050406030204" pitchFamily="18" charset="0"/>
                <a:cs typeface="+mn-cs"/>
              </a:rPr>
              <a:t>bài</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srgbClr val="333333"/>
                </a:solidFill>
                <a:effectLst/>
                <a:uLnTx/>
                <a:uFillTx/>
                <a:latin typeface="Cambria" panose="02040503050406030204" pitchFamily="18" charset="0"/>
                <a:cs typeface="+mn-cs"/>
              </a:rPr>
              <a:t>tập</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cs typeface="+mn-cs"/>
              </a:rPr>
              <a:t>.</a:t>
            </a:r>
          </a:p>
          <a:p>
            <a:pPr marL="571500" marR="0" lvl="0" indent="-571500" algn="l" defTabSz="914400" rtl="0" eaLnBrk="1" fontAlgn="auto" latinLnBrk="0" hangingPunct="1">
              <a:lnSpc>
                <a:spcPct val="150000"/>
              </a:lnSpc>
              <a:spcBef>
                <a:spcPts val="0"/>
              </a:spcBef>
              <a:spcAft>
                <a:spcPts val="0"/>
              </a:spcAft>
              <a:buClrTx/>
              <a:buSzTx/>
              <a:buFontTx/>
              <a:buChar char="-"/>
              <a:tabLst/>
              <a:defRPr/>
            </a:pPr>
            <a:r>
              <a:rPr kumimoji="0" lang="en-US" sz="4400" b="1" i="0" u="none" strike="noStrike" kern="1200" cap="none" spc="0" normalizeH="0" baseline="0" noProof="0" dirty="0" err="1">
                <a:ln>
                  <a:noFill/>
                </a:ln>
                <a:solidFill>
                  <a:srgbClr val="333333"/>
                </a:solidFill>
                <a:effectLst/>
                <a:uLnTx/>
                <a:uFillTx/>
                <a:latin typeface="Cambria" panose="02040503050406030204" pitchFamily="18" charset="0"/>
                <a:cs typeface="+mn-cs"/>
              </a:rPr>
              <a:t>Chuẩn</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srgbClr val="333333"/>
                </a:solidFill>
                <a:effectLst/>
                <a:uLnTx/>
                <a:uFillTx/>
                <a:latin typeface="Cambria" panose="02040503050406030204" pitchFamily="18" charset="0"/>
                <a:cs typeface="+mn-cs"/>
              </a:rPr>
              <a:t>bị</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srgbClr val="333333"/>
                </a:solidFill>
                <a:effectLst/>
                <a:uLnTx/>
                <a:uFillTx/>
                <a:latin typeface="Cambria" panose="02040503050406030204" pitchFamily="18" charset="0"/>
                <a:cs typeface="+mn-cs"/>
              </a:rPr>
              <a:t>bài</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srgbClr val="333333"/>
                </a:solidFill>
                <a:effectLst/>
                <a:uLnTx/>
                <a:uFillTx/>
                <a:latin typeface="Cambria" panose="02040503050406030204" pitchFamily="18" charset="0"/>
                <a:cs typeface="+mn-cs"/>
              </a:rPr>
              <a:t>mới</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cs typeface="+mn-cs"/>
              </a:rPr>
              <a:t>.</a:t>
            </a:r>
            <a:endParaRPr kumimoji="0" lang="vi-VN" sz="4400" b="1" i="0" u="none" strike="noStrike" kern="1200" cap="none" spc="0" normalizeH="0" baseline="0" noProof="0" dirty="0">
              <a:ln>
                <a:noFill/>
              </a:ln>
              <a:solidFill>
                <a:srgbClr val="333333"/>
              </a:solidFill>
              <a:effectLst/>
              <a:uLnTx/>
              <a:uFillTx/>
              <a:latin typeface="Cambria" panose="02040503050406030204" pitchFamily="18" charset="0"/>
              <a:cs typeface="+mn-cs"/>
            </a:endParaRPr>
          </a:p>
        </p:txBody>
      </p:sp>
      <p:pic>
        <p:nvPicPr>
          <p:cNvPr id="8" name="Picture 7">
            <a:extLst>
              <a:ext uri="{FF2B5EF4-FFF2-40B4-BE49-F238E27FC236}">
                <a16:creationId xmlns:a16="http://schemas.microsoft.com/office/drawing/2014/main" xmlns="" id="{8EE8392D-677C-F80B-A091-9C7E351D0276}"/>
              </a:ext>
            </a:extLst>
          </p:cNvPr>
          <p:cNvPicPr>
            <a:picLocks noChangeAspect="1"/>
          </p:cNvPicPr>
          <p:nvPr/>
        </p:nvPicPr>
        <p:blipFill>
          <a:blip r:embed="rId9"/>
          <a:stretch>
            <a:fillRect/>
          </a:stretch>
        </p:blipFill>
        <p:spPr>
          <a:xfrm>
            <a:off x="3983993" y="685734"/>
            <a:ext cx="4237087" cy="2066723"/>
          </a:xfrm>
          <a:prstGeom prst="rect">
            <a:avLst/>
          </a:prstGeom>
        </p:spPr>
      </p:pic>
    </p:spTree>
    <p:extLst>
      <p:ext uri="{BB962C8B-B14F-4D97-AF65-F5344CB8AC3E}">
        <p14:creationId xmlns:p14="http://schemas.microsoft.com/office/powerpoint/2010/main" val="25857697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图片 4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8721"/>
            <a:ext cx="12192000" cy="6810521"/>
          </a:xfrm>
          <a:prstGeom prst="rect">
            <a:avLst/>
          </a:prstGeom>
        </p:spPr>
      </p:pic>
      <p:pic>
        <p:nvPicPr>
          <p:cNvPr id="32" name="图片 3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21155772">
            <a:off x="134807" y="375298"/>
            <a:ext cx="2725087" cy="2119513"/>
          </a:xfrm>
          <a:prstGeom prst="rect">
            <a:avLst/>
          </a:prstGeom>
        </p:spPr>
      </p:pic>
      <p:pic>
        <p:nvPicPr>
          <p:cNvPr id="31" name="图片 3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nvGrpSpPr>
          <p:cNvPr id="29" name="组合 28"/>
          <p:cNvGrpSpPr/>
          <p:nvPr/>
        </p:nvGrpSpPr>
        <p:grpSpPr>
          <a:xfrm>
            <a:off x="1893116" y="1402"/>
            <a:ext cx="8999540" cy="6100496"/>
            <a:chOff x="1295400" y="132653"/>
            <a:chExt cx="6898608" cy="4429761"/>
          </a:xfrm>
        </p:grpSpPr>
        <p:grpSp>
          <p:nvGrpSpPr>
            <p:cNvPr id="12" name="组合 11"/>
            <p:cNvGrpSpPr/>
            <p:nvPr/>
          </p:nvGrpSpPr>
          <p:grpSpPr>
            <a:xfrm>
              <a:off x="1295400" y="912554"/>
              <a:ext cx="6898608" cy="3649860"/>
              <a:chOff x="375986" y="819150"/>
              <a:chExt cx="9525000" cy="5334000"/>
            </a:xfrm>
          </p:grpSpPr>
          <p:sp>
            <p:nvSpPr>
              <p:cNvPr id="11" name="圆角矩形 10"/>
              <p:cNvSpPr/>
              <p:nvPr/>
            </p:nvSpPr>
            <p:spPr>
              <a:xfrm>
                <a:off x="375986" y="819150"/>
                <a:ext cx="9525000" cy="5334000"/>
              </a:xfrm>
              <a:prstGeom prst="roundRect">
                <a:avLst>
                  <a:gd name="adj" fmla="val 3606"/>
                </a:avLst>
              </a:prstGeom>
              <a:solidFill>
                <a:srgbClr val="F3A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518921" y="943429"/>
                <a:ext cx="9234680" cy="4807950"/>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27" name="图片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7770" y="132653"/>
              <a:ext cx="987470" cy="1121571"/>
            </a:xfrm>
            <a:prstGeom prst="rect">
              <a:avLst/>
            </a:prstGeom>
          </p:spPr>
        </p:pic>
        <p:pic>
          <p:nvPicPr>
            <p:cNvPr id="28" name="图片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6463" y="132653"/>
              <a:ext cx="987470" cy="1121571"/>
            </a:xfrm>
            <a:prstGeom prst="rect">
              <a:avLst/>
            </a:prstGeom>
          </p:spPr>
        </p:pic>
      </p:grpSp>
      <p:pic>
        <p:nvPicPr>
          <p:cNvPr id="33" name="图片 3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48341" y="2459158"/>
            <a:ext cx="3385312" cy="4470519"/>
          </a:xfrm>
          <a:prstGeom prst="rect">
            <a:avLst/>
          </a:prstGeom>
        </p:spPr>
      </p:pic>
      <p:pic>
        <p:nvPicPr>
          <p:cNvPr id="34" name="图片 33"/>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9448800" y="4409129"/>
            <a:ext cx="2489200" cy="2429921"/>
          </a:xfrm>
          <a:prstGeom prst="rect">
            <a:avLst/>
          </a:prstGeom>
        </p:spPr>
      </p:pic>
      <p:pic>
        <p:nvPicPr>
          <p:cNvPr id="41" name="图片 40"/>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2985096" y="4983286"/>
            <a:ext cx="2235200" cy="2006600"/>
          </a:xfrm>
          <a:prstGeom prst="rect">
            <a:avLst/>
          </a:prstGeom>
        </p:spPr>
      </p:pic>
      <p:pic>
        <p:nvPicPr>
          <p:cNvPr id="42" name="图片 41"/>
          <p:cNvPicPr>
            <a:picLocks noChangeAspect="1"/>
          </p:cNvPicPr>
          <p:nvPr/>
        </p:nvPicPr>
        <p:blipFill rotWithShape="1">
          <a:blip r:embed="rId9" cstate="print">
            <a:extLst>
              <a:ext uri="{28A0092B-C50C-407E-A947-70E740481C1C}">
                <a14:useLocalDpi xmlns:a14="http://schemas.microsoft.com/office/drawing/2010/main" val="0"/>
              </a:ext>
            </a:extLst>
          </a:blip>
          <a:srcRect r="-18453"/>
          <a:stretch/>
        </p:blipFill>
        <p:spPr>
          <a:xfrm rot="924036">
            <a:off x="9998883" y="826326"/>
            <a:ext cx="2305227" cy="2069465"/>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xmlns="" id="{691F9E52-15F1-DFBA-E999-C1492B0DF89C}"/>
              </a:ext>
            </a:extLst>
          </p:cNvPr>
          <p:cNvPicPr>
            <a:picLocks noChangeAspect="1"/>
          </p:cNvPicPr>
          <p:nvPr/>
        </p:nvPicPr>
        <p:blipFill>
          <a:blip r:embed="rId10"/>
          <a:stretch>
            <a:fillRect/>
          </a:stretch>
        </p:blipFill>
        <p:spPr>
          <a:xfrm>
            <a:off x="2286874" y="2084272"/>
            <a:ext cx="8212024" cy="2969009"/>
          </a:xfrm>
          <a:prstGeom prst="rect">
            <a:avLst/>
          </a:prstGeom>
        </p:spPr>
      </p:pic>
    </p:spTree>
    <p:extLst>
      <p:ext uri="{BB962C8B-B14F-4D97-AF65-F5344CB8AC3E}">
        <p14:creationId xmlns:p14="http://schemas.microsoft.com/office/powerpoint/2010/main" val="3271504714"/>
      </p:ext>
    </p:extLst>
  </p:cSld>
  <p:clrMapOvr>
    <a:masterClrMapping/>
  </p:clrMapOvr>
  <p:transition spd="slow">
    <p:push dir="u"/>
  </p:transition>
</p:sld>
</file>

<file path=ppt/tags/tag1.xml><?xml version="1.0" encoding="utf-8"?>
<p:tagLst xmlns:a="http://schemas.openxmlformats.org/drawingml/2006/main" xmlns:r="http://schemas.openxmlformats.org/officeDocument/2006/relationships" xmlns:p="http://schemas.openxmlformats.org/presentationml/2006/main">
  <p:tag name="TIMING" val="|2.2"/>
</p:tagLst>
</file>

<file path=ppt/theme/theme1.xml><?xml version="1.0" encoding="utf-8"?>
<a:theme xmlns:a="http://schemas.openxmlformats.org/drawingml/2006/main" name="1_Office 主题​​">
  <a:themeElements>
    <a:clrScheme name="自定义 99">
      <a:dk1>
        <a:sysClr val="windowText" lastClr="000000"/>
      </a:dk1>
      <a:lt1>
        <a:sysClr val="window" lastClr="FFFFFF"/>
      </a:lt1>
      <a:dk2>
        <a:srgbClr val="44546A"/>
      </a:dk2>
      <a:lt2>
        <a:srgbClr val="E7E6E6"/>
      </a:lt2>
      <a:accent1>
        <a:srgbClr val="DE673F"/>
      </a:accent1>
      <a:accent2>
        <a:srgbClr val="DE673F"/>
      </a:accent2>
      <a:accent3>
        <a:srgbClr val="DE673F"/>
      </a:accent3>
      <a:accent4>
        <a:srgbClr val="DE673F"/>
      </a:accent4>
      <a:accent5>
        <a:srgbClr val="DE673F"/>
      </a:accent5>
      <a:accent6>
        <a:srgbClr val="DE673F"/>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TotalTime>
  <Words>289</Words>
  <Application>Microsoft Office PowerPoint</Application>
  <PresentationFormat>Widescreen</PresentationFormat>
  <Paragraphs>14</Paragraphs>
  <Slides>9</Slides>
  <Notes>1</Notes>
  <HiddenSlides>0</HiddenSlides>
  <MMClips>1</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9</vt:i4>
      </vt:variant>
    </vt:vector>
  </HeadingPairs>
  <TitlesOfParts>
    <vt:vector size="26" baseType="lpstr">
      <vt:lpstr>微软雅黑</vt:lpstr>
      <vt:lpstr>宋体</vt:lpstr>
      <vt:lpstr>Arial</vt:lpstr>
      <vt:lpstr>Calibri</vt:lpstr>
      <vt:lpstr>Calibri Light</vt:lpstr>
      <vt:lpstr>Cambria</vt:lpstr>
      <vt:lpstr>HP001 4 hàng</vt:lpstr>
      <vt:lpstr>Lobster</vt:lpstr>
      <vt:lpstr>SVN-Genica Pro</vt:lpstr>
      <vt:lpstr>SVN-Newton</vt:lpstr>
      <vt:lpstr>SVN-Ready</vt:lpstr>
      <vt:lpstr>Times New Roman</vt:lpstr>
      <vt:lpstr>思源黑体 CN</vt:lpstr>
      <vt:lpstr>等线</vt:lpstr>
      <vt:lpstr>等线 Light</vt:lpstr>
      <vt:lpstr>1_Office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User</cp:lastModifiedBy>
  <cp:revision>17</cp:revision>
  <dcterms:created xsi:type="dcterms:W3CDTF">2022-06-25T11:47:47Z</dcterms:created>
  <dcterms:modified xsi:type="dcterms:W3CDTF">2025-12-26T02:32:33Z</dcterms:modified>
</cp:coreProperties>
</file>