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6" r:id="rId3"/>
  </p:sldMasterIdLst>
  <p:notesMasterIdLst>
    <p:notesMasterId r:id="rId19"/>
  </p:notesMasterIdLst>
  <p:sldIdLst>
    <p:sldId id="477" r:id="rId4"/>
    <p:sldId id="261" r:id="rId5"/>
    <p:sldId id="445" r:id="rId6"/>
    <p:sldId id="474" r:id="rId7"/>
    <p:sldId id="417" r:id="rId8"/>
    <p:sldId id="465" r:id="rId9"/>
    <p:sldId id="466" r:id="rId10"/>
    <p:sldId id="467" r:id="rId11"/>
    <p:sldId id="468" r:id="rId12"/>
    <p:sldId id="328" r:id="rId13"/>
    <p:sldId id="471" r:id="rId14"/>
    <p:sldId id="476" r:id="rId15"/>
    <p:sldId id="452" r:id="rId16"/>
    <p:sldId id="470"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81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53D5DB-CDD2-4C3D-9EE2-E03F73BD12DD}"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50945-C7A3-4C38-9E2F-CB92E00239F1}" type="slidenum">
              <a:rPr lang="en-US" smtClean="0"/>
              <a:t>‹#›</a:t>
            </a:fld>
            <a:endParaRPr lang="en-US"/>
          </a:p>
        </p:txBody>
      </p:sp>
    </p:spTree>
    <p:extLst>
      <p:ext uri="{BB962C8B-B14F-4D97-AF65-F5344CB8AC3E}">
        <p14:creationId xmlns:p14="http://schemas.microsoft.com/office/powerpoint/2010/main" val="3001288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6020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716873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7064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6896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79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4329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8729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517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08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9090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839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BDD02B-6F2F-4D3F-AAAA-81159952D5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42085F-C295-4E9D-84BF-39762D8369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1C0B6E9-B92C-47F7-8D0B-9EFE81C9AF2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7ABA488-4FFF-4FED-8FAF-54C7AB373823}"/>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12/26/2025</a:t>
            </a:fld>
            <a:endParaRPr lang="en-US"/>
          </a:p>
        </p:txBody>
      </p:sp>
      <p:sp>
        <p:nvSpPr>
          <p:cNvPr id="6" name="Footer Placeholder 5">
            <a:extLst>
              <a:ext uri="{FF2B5EF4-FFF2-40B4-BE49-F238E27FC236}">
                <a16:creationId xmlns:a16="http://schemas.microsoft.com/office/drawing/2014/main" xmlns="" id="{7590966D-9209-4B4B-ABF1-A302DA7ABC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130C8C7-56A2-4658-ADC9-22BF998A00FD}"/>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3878462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869FC4-1916-45E5-B2E3-A97682863C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5CB2C08-A12B-4010-9A9C-3F22EB6C0F0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1AA789C-5C9A-4AA3-A18E-D813DCB2CC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015FA8D-B18E-4C33-BDAD-BF47814648C2}"/>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12/26/2025</a:t>
            </a:fld>
            <a:endParaRPr lang="en-US"/>
          </a:p>
        </p:txBody>
      </p:sp>
      <p:sp>
        <p:nvSpPr>
          <p:cNvPr id="6" name="Footer Placeholder 5">
            <a:extLst>
              <a:ext uri="{FF2B5EF4-FFF2-40B4-BE49-F238E27FC236}">
                <a16:creationId xmlns:a16="http://schemas.microsoft.com/office/drawing/2014/main" xmlns="" id="{A39F6143-FD45-412D-B2AE-7461E76F2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1496041-1466-4AAF-80C1-349871F8B895}"/>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2104528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E7321B-9CF3-4AB1-B745-8A1C29EF59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016C491-E4D8-4DBC-9364-52CC05E4CC1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6C473F-25B0-4DDC-8B79-E2CA5EDFECAE}"/>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12/26/2025</a:t>
            </a:fld>
            <a:endParaRPr lang="en-US"/>
          </a:p>
        </p:txBody>
      </p:sp>
      <p:sp>
        <p:nvSpPr>
          <p:cNvPr id="5" name="Footer Placeholder 4">
            <a:extLst>
              <a:ext uri="{FF2B5EF4-FFF2-40B4-BE49-F238E27FC236}">
                <a16:creationId xmlns:a16="http://schemas.microsoft.com/office/drawing/2014/main" xmlns="" id="{8B8C8632-0575-4CE6-B8DA-3A71756287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9ADA51-0082-4DED-9787-C4D8FA1F9C19}"/>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352569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7D3C1FE-C056-42BB-B6B4-BE8C55E65C9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7484994-7CED-4412-86E9-17AC5885BC5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CAA756-82D1-4DC8-BF3D-04385E1D8B46}"/>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12/26/2025</a:t>
            </a:fld>
            <a:endParaRPr lang="en-US"/>
          </a:p>
        </p:txBody>
      </p:sp>
      <p:sp>
        <p:nvSpPr>
          <p:cNvPr id="5" name="Footer Placeholder 4">
            <a:extLst>
              <a:ext uri="{FF2B5EF4-FFF2-40B4-BE49-F238E27FC236}">
                <a16:creationId xmlns:a16="http://schemas.microsoft.com/office/drawing/2014/main" xmlns="" id="{AB59E705-BBCD-4F25-8E57-425E5FB5A3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4BFC4D7-6E70-46BF-BBCF-3DE723A8D4DB}"/>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3786829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77"/>
        <p:cNvGrpSpPr/>
        <p:nvPr/>
      </p:nvGrpSpPr>
      <p:grpSpPr>
        <a:xfrm>
          <a:off x="0" y="0"/>
          <a:ext cx="0" cy="0"/>
          <a:chOff x="0" y="0"/>
          <a:chExt cx="0" cy="0"/>
        </a:xfrm>
      </p:grpSpPr>
      <p:sp>
        <p:nvSpPr>
          <p:cNvPr id="1179" name="Google Shape;117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sz="4667">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180" name="Google Shape;1180;p5"/>
          <p:cNvSpPr txBox="1">
            <a:spLocks noGrp="1"/>
          </p:cNvSpPr>
          <p:nvPr>
            <p:ph type="subTitle" idx="1"/>
          </p:nvPr>
        </p:nvSpPr>
        <p:spPr>
          <a:xfrm>
            <a:off x="6431200" y="3813329"/>
            <a:ext cx="3901600" cy="14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81" name="Google Shape;1181;p5"/>
          <p:cNvSpPr txBox="1">
            <a:spLocks noGrp="1"/>
          </p:cNvSpPr>
          <p:nvPr>
            <p:ph type="subTitle" idx="2"/>
          </p:nvPr>
        </p:nvSpPr>
        <p:spPr>
          <a:xfrm>
            <a:off x="1859200" y="3813329"/>
            <a:ext cx="3901600" cy="14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82" name="Google Shape;1182;p5"/>
          <p:cNvSpPr txBox="1">
            <a:spLocks noGrp="1"/>
          </p:cNvSpPr>
          <p:nvPr>
            <p:ph type="subTitle" idx="3"/>
          </p:nvPr>
        </p:nvSpPr>
        <p:spPr>
          <a:xfrm>
            <a:off x="6431200" y="3297963"/>
            <a:ext cx="3901600" cy="52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933">
                <a:solidFill>
                  <a:schemeClr val="lt1"/>
                </a:solidFill>
                <a:latin typeface="Titan One"/>
                <a:ea typeface="Titan One"/>
                <a:cs typeface="Titan One"/>
                <a:sym typeface="Titan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83" name="Google Shape;1183;p5"/>
          <p:cNvSpPr txBox="1">
            <a:spLocks noGrp="1"/>
          </p:cNvSpPr>
          <p:nvPr>
            <p:ph type="subTitle" idx="4"/>
          </p:nvPr>
        </p:nvSpPr>
        <p:spPr>
          <a:xfrm>
            <a:off x="1859200" y="3297963"/>
            <a:ext cx="3901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933">
                <a:solidFill>
                  <a:schemeClr val="lt1"/>
                </a:solidFill>
                <a:latin typeface="Titan One"/>
                <a:ea typeface="Titan One"/>
                <a:cs typeface="Titan One"/>
                <a:sym typeface="Titan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206258675"/>
      </p:ext>
    </p:extLst>
  </p:cSld>
  <p:clrMapOvr>
    <a:masterClrMapping/>
  </p:clrMapOvr>
  <p:transition spd="slow">
    <p:random/>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636506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7014115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22135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2025/12/26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610445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2025/12/26</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209538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9459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2025/12/26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480374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2025/12/26</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59996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2025/12/26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018067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2025/12/26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56934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763155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2025/12/26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043962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5267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F7985F-7B87-471A-A3A7-8C69D2C9835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1F2D240-0EAA-4F58-9ADA-6A2BD4331B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136487F-C569-48A6-B02F-431091C709C5}"/>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12/26/2025</a:t>
            </a:fld>
            <a:endParaRPr lang="en-US"/>
          </a:p>
        </p:txBody>
      </p:sp>
      <p:sp>
        <p:nvSpPr>
          <p:cNvPr id="5" name="Footer Placeholder 4">
            <a:extLst>
              <a:ext uri="{FF2B5EF4-FFF2-40B4-BE49-F238E27FC236}">
                <a16:creationId xmlns:a16="http://schemas.microsoft.com/office/drawing/2014/main" xmlns="" id="{DA44FF77-E80E-41B0-A98E-65C49076FF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EE1A7C9-B364-444B-A2AE-B73665F50412}"/>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3757256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0146C9-FA4D-4820-A3B8-40914FC494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448423-9885-4759-942E-30B619CB68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B96B5F-4915-4745-B792-95FB119AB844}"/>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12/26/2025</a:t>
            </a:fld>
            <a:endParaRPr lang="en-US"/>
          </a:p>
        </p:txBody>
      </p:sp>
      <p:sp>
        <p:nvSpPr>
          <p:cNvPr id="5" name="Footer Placeholder 4">
            <a:extLst>
              <a:ext uri="{FF2B5EF4-FFF2-40B4-BE49-F238E27FC236}">
                <a16:creationId xmlns:a16="http://schemas.microsoft.com/office/drawing/2014/main" xmlns="" id="{38F9FEB7-AD14-455E-8EFF-DEB1478EA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F92B180-B8EB-42F8-AB6A-9F829B051408}"/>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3017432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6D19AE-1F33-45F2-A47B-C4E8FA48F0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2DC844D-8DBD-46BE-86A0-2E3A84B424D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796EBF7-3786-4EAA-A0E6-ACACBF0B91FF}"/>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12/26/2025</a:t>
            </a:fld>
            <a:endParaRPr lang="en-US"/>
          </a:p>
        </p:txBody>
      </p:sp>
      <p:sp>
        <p:nvSpPr>
          <p:cNvPr id="5" name="Footer Placeholder 4">
            <a:extLst>
              <a:ext uri="{FF2B5EF4-FFF2-40B4-BE49-F238E27FC236}">
                <a16:creationId xmlns:a16="http://schemas.microsoft.com/office/drawing/2014/main" xmlns="" id="{672E2B63-700B-4DD5-AA0A-D7DFE6619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0FE5F04-D872-4D12-9825-B12D8DA7DF20}"/>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4037854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EB115E-6045-4F9B-A642-3D68937662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AC6059-F98F-42F3-BC01-30B57E10DB1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84267A1-37FB-40BD-BCF8-F6D2BDAED7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37CC8C3-D861-4A9F-B2E1-551DF2D2A334}"/>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12/26/2025</a:t>
            </a:fld>
            <a:endParaRPr lang="en-US"/>
          </a:p>
        </p:txBody>
      </p:sp>
      <p:sp>
        <p:nvSpPr>
          <p:cNvPr id="6" name="Footer Placeholder 5">
            <a:extLst>
              <a:ext uri="{FF2B5EF4-FFF2-40B4-BE49-F238E27FC236}">
                <a16:creationId xmlns:a16="http://schemas.microsoft.com/office/drawing/2014/main" xmlns="" id="{D29C249D-BAC5-46B1-A9CB-4B7F50BC5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E0553FE-16AA-4B4D-B0BF-C4CAEF185280}"/>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370646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0E77B5-53FF-49BD-A851-2A9BC01D76D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31ADECA-F76A-45AF-88E9-17D5F655D5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10A92FE-AB93-46D4-BC2A-4558E33E6C1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A5DE046-1625-428B-9FDB-63814C93C58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9F952F8-B5EB-4A6B-9FBF-CB316F5D29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CF8CC65-61E8-457E-921C-7B64545334D7}"/>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12/26/2025</a:t>
            </a:fld>
            <a:endParaRPr lang="en-US"/>
          </a:p>
        </p:txBody>
      </p:sp>
      <p:sp>
        <p:nvSpPr>
          <p:cNvPr id="8" name="Footer Placeholder 7">
            <a:extLst>
              <a:ext uri="{FF2B5EF4-FFF2-40B4-BE49-F238E27FC236}">
                <a16:creationId xmlns:a16="http://schemas.microsoft.com/office/drawing/2014/main" xmlns="" id="{59D4F32A-F2CF-426D-BEAA-FC43E8753A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137EC81-DB39-4720-8BF5-883FCCFB9277}"/>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3479058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DB52E9-87DE-4212-8CF3-293A57970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BB31D30-8002-4007-B068-78D797477F5F}"/>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12/26/2025</a:t>
            </a:fld>
            <a:endParaRPr lang="en-US"/>
          </a:p>
        </p:txBody>
      </p:sp>
      <p:sp>
        <p:nvSpPr>
          <p:cNvPr id="4" name="Footer Placeholder 3">
            <a:extLst>
              <a:ext uri="{FF2B5EF4-FFF2-40B4-BE49-F238E27FC236}">
                <a16:creationId xmlns:a16="http://schemas.microsoft.com/office/drawing/2014/main" xmlns="" id="{C9E96834-3274-4071-BED5-F1D8C46984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A7864C3-510D-4BA9-9589-5C7992158D25}"/>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775246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6055A23-FEAA-49DE-9588-59EAA8B683F6}"/>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12/26/2025</a:t>
            </a:fld>
            <a:endParaRPr lang="en-US"/>
          </a:p>
        </p:txBody>
      </p:sp>
      <p:sp>
        <p:nvSpPr>
          <p:cNvPr id="3" name="Footer Placeholder 2">
            <a:extLst>
              <a:ext uri="{FF2B5EF4-FFF2-40B4-BE49-F238E27FC236}">
                <a16:creationId xmlns:a16="http://schemas.microsoft.com/office/drawing/2014/main" xmlns="" id="{6A952BD4-6E3E-4BCA-AEEE-A5843B488B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75C3A58-CC55-493E-9CE0-4A9F7B8C5D7F}"/>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15042015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2191999" cy="6883231"/>
          </a:xfrm>
          <a:prstGeom prst="rect">
            <a:avLst/>
          </a:prstGeom>
        </p:spPr>
      </p:pic>
      <p:pic>
        <p:nvPicPr>
          <p:cNvPr id="6" name="Picture 5">
            <a:extLst>
              <a:ext uri="{FF2B5EF4-FFF2-40B4-BE49-F238E27FC236}">
                <a16:creationId xmlns:a16="http://schemas.microsoft.com/office/drawing/2014/main" xmlns="" id="{B253CD68-155F-F79C-5352-C2D0B7DCFA93}"/>
              </a:ext>
            </a:extLst>
          </p:cNvPr>
          <p:cNvPicPr>
            <a:picLocks noChangeAspect="1"/>
          </p:cNvPicPr>
          <p:nvPr userDrawn="1"/>
        </p:nvPicPr>
        <p:blipFill>
          <a:blip r:embed="rId5"/>
          <a:stretch>
            <a:fillRect/>
          </a:stretch>
        </p:blipFill>
        <p:spPr>
          <a:xfrm>
            <a:off x="0" y="0"/>
            <a:ext cx="12194348" cy="6858000"/>
          </a:xfrm>
          <a:prstGeom prst="rect">
            <a:avLst/>
          </a:prstGeom>
        </p:spPr>
      </p:pic>
      <p:sp>
        <p:nvSpPr>
          <p:cNvPr id="7" name="Rectangle: Rounded Corners 6">
            <a:extLst>
              <a:ext uri="{FF2B5EF4-FFF2-40B4-BE49-F238E27FC236}">
                <a16:creationId xmlns:a16="http://schemas.microsoft.com/office/drawing/2014/main" xmlns="" id="{485EBFE7-0A2B-7003-9760-DCFC6AFDBEDC}"/>
              </a:ext>
            </a:extLst>
          </p:cNvPr>
          <p:cNvSpPr/>
          <p:nvPr userDrawn="1"/>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pic>
        <p:nvPicPr>
          <p:cNvPr id="8" name="Picture 7" descr="A round pink circle with white text and a black background&#10;&#10;AI-generated content may be incorrect.">
            <a:extLst>
              <a:ext uri="{FF2B5EF4-FFF2-40B4-BE49-F238E27FC236}">
                <a16:creationId xmlns:a16="http://schemas.microsoft.com/office/drawing/2014/main" xmlns="" id="{1972BD74-ED73-1A1E-8CC8-A5DD517A36A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29103" y="102117"/>
            <a:ext cx="1466552" cy="1466552"/>
          </a:xfrm>
          <a:prstGeom prst="rect">
            <a:avLst/>
          </a:prstGeom>
        </p:spPr>
      </p:pic>
    </p:spTree>
    <p:extLst>
      <p:ext uri="{BB962C8B-B14F-4D97-AF65-F5344CB8AC3E}">
        <p14:creationId xmlns:p14="http://schemas.microsoft.com/office/powerpoint/2010/main" val="36856752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27A93A3A-6D19-AB77-5924-96795A6A25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29103" y="102117"/>
            <a:ext cx="1466552" cy="1466552"/>
          </a:xfrm>
          <a:prstGeom prst="rect">
            <a:avLst/>
          </a:prstGeom>
        </p:spPr>
      </p:pic>
    </p:spTree>
    <p:extLst>
      <p:ext uri="{BB962C8B-B14F-4D97-AF65-F5344CB8AC3E}">
        <p14:creationId xmlns:p14="http://schemas.microsoft.com/office/powerpoint/2010/main" val="23790918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7164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16485542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4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xmlns="" id="{7FAFF7CB-65A4-F0E0-A018-F52F33234CA3}"/>
              </a:ext>
            </a:extLst>
          </p:cNvPr>
          <p:cNvSpPr txBox="1"/>
          <p:nvPr/>
        </p:nvSpPr>
        <p:spPr>
          <a:xfrm>
            <a:off x="3143251" y="1457325"/>
            <a:ext cx="568642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solidFill>
                  <a:prstClr val="white"/>
                </a:solidFill>
                <a:latin typeface="Calibri" panose="020F0502020204030204" pitchFamily="34" charset="0"/>
                <a:ea typeface="微软雅黑"/>
                <a:cs typeface="Calibri" panose="020F0502020204030204" pitchFamily="34" charset="0"/>
              </a:rPr>
              <a:t>Nghe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err="1">
                <a:solidFill>
                  <a:prstClr val="white"/>
                </a:solidFill>
                <a:latin typeface="Calibri" panose="020F0502020204030204" pitchFamily="34" charset="0"/>
                <a:ea typeface="微软雅黑"/>
                <a:cs typeface="Calibri" panose="020F0502020204030204" pitchFamily="34" charset="0"/>
              </a:rPr>
              <a:t>kể</a:t>
            </a:r>
            <a:r>
              <a:rPr lang="en-US" sz="8800" b="1" dirty="0">
                <a:solidFill>
                  <a:prstClr val="white"/>
                </a:solidFill>
                <a:latin typeface="Calibri" panose="020F0502020204030204" pitchFamily="34" charset="0"/>
                <a:ea typeface="微软雅黑"/>
                <a:cs typeface="Calibri" panose="020F0502020204030204" pitchFamily="34" charset="0"/>
              </a:rPr>
              <a:t> </a:t>
            </a:r>
            <a:r>
              <a:rPr lang="en-US" sz="8800" b="1" dirty="0" err="1">
                <a:solidFill>
                  <a:prstClr val="white"/>
                </a:solidFill>
                <a:latin typeface="Calibri" panose="020F0502020204030204" pitchFamily="34" charset="0"/>
                <a:ea typeface="微软雅黑"/>
                <a:cs typeface="Calibri" panose="020F0502020204030204" pitchFamily="34" charset="0"/>
              </a:rPr>
              <a:t>chuyện</a:t>
            </a:r>
            <a:endParaRPr kumimoji="0" lang="en-US" sz="88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3131280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E5E3EEE-D9A5-C46B-6528-8BDA68DF9A13}"/>
              </a:ext>
            </a:extLst>
          </p:cNvPr>
          <p:cNvSpPr txBox="1"/>
          <p:nvPr/>
        </p:nvSpPr>
        <p:spPr>
          <a:xfrm>
            <a:off x="701750" y="287079"/>
            <a:ext cx="10951534" cy="5262979"/>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SỰ TÍCH NHÀ SÀN</a:t>
            </a:r>
            <a:endParaRPr lang="vi-VN"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Ngày xưa, người Mường chưa biết làm nhà, phải sống trong hang đá, hốc cây. Cuộc sống của họ rất khổ cực vì gió rét, mưa lũ, thú dữ,...</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Ở bản nọ có hai vợ chồng ông lão tên là Cải. Một ngày nọ, trong lúc làm rẫy, ông Cải bắt được một con rùa nằm phơi nắng trên một tảng đá. Lạ thay, con rùa biết nói. Nó xin ông tha chết. Ông Cải thương tình thả rùa. Rùa từ từ đứng dậy và nói: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Cảm ơn ông. Tôi xin mách cho ông cách làm nhà ở. Ông hãy nhìn xem: toàn thân tôi là một ngôi nhà đấy!</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Ông Cải hiểu ý, cảm ơn rùa. Trở về, ông cùng vợ chặt cây, chọn gỗ, tìm nơi đất cao dựng nên một ngôi nhà sàn giống hình một chú rùa. Ngôi nhà che mưa, chắn gió, phòng tránh được thú dữ,... Mọi người khen ông Cải sáng dạ và có đôi tay khéo léo.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Theo gương ông, mọi người đã dựng nhà sàn để ở. Từ đó, dân bản có cuộc sống an toàn, ấm no, hạnh phúc hơn xưa.</a:t>
            </a:r>
          </a:p>
          <a:p>
            <a:pPr algn="r"/>
            <a:r>
              <a:rPr lang="vi-VN" sz="2400" i="1" dirty="0">
                <a:latin typeface="Cambria" panose="02040503050406030204" pitchFamily="18" charset="0"/>
                <a:ea typeface="Cambria" panose="02040503050406030204" pitchFamily="18" charset="0"/>
              </a:rPr>
              <a:t>(Theo Truyện cổ dân tộc Mường)</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20024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7615C6C-898E-2A2E-1BF1-7B413F45232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xmlns="" id="{3E4D4A1E-AD5E-1D13-00EC-F274449F5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xmlns="" id="{0789C5FB-F64B-22F9-F02B-D52C8B4467CD}"/>
              </a:ext>
            </a:extLst>
          </p:cNvPr>
          <p:cNvSpPr txBox="1"/>
          <p:nvPr/>
        </p:nvSpPr>
        <p:spPr>
          <a:xfrm>
            <a:off x="3100721" y="1797567"/>
            <a:ext cx="568642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Kể</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từng</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đoạn</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câu</a:t>
            </a:r>
            <a:r>
              <a:rPr kumimoji="0" lang="en-US" sz="6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chuyện</a:t>
            </a:r>
            <a:endParaRPr kumimoji="0" lang="en-US" sz="66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630767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A8AD07E-3F73-7DB1-C70C-8CB3AE38E803}"/>
              </a:ext>
            </a:extLst>
          </p:cNvPr>
          <p:cNvSpPr txBox="1"/>
          <p:nvPr/>
        </p:nvSpPr>
        <p:spPr>
          <a:xfrm>
            <a:off x="810228" y="1459866"/>
            <a:ext cx="7498749" cy="1569660"/>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đôi</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xmlns="" id="{F6FBD404-1FAC-61CE-AA42-BC43230DCDC4}"/>
              </a:ext>
            </a:extLst>
          </p:cNvPr>
          <p:cNvSpPr txBox="1"/>
          <p:nvPr/>
        </p:nvSpPr>
        <p:spPr>
          <a:xfrm>
            <a:off x="817380" y="3338774"/>
            <a:ext cx="700074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Yêu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cầu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Kể</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nội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bức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Kể</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giọng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Sử</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phối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hợp</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ngôn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ngữ</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22DE7F90-936C-6CBA-50C1-15BDC8611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160" y="2052083"/>
            <a:ext cx="7182472" cy="3474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825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609A9449-897E-4849-893A-2E9433BB94BA}"/>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xmlns="" id="{264E81EC-E785-4E83-8F2E-411802463C18}"/>
              </a:ext>
            </a:extLst>
          </p:cNvPr>
          <p:cNvSpPr/>
          <p:nvPr/>
        </p:nvSpPr>
        <p:spPr>
          <a:xfrm>
            <a:off x="1208193" y="2092670"/>
            <a:ext cx="8504435" cy="3512746"/>
          </a:xfrm>
          <a:custGeom>
            <a:avLst/>
            <a:gdLst>
              <a:gd name="connsiteX0" fmla="*/ 0 w 8504435"/>
              <a:gd name="connsiteY0" fmla="*/ 175356 h 3512746"/>
              <a:gd name="connsiteX1" fmla="*/ 175356 w 8504435"/>
              <a:gd name="connsiteY1" fmla="*/ 0 h 3512746"/>
              <a:gd name="connsiteX2" fmla="*/ 8329079 w 8504435"/>
              <a:gd name="connsiteY2" fmla="*/ 0 h 3512746"/>
              <a:gd name="connsiteX3" fmla="*/ 8504435 w 8504435"/>
              <a:gd name="connsiteY3" fmla="*/ 175356 h 3512746"/>
              <a:gd name="connsiteX4" fmla="*/ 8504435 w 8504435"/>
              <a:gd name="connsiteY4" fmla="*/ 3337390 h 3512746"/>
              <a:gd name="connsiteX5" fmla="*/ 8329079 w 8504435"/>
              <a:gd name="connsiteY5" fmla="*/ 3512746 h 3512746"/>
              <a:gd name="connsiteX6" fmla="*/ 175356 w 8504435"/>
              <a:gd name="connsiteY6" fmla="*/ 3512746 h 3512746"/>
              <a:gd name="connsiteX7" fmla="*/ 0 w 8504435"/>
              <a:gd name="connsiteY7" fmla="*/ 3337390 h 3512746"/>
              <a:gd name="connsiteX8" fmla="*/ 0 w 8504435"/>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4435" h="3512746" fill="none" extrusionOk="0">
                <a:moveTo>
                  <a:pt x="0" y="175356"/>
                </a:moveTo>
                <a:cubicBezTo>
                  <a:pt x="-3773" y="91930"/>
                  <a:pt x="65194" y="6526"/>
                  <a:pt x="175356" y="0"/>
                </a:cubicBezTo>
                <a:cubicBezTo>
                  <a:pt x="3011265" y="46004"/>
                  <a:pt x="6517287" y="-130779"/>
                  <a:pt x="8329079" y="0"/>
                </a:cubicBezTo>
                <a:cubicBezTo>
                  <a:pt x="8438842" y="-4576"/>
                  <a:pt x="8486841" y="85790"/>
                  <a:pt x="8504435" y="175356"/>
                </a:cubicBezTo>
                <a:cubicBezTo>
                  <a:pt x="8374539" y="721267"/>
                  <a:pt x="8430373" y="2233556"/>
                  <a:pt x="8504435" y="3337390"/>
                </a:cubicBezTo>
                <a:cubicBezTo>
                  <a:pt x="8500665" y="3427796"/>
                  <a:pt x="8429735" y="3504513"/>
                  <a:pt x="8329079" y="3512746"/>
                </a:cubicBezTo>
                <a:cubicBezTo>
                  <a:pt x="5484355" y="3369154"/>
                  <a:pt x="3578542" y="3563983"/>
                  <a:pt x="175356" y="3512746"/>
                </a:cubicBezTo>
                <a:cubicBezTo>
                  <a:pt x="71509" y="3504032"/>
                  <a:pt x="18268" y="3433043"/>
                  <a:pt x="0" y="3337390"/>
                </a:cubicBezTo>
                <a:cubicBezTo>
                  <a:pt x="-11777" y="2335884"/>
                  <a:pt x="73841" y="1405337"/>
                  <a:pt x="0" y="175356"/>
                </a:cubicBezTo>
                <a:close/>
              </a:path>
              <a:path w="8504435" h="3512746" stroke="0" extrusionOk="0">
                <a:moveTo>
                  <a:pt x="0" y="175356"/>
                </a:moveTo>
                <a:cubicBezTo>
                  <a:pt x="12794" y="79218"/>
                  <a:pt x="62114" y="-4301"/>
                  <a:pt x="175356" y="0"/>
                </a:cubicBezTo>
                <a:cubicBezTo>
                  <a:pt x="2624608" y="43276"/>
                  <a:pt x="4736249" y="12265"/>
                  <a:pt x="8329079" y="0"/>
                </a:cubicBezTo>
                <a:cubicBezTo>
                  <a:pt x="8437646" y="12410"/>
                  <a:pt x="8510740" y="68983"/>
                  <a:pt x="8504435" y="175356"/>
                </a:cubicBezTo>
                <a:cubicBezTo>
                  <a:pt x="8530980" y="723499"/>
                  <a:pt x="8630063" y="2585639"/>
                  <a:pt x="8504435" y="3337390"/>
                </a:cubicBezTo>
                <a:cubicBezTo>
                  <a:pt x="8504811" y="3438522"/>
                  <a:pt x="8437311" y="3505095"/>
                  <a:pt x="8329079" y="3512746"/>
                </a:cubicBezTo>
                <a:cubicBezTo>
                  <a:pt x="7097327" y="3347861"/>
                  <a:pt x="298209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TextBox 10">
            <a:extLst>
              <a:ext uri="{FF2B5EF4-FFF2-40B4-BE49-F238E27FC236}">
                <a16:creationId xmlns:a16="http://schemas.microsoft.com/office/drawing/2014/main" xmlns="" id="{05E6D772-6637-4CB1-9AD9-D59BEEE2BD2C}"/>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câu</a:t>
            </a:r>
            <a:r>
              <a:rPr lang="en-US" sz="5000" dirty="0">
                <a:latin typeface="Cambria" panose="02040503050406030204" pitchFamily="18" charset="0"/>
                <a:ea typeface="Cambria" panose="02040503050406030204" pitchFamily="18" charset="0"/>
                <a:cs typeface="Arial-Rounded" panose="020B0500000000000000" pitchFamily="34" charset="0"/>
              </a:rPr>
              <a:t> </a:t>
            </a:r>
            <a:r>
              <a:rPr lang="en-US" sz="5000" dirty="0" err="1">
                <a:latin typeface="Cambria" panose="02040503050406030204" pitchFamily="18" charset="0"/>
                <a:ea typeface="Cambria" panose="02040503050406030204" pitchFamily="18" charset="0"/>
                <a:cs typeface="Arial-Rounded" panose="020B0500000000000000" pitchFamily="34" charset="0"/>
              </a:rPr>
              <a:t>chuyện</a:t>
            </a:r>
            <a:endPar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2" name="Picture 11" descr="Shape&#10;&#10;Description automatically generated">
            <a:extLst>
              <a:ext uri="{FF2B5EF4-FFF2-40B4-BE49-F238E27FC236}">
                <a16:creationId xmlns:a16="http://schemas.microsoft.com/office/drawing/2014/main" xmlns="" id="{40D81968-4EC0-4965-8772-F2712985E1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13" name="Content Placeholder 2">
            <a:extLst>
              <a:ext uri="{FF2B5EF4-FFF2-40B4-BE49-F238E27FC236}">
                <a16:creationId xmlns:a16="http://schemas.microsoft.com/office/drawing/2014/main" xmlns="" id="{6D316293-7DCB-4C89-BD0C-EB331E35C0E0}"/>
              </a:ext>
            </a:extLst>
          </p:cNvPr>
          <p:cNvSpPr txBox="1">
            <a:spLocks/>
          </p:cNvSpPr>
          <p:nvPr/>
        </p:nvSpPr>
        <p:spPr>
          <a:xfrm>
            <a:off x="1377508" y="2402182"/>
            <a:ext cx="8109497"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Câu</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chuyện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nói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về</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nguồn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gốc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ra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đời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nhà</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sàn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nl-NL"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Từ đó, chúng ta học được bài học phải biết yêu thương ngôi nhà của mình, biết chăm chút để ngôi nhà luôn sạch đẹp.</a:t>
            </a:r>
            <a:endPar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5" name="Am-thanh-lam-phep-bang-cay-dua-than-www_tiengdong_com">
            <a:hlinkClick r:id="" action="ppaction://media"/>
            <a:extLst>
              <a:ext uri="{FF2B5EF4-FFF2-40B4-BE49-F238E27FC236}">
                <a16:creationId xmlns:a16="http://schemas.microsoft.com/office/drawing/2014/main" xmlns="" id="{1787092F-9162-41FF-A039-BC946DCEF0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39736" y="7219666"/>
            <a:ext cx="609600" cy="609600"/>
          </a:xfrm>
          <a:prstGeom prst="rect">
            <a:avLst/>
          </a:prstGeom>
        </p:spPr>
      </p:pic>
      <p:sp>
        <p:nvSpPr>
          <p:cNvPr id="2" name="Freeform 3">
            <a:extLst>
              <a:ext uri="{FF2B5EF4-FFF2-40B4-BE49-F238E27FC236}">
                <a16:creationId xmlns:a16="http://schemas.microsoft.com/office/drawing/2014/main" xmlns="" id="{DA4A2BAC-EA85-73E2-2D2C-984960618134}"/>
              </a:ext>
            </a:extLst>
          </p:cNvPr>
          <p:cNvSpPr/>
          <p:nvPr/>
        </p:nvSpPr>
        <p:spPr>
          <a:xfrm flipH="1">
            <a:off x="9633097" y="2913321"/>
            <a:ext cx="2120775" cy="3944679"/>
          </a:xfrm>
          <a:custGeom>
            <a:avLst/>
            <a:gdLst/>
            <a:ahLst/>
            <a:cxnLst/>
            <a:rect l="l" t="t" r="r" b="b"/>
            <a:pathLst>
              <a:path w="4818873" h="8801594">
                <a:moveTo>
                  <a:pt x="0" y="0"/>
                </a:moveTo>
                <a:lnTo>
                  <a:pt x="4818873" y="0"/>
                </a:lnTo>
                <a:lnTo>
                  <a:pt x="4818873" y="8801594"/>
                </a:lnTo>
                <a:lnTo>
                  <a:pt x="0" y="8801594"/>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30599095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11"/>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11"/>
                                        </p:tgtEl>
                                        <p:attrNameLst>
                                          <p:attrName>ppt_x</p:attrName>
                                          <p:attrName>ppt_y</p:attrName>
                                        </p:attrNameLst>
                                      </p:cBhvr>
                                      <p:rCtr x="0" y="-3611"/>
                                    </p:animMotion>
                                    <p:animRot by="1500000">
                                      <p:cBhvr>
                                        <p:cTn id="30" dur="50" fill="hold">
                                          <p:stCondLst>
                                            <p:cond delay="0"/>
                                          </p:stCondLst>
                                        </p:cTn>
                                        <p:tgtEl>
                                          <p:spTgt spid="11"/>
                                        </p:tgtEl>
                                        <p:attrNameLst>
                                          <p:attrName>r</p:attrName>
                                        </p:attrNameLst>
                                      </p:cBhvr>
                                    </p:animRot>
                                    <p:animRot by="-1500000">
                                      <p:cBhvr>
                                        <p:cTn id="31" dur="50" fill="hold">
                                          <p:stCondLst>
                                            <p:cond delay="50"/>
                                          </p:stCondLst>
                                        </p:cTn>
                                        <p:tgtEl>
                                          <p:spTgt spid="11"/>
                                        </p:tgtEl>
                                        <p:attrNameLst>
                                          <p:attrName>r</p:attrName>
                                        </p:attrNameLst>
                                      </p:cBhvr>
                                    </p:animRot>
                                    <p:animRot by="-1500000">
                                      <p:cBhvr>
                                        <p:cTn id="32" dur="50" fill="hold">
                                          <p:stCondLst>
                                            <p:cond delay="100"/>
                                          </p:stCondLst>
                                        </p:cTn>
                                        <p:tgtEl>
                                          <p:spTgt spid="11"/>
                                        </p:tgtEl>
                                        <p:attrNameLst>
                                          <p:attrName>r</p:attrName>
                                        </p:attrNameLst>
                                      </p:cBhvr>
                                    </p:animRot>
                                    <p:animRot by="1500000">
                                      <p:cBhvr>
                                        <p:cTn id="33" dur="50" fill="hold">
                                          <p:stCondLst>
                                            <p:cond delay="150"/>
                                          </p:stCondLst>
                                        </p:cTn>
                                        <p:tgtEl>
                                          <p:spTgt spid="11"/>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645" fill="hold"/>
                                        <p:tgtEl>
                                          <p:spTgt spid="15"/>
                                        </p:tgtEl>
                                      </p:cBhvr>
                                    </p:cmd>
                                  </p:childTnLst>
                                </p:cTn>
                              </p:par>
                              <p:par>
                                <p:cTn id="38" presetID="14" presetClass="entr" presetSubtype="10" fill="hold" grpId="0" nodeType="with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40" dur="500"/>
                                        <p:tgtEl>
                                          <p:spTgt spid="13">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5"/>
                </p:tgtEl>
              </p:cMediaNode>
            </p:audio>
          </p:childTnLst>
        </p:cTn>
      </p:par>
    </p:tnLst>
    <p:bldLst>
      <p:bldP spid="7" grpId="0" animBg="1"/>
      <p:bldP spid="8" grpId="0" animBg="1"/>
      <p:bldP spid="11" grpId="0"/>
      <p:bldP spid="11" grpId="1"/>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10" name="Picture 9">
            <a:extLst>
              <a:ext uri="{FF2B5EF4-FFF2-40B4-BE49-F238E27FC236}">
                <a16:creationId xmlns:a16="http://schemas.microsoft.com/office/drawing/2014/main" xmlns="" id="{2E8D0C5B-4956-4A5A-A332-91D68A0E7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41" y="3614532"/>
            <a:ext cx="3836841" cy="3836841"/>
          </a:xfrm>
          <a:prstGeom prst="rect">
            <a:avLst/>
          </a:prstGeom>
          <a:effectLst>
            <a:innerShdw blurRad="63500" dist="50800">
              <a:prstClr val="black">
                <a:alpha val="50000"/>
              </a:prstClr>
            </a:innerShdw>
          </a:effectLst>
        </p:spPr>
      </p:pic>
      <p:pic>
        <p:nvPicPr>
          <p:cNvPr id="2" name="Picture 1">
            <a:extLst>
              <a:ext uri="{FF2B5EF4-FFF2-40B4-BE49-F238E27FC236}">
                <a16:creationId xmlns:a16="http://schemas.microsoft.com/office/drawing/2014/main" xmlns="" id="{F19FF286-447A-9A3D-830B-AB474EA44395}"/>
              </a:ext>
            </a:extLst>
          </p:cNvPr>
          <p:cNvPicPr>
            <a:picLocks noChangeAspect="1"/>
          </p:cNvPicPr>
          <p:nvPr/>
        </p:nvPicPr>
        <p:blipFill>
          <a:blip r:embed="rId6"/>
          <a:stretch>
            <a:fillRect/>
          </a:stretch>
        </p:blipFill>
        <p:spPr>
          <a:xfrm>
            <a:off x="1278962" y="1044143"/>
            <a:ext cx="10053175" cy="4102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par>
                          <p:cTn id="17" fill="hold">
                            <p:stCondLst>
                              <p:cond delay="4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4CAA0B-9663-8537-2884-1F45AD4B04CC}"/>
              </a:ext>
            </a:extLst>
          </p:cNvPr>
          <p:cNvPicPr>
            <a:picLocks noChangeAspect="1"/>
          </p:cNvPicPr>
          <p:nvPr/>
        </p:nvPicPr>
        <p:blipFill rotWithShape="1">
          <a:blip r:embed="rId2"/>
          <a:srcRect t="9304" b="2313"/>
          <a:stretch/>
        </p:blipFill>
        <p:spPr>
          <a:xfrm>
            <a:off x="0" y="0"/>
            <a:ext cx="12192000" cy="6858000"/>
          </a:xfrm>
          <a:prstGeom prst="rect">
            <a:avLst/>
          </a:prstGeom>
        </p:spPr>
      </p:pic>
      <p:pic>
        <p:nvPicPr>
          <p:cNvPr id="38" name="Picture 37">
            <a:extLst>
              <a:ext uri="{FF2B5EF4-FFF2-40B4-BE49-F238E27FC236}">
                <a16:creationId xmlns:a16="http://schemas.microsoft.com/office/drawing/2014/main" xmlns="" id="{C4F4812A-A95F-2645-9D96-39B3952F46B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405417">
            <a:off x="7667578" y="4460082"/>
            <a:ext cx="4326525" cy="2433671"/>
          </a:xfrm>
          <a:prstGeom prst="rect">
            <a:avLst/>
          </a:prstGeom>
        </p:spPr>
      </p:pic>
      <p:pic>
        <p:nvPicPr>
          <p:cNvPr id="46" name="Picture 45">
            <a:extLst>
              <a:ext uri="{FF2B5EF4-FFF2-40B4-BE49-F238E27FC236}">
                <a16:creationId xmlns:a16="http://schemas.microsoft.com/office/drawing/2014/main" xmlns="" id="{BB1ECFEE-59E7-80A4-9157-77DE407291D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3370"/>
          <a:stretch/>
        </p:blipFill>
        <p:spPr>
          <a:xfrm>
            <a:off x="3912713" y="0"/>
            <a:ext cx="3878182" cy="3697079"/>
          </a:xfrm>
          <a:prstGeom prst="rect">
            <a:avLst/>
          </a:prstGeom>
        </p:spPr>
      </p:pic>
      <p:pic>
        <p:nvPicPr>
          <p:cNvPr id="47" name="Picture 46">
            <a:extLst>
              <a:ext uri="{FF2B5EF4-FFF2-40B4-BE49-F238E27FC236}">
                <a16:creationId xmlns:a16="http://schemas.microsoft.com/office/drawing/2014/main" xmlns="" id="{A0676B12-6D14-0C29-04CD-62F23EC0E2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58" t="-5133" r="51928" b="5133"/>
          <a:stretch/>
        </p:blipFill>
        <p:spPr>
          <a:xfrm>
            <a:off x="9065856" y="858456"/>
            <a:ext cx="3483436" cy="3460035"/>
          </a:xfrm>
          <a:prstGeom prst="rect">
            <a:avLst/>
          </a:prstGeom>
        </p:spPr>
      </p:pic>
      <p:pic>
        <p:nvPicPr>
          <p:cNvPr id="3" name="Picture 2">
            <a:extLst>
              <a:ext uri="{FF2B5EF4-FFF2-40B4-BE49-F238E27FC236}">
                <a16:creationId xmlns:a16="http://schemas.microsoft.com/office/drawing/2014/main" xmlns="" id="{DC4793C5-A92B-72FD-DCBE-EABD24EDBB2B}"/>
              </a:ext>
            </a:extLst>
          </p:cNvPr>
          <p:cNvPicPr>
            <a:picLocks noChangeAspect="1"/>
          </p:cNvPicPr>
          <p:nvPr/>
        </p:nvPicPr>
        <p:blipFill rotWithShape="1">
          <a:blip r:embed="rId8">
            <a:extLst>
              <a:ext uri="{28A0092B-C50C-407E-A947-70E740481C1C}">
                <a14:useLocalDpi xmlns:a14="http://schemas.microsoft.com/office/drawing/2010/main" val="0"/>
              </a:ext>
            </a:extLst>
          </a:blip>
          <a:srcRect r="58828" b="68086"/>
          <a:stretch/>
        </p:blipFill>
        <p:spPr>
          <a:xfrm>
            <a:off x="-504925" y="284797"/>
            <a:ext cx="5975492" cy="6993957"/>
          </a:xfrm>
          <a:prstGeom prst="rect">
            <a:avLst/>
          </a:prstGeom>
        </p:spPr>
      </p:pic>
      <p:pic>
        <p:nvPicPr>
          <p:cNvPr id="4" name="Picture 3">
            <a:extLst>
              <a:ext uri="{FF2B5EF4-FFF2-40B4-BE49-F238E27FC236}">
                <a16:creationId xmlns:a16="http://schemas.microsoft.com/office/drawing/2014/main" xmlns="" id="{ED293BB6-CC8F-558B-68FF-80468A07A5D5}"/>
              </a:ext>
            </a:extLst>
          </p:cNvPr>
          <p:cNvPicPr>
            <a:picLocks noChangeAspect="1"/>
          </p:cNvPicPr>
          <p:nvPr/>
        </p:nvPicPr>
        <p:blipFill>
          <a:blip r:embed="rId9"/>
          <a:stretch>
            <a:fillRect/>
          </a:stretch>
        </p:blipFill>
        <p:spPr>
          <a:xfrm>
            <a:off x="4454137" y="203757"/>
            <a:ext cx="7279255" cy="4462659"/>
          </a:xfrm>
          <a:prstGeom prst="rect">
            <a:avLst/>
          </a:prstGeom>
        </p:spPr>
      </p:pic>
    </p:spTree>
    <p:extLst>
      <p:ext uri="{BB962C8B-B14F-4D97-AF65-F5344CB8AC3E}">
        <p14:creationId xmlns:p14="http://schemas.microsoft.com/office/powerpoint/2010/main" val="353947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6969A894-3AB4-5113-8650-A126814F5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9489D7D7-752E-C6DF-AA54-206971098AB9}"/>
              </a:ext>
            </a:extLst>
          </p:cNvPr>
          <p:cNvPicPr>
            <a:picLocks noChangeAspect="1"/>
          </p:cNvPicPr>
          <p:nvPr/>
        </p:nvPicPr>
        <p:blipFill>
          <a:blip r:embed="rId4"/>
          <a:stretch>
            <a:fillRect/>
          </a:stretch>
        </p:blipFill>
        <p:spPr>
          <a:xfrm>
            <a:off x="2417975" y="1972504"/>
            <a:ext cx="8419306" cy="4359018"/>
          </a:xfrm>
          <a:prstGeom prst="rect">
            <a:avLst/>
          </a:prstGeom>
        </p:spPr>
      </p:pic>
      <p:grpSp>
        <p:nvGrpSpPr>
          <p:cNvPr id="8" name="Group 7">
            <a:extLst>
              <a:ext uri="{FF2B5EF4-FFF2-40B4-BE49-F238E27FC236}">
                <a16:creationId xmlns:a16="http://schemas.microsoft.com/office/drawing/2014/main" xmlns="" id="{9B9C1071-974F-B35B-FB0F-756B348302DA}"/>
              </a:ext>
            </a:extLst>
          </p:cNvPr>
          <p:cNvGrpSpPr/>
          <p:nvPr/>
        </p:nvGrpSpPr>
        <p:grpSpPr>
          <a:xfrm>
            <a:off x="221289" y="358789"/>
            <a:ext cx="3882877" cy="1669477"/>
            <a:chOff x="1061262" y="1677226"/>
            <a:chExt cx="3135834" cy="1669477"/>
          </a:xfrm>
        </p:grpSpPr>
        <p:sp>
          <p:nvSpPr>
            <p:cNvPr id="9" name="Freeform 10">
              <a:extLst>
                <a:ext uri="{FF2B5EF4-FFF2-40B4-BE49-F238E27FC236}">
                  <a16:creationId xmlns:a16="http://schemas.microsoft.com/office/drawing/2014/main" xmlns="" id="{5323CD18-1EDC-6A22-3619-8C97B8D35CCF}"/>
                </a:ext>
              </a:extLst>
            </p:cNvPr>
            <p:cNvSpPr/>
            <p:nvPr/>
          </p:nvSpPr>
          <p:spPr>
            <a:xfrm>
              <a:off x="1061262" y="1677226"/>
              <a:ext cx="3135834" cy="1669477"/>
            </a:xfrm>
            <a:custGeom>
              <a:avLst/>
              <a:gdLst/>
              <a:ahLst/>
              <a:cxnLst/>
              <a:rect l="l" t="t" r="r" b="b"/>
              <a:pathLst>
                <a:path w="2812754" h="1452084">
                  <a:moveTo>
                    <a:pt x="0" y="0"/>
                  </a:moveTo>
                  <a:lnTo>
                    <a:pt x="2812753" y="0"/>
                  </a:lnTo>
                  <a:lnTo>
                    <a:pt x="2812753" y="1452084"/>
                  </a:lnTo>
                  <a:lnTo>
                    <a:pt x="0" y="14520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2" name="TextBox 11">
              <a:extLst>
                <a:ext uri="{FF2B5EF4-FFF2-40B4-BE49-F238E27FC236}">
                  <a16:creationId xmlns:a16="http://schemas.microsoft.com/office/drawing/2014/main" xmlns="" id="{8753A61C-D61B-2B43-AD36-57C23B4B3172}"/>
                </a:ext>
              </a:extLst>
            </p:cNvPr>
            <p:cNvSpPr txBox="1"/>
            <p:nvPr/>
          </p:nvSpPr>
          <p:spPr>
            <a:xfrm>
              <a:off x="1303020" y="2220206"/>
              <a:ext cx="2830068" cy="769441"/>
            </a:xfrm>
            <a:prstGeom prst="rect">
              <a:avLst/>
            </a:prstGeom>
            <a:noFill/>
          </p:spPr>
          <p:txBody>
            <a:bodyPr wrap="square">
              <a:spAutoFit/>
            </a:bodyPr>
            <a:lstStyle/>
            <a:p>
              <a:r>
                <a:rPr lang="en-US" sz="4400" b="1" dirty="0">
                  <a:solidFill>
                    <a:srgbClr val="C00000"/>
                  </a:solidFill>
                </a:rPr>
                <a:t>Nói </a:t>
              </a:r>
              <a:r>
                <a:rPr lang="en-US" sz="4400" b="1" dirty="0" err="1">
                  <a:solidFill>
                    <a:srgbClr val="C00000"/>
                  </a:solidFill>
                </a:rPr>
                <a:t>và</a:t>
              </a:r>
              <a:r>
                <a:rPr lang="en-US" sz="4400" b="1" dirty="0">
                  <a:solidFill>
                    <a:srgbClr val="C00000"/>
                  </a:solidFill>
                </a:rPr>
                <a:t> </a:t>
              </a:r>
              <a:r>
                <a:rPr lang="en-US" sz="4400" b="1" dirty="0" err="1">
                  <a:solidFill>
                    <a:srgbClr val="C00000"/>
                  </a:solidFill>
                </a:rPr>
                <a:t>nghe</a:t>
              </a:r>
              <a:endParaRPr lang="vi-VN" sz="4400" b="1" dirty="0">
                <a:solidFill>
                  <a:srgbClr val="C00000"/>
                </a:solidFill>
              </a:endParaRPr>
            </a:p>
          </p:txBody>
        </p:sp>
      </p:grpSp>
      <p:pic>
        <p:nvPicPr>
          <p:cNvPr id="13" name="Picture 12" descr="A round pink circle with white text and a black background&#10;&#10;AI-generated content may be incorrect.">
            <a:extLst>
              <a:ext uri="{FF2B5EF4-FFF2-40B4-BE49-F238E27FC236}">
                <a16:creationId xmlns:a16="http://schemas.microsoft.com/office/drawing/2014/main" xmlns="" id="{A40882BA-09FE-1255-BA85-C91226FC25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9103" y="102117"/>
            <a:ext cx="1466552" cy="1466552"/>
          </a:xfrm>
          <a:prstGeom prst="rect">
            <a:avLst/>
          </a:prstGeom>
        </p:spPr>
      </p:pic>
    </p:spTree>
    <p:extLst>
      <p:ext uri="{BB962C8B-B14F-4D97-AF65-F5344CB8AC3E}">
        <p14:creationId xmlns:p14="http://schemas.microsoft.com/office/powerpoint/2010/main" val="11105529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31573D-4E4F-220E-47B8-EA932EBB872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xmlns="" id="{5E30D93A-3946-FFA6-B6D3-3908415B7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xmlns="" id="{54F0A610-2C9A-AFAF-000B-0BAA8BECD5ED}"/>
              </a:ext>
            </a:extLst>
          </p:cNvPr>
          <p:cNvSpPr txBox="1"/>
          <p:nvPr/>
        </p:nvSpPr>
        <p:spPr>
          <a:xfrm>
            <a:off x="3143251" y="1457325"/>
            <a:ext cx="568642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err="1">
                <a:solidFill>
                  <a:prstClr val="white"/>
                </a:solidFill>
                <a:latin typeface="Calibri" panose="020F0502020204030204" pitchFamily="34" charset="0"/>
                <a:ea typeface="微软雅黑"/>
                <a:cs typeface="Calibri" panose="020F0502020204030204" pitchFamily="34" charset="0"/>
              </a:rPr>
              <a:t>Đoán</a:t>
            </a:r>
            <a:r>
              <a:rPr lang="en-US" sz="8800" b="1" dirty="0">
                <a:solidFill>
                  <a:prstClr val="white"/>
                </a:solidFill>
                <a:latin typeface="Calibri" panose="020F0502020204030204" pitchFamily="34" charset="0"/>
                <a:ea typeface="微软雅黑"/>
                <a:cs typeface="Calibri" panose="020F0502020204030204" pitchFamily="34" charset="0"/>
              </a:rPr>
              <a:t> </a:t>
            </a:r>
            <a:r>
              <a:rPr lang="en-US" sz="8800" b="1" dirty="0" err="1">
                <a:solidFill>
                  <a:prstClr val="white"/>
                </a:solidFill>
                <a:latin typeface="Calibri" panose="020F0502020204030204" pitchFamily="34" charset="0"/>
                <a:ea typeface="微软雅黑"/>
                <a:cs typeface="Calibri" panose="020F0502020204030204" pitchFamily="34" charset="0"/>
              </a:rPr>
              <a:t>nội</a:t>
            </a:r>
            <a:r>
              <a:rPr lang="en-US" sz="8800" b="1" dirty="0">
                <a:solidFill>
                  <a:prstClr val="white"/>
                </a:solidFill>
                <a:latin typeface="Calibri" panose="020F0502020204030204" pitchFamily="34" charset="0"/>
                <a:ea typeface="微软雅黑"/>
                <a:cs typeface="Calibri" panose="020F0502020204030204" pitchFamily="34" charset="0"/>
              </a:rPr>
              <a:t> dung </a:t>
            </a:r>
            <a:r>
              <a:rPr lang="en-US" sz="8800" b="1" dirty="0" err="1">
                <a:solidFill>
                  <a:prstClr val="white"/>
                </a:solidFill>
                <a:latin typeface="Calibri" panose="020F0502020204030204" pitchFamily="34" charset="0"/>
                <a:ea typeface="微软雅黑"/>
                <a:cs typeface="Calibri" panose="020F0502020204030204" pitchFamily="34" charset="0"/>
              </a:rPr>
              <a:t>tranh</a:t>
            </a:r>
            <a:endParaRPr kumimoji="0" lang="en-US" sz="88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7416144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xmlns="" id="{4EA2B7D0-00E1-47DA-A4FA-581B5242707D}"/>
              </a:ext>
            </a:extLst>
          </p:cNvPr>
          <p:cNvSpPr txBox="1"/>
          <p:nvPr/>
        </p:nvSpPr>
        <p:spPr>
          <a:xfrm>
            <a:off x="2360428" y="263369"/>
            <a:ext cx="72407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C78C7">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Nghe </a:t>
            </a:r>
            <a:r>
              <a:rPr kumimoji="0" lang="en-US" sz="4400" b="1" i="0" u="none" strike="noStrike" kern="1200" cap="none" spc="0" normalizeH="0" baseline="0" noProof="0" dirty="0" err="1">
                <a:ln>
                  <a:noFill/>
                </a:ln>
                <a:solidFill>
                  <a:srgbClr val="2C78C7">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US" sz="4400" b="1" i="0" u="none" strike="noStrike" kern="1200" cap="none" spc="0" normalizeH="0" baseline="0" noProof="0" dirty="0">
                <a:ln>
                  <a:noFill/>
                </a:ln>
                <a:solidFill>
                  <a:srgbClr val="2C78C7">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2C78C7">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Sự</a:t>
            </a:r>
            <a:r>
              <a:rPr kumimoji="0" lang="en-US" sz="4400" b="1" i="0" u="none" strike="noStrike" kern="1200" cap="none" spc="0" normalizeH="0" noProof="0" dirty="0">
                <a:ln>
                  <a:noFill/>
                </a:ln>
                <a:solidFill>
                  <a:srgbClr val="2C78C7">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noProof="0" dirty="0" err="1">
                <a:ln>
                  <a:noFill/>
                </a:ln>
                <a:solidFill>
                  <a:srgbClr val="2C78C7">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tích</a:t>
            </a:r>
            <a:r>
              <a:rPr kumimoji="0" lang="en-US" sz="4400" b="1" i="0" u="none" strike="noStrike" kern="1200" cap="none" spc="0" normalizeH="0" noProof="0" dirty="0">
                <a:ln>
                  <a:noFill/>
                </a:ln>
                <a:solidFill>
                  <a:srgbClr val="2C78C7">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noProof="0" dirty="0" err="1">
                <a:ln>
                  <a:noFill/>
                </a:ln>
                <a:solidFill>
                  <a:srgbClr val="2C78C7">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4400" b="1" i="0" u="none" strike="noStrike" kern="1200" cap="none" spc="0" normalizeH="0" noProof="0" dirty="0">
                <a:ln>
                  <a:noFill/>
                </a:ln>
                <a:solidFill>
                  <a:srgbClr val="2C78C7">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noProof="0" dirty="0" err="1">
                <a:ln>
                  <a:noFill/>
                </a:ln>
                <a:solidFill>
                  <a:srgbClr val="2C78C7">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sàn</a:t>
            </a:r>
            <a:endParaRPr kumimoji="0" lang="en-US" sz="4400" b="1" i="0" u="none" strike="noStrike" kern="1200" cap="none" spc="0" normalizeH="0" baseline="0" noProof="0" dirty="0">
              <a:ln>
                <a:noFill/>
              </a:ln>
              <a:solidFill>
                <a:srgbClr val="2C78C7">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2" name="Group 51">
            <a:extLst>
              <a:ext uri="{FF2B5EF4-FFF2-40B4-BE49-F238E27FC236}">
                <a16:creationId xmlns:a16="http://schemas.microsoft.com/office/drawing/2014/main" xmlns="" id="{9EFFB151-BDBE-4C48-808A-A6F48BFC0E66}"/>
              </a:ext>
            </a:extLst>
          </p:cNvPr>
          <p:cNvGrpSpPr/>
          <p:nvPr/>
        </p:nvGrpSpPr>
        <p:grpSpPr>
          <a:xfrm>
            <a:off x="8672324" y="1855139"/>
            <a:ext cx="3156220" cy="2909987"/>
            <a:chOff x="8876879" y="803427"/>
            <a:chExt cx="3156220" cy="2499495"/>
          </a:xfrm>
          <a:solidFill>
            <a:schemeClr val="accent1">
              <a:lumMod val="40000"/>
              <a:lumOff val="60000"/>
            </a:schemeClr>
          </a:solidFill>
          <a:effectLst>
            <a:glow rad="127000">
              <a:schemeClr val="accent1">
                <a:lumMod val="40000"/>
                <a:lumOff val="60000"/>
              </a:schemeClr>
            </a:glow>
          </a:effectLst>
        </p:grpSpPr>
        <p:sp>
          <p:nvSpPr>
            <p:cNvPr id="53" name="等腰三角形 2">
              <a:extLst>
                <a:ext uri="{FF2B5EF4-FFF2-40B4-BE49-F238E27FC236}">
                  <a16:creationId xmlns:a16="http://schemas.microsoft.com/office/drawing/2014/main" xmlns="" id="{CCDC7E92-3E9C-4751-B9CB-B2C0C7C8DC6C}"/>
                </a:ext>
              </a:extLst>
            </p:cNvPr>
            <p:cNvSpPr>
              <a:spLocks noChangeAspect="1"/>
            </p:cNvSpPr>
            <p:nvPr/>
          </p:nvSpPr>
          <p:spPr bwMode="auto">
            <a:xfrm rot="15627953">
              <a:off x="9205241" y="475065"/>
              <a:ext cx="2499495" cy="31562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grp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54" name="Rectangle 53">
              <a:extLst>
                <a:ext uri="{FF2B5EF4-FFF2-40B4-BE49-F238E27FC236}">
                  <a16:creationId xmlns:a16="http://schemas.microsoft.com/office/drawing/2014/main" xmlns="" id="{F79702F0-7645-4454-8EB3-7EAE6AD02B90}"/>
                </a:ext>
              </a:extLst>
            </p:cNvPr>
            <p:cNvSpPr/>
            <p:nvPr/>
          </p:nvSpPr>
          <p:spPr>
            <a:xfrm>
              <a:off x="9674026" y="1086052"/>
              <a:ext cx="2005781" cy="177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Dự</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đoán</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4" name="Picture 3">
            <a:extLst>
              <a:ext uri="{FF2B5EF4-FFF2-40B4-BE49-F238E27FC236}">
                <a16:creationId xmlns:a16="http://schemas.microsoft.com/office/drawing/2014/main" xmlns="" id="{23FD7E2D-9A06-487B-8257-102F899B01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4130" y="1318437"/>
            <a:ext cx="7017489" cy="4953190"/>
          </a:xfrm>
          <a:prstGeom prst="rect">
            <a:avLst/>
          </a:prstGeom>
        </p:spPr>
      </p:pic>
    </p:spTree>
    <p:extLst>
      <p:ext uri="{BB962C8B-B14F-4D97-AF65-F5344CB8AC3E}">
        <p14:creationId xmlns:p14="http://schemas.microsoft.com/office/powerpoint/2010/main" val="3129257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441300" y="2189258"/>
            <a:ext cx="1309397" cy="1200329"/>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01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endParaRPr>
          </a:p>
        </p:txBody>
      </p:sp>
      <p:pic>
        <p:nvPicPr>
          <p:cNvPr id="4" name="Picture 3">
            <a:extLst>
              <a:ext uri="{FF2B5EF4-FFF2-40B4-BE49-F238E27FC236}">
                <a16:creationId xmlns:a16="http://schemas.microsoft.com/office/drawing/2014/main" xmlns="" id="{613EA834-BA72-417A-BB5D-14A4AA3A039F}"/>
              </a:ext>
            </a:extLst>
          </p:cNvPr>
          <p:cNvPicPr>
            <a:picLocks noChangeAspect="1"/>
          </p:cNvPicPr>
          <p:nvPr/>
        </p:nvPicPr>
        <p:blipFill>
          <a:blip r:embed="rId3"/>
          <a:stretch>
            <a:fillRect/>
          </a:stretch>
        </p:blipFill>
        <p:spPr>
          <a:xfrm>
            <a:off x="628868" y="1161265"/>
            <a:ext cx="3887153" cy="4468289"/>
          </a:xfrm>
          <a:prstGeom prst="rect">
            <a:avLst/>
          </a:prstGeom>
        </p:spPr>
      </p:pic>
      <p:sp>
        <p:nvSpPr>
          <p:cNvPr id="10" name="TextBox 9">
            <a:extLst>
              <a:ext uri="{FF2B5EF4-FFF2-40B4-BE49-F238E27FC236}">
                <a16:creationId xmlns:a16="http://schemas.microsoft.com/office/drawing/2014/main" xmlns="" id="{4B11BEB3-CA64-43D2-B825-4E728C76BCF8}"/>
              </a:ext>
            </a:extLst>
          </p:cNvPr>
          <p:cNvSpPr txBox="1"/>
          <p:nvPr/>
        </p:nvSpPr>
        <p:spPr>
          <a:xfrm>
            <a:off x="5238661" y="2429154"/>
            <a:ext cx="6126480" cy="1323439"/>
          </a:xfrm>
          <a:custGeom>
            <a:avLst/>
            <a:gdLst>
              <a:gd name="connsiteX0" fmla="*/ 0 w 6126480"/>
              <a:gd name="connsiteY0" fmla="*/ 0 h 1323439"/>
              <a:gd name="connsiteX1" fmla="*/ 434423 w 6126480"/>
              <a:gd name="connsiteY1" fmla="*/ 0 h 1323439"/>
              <a:gd name="connsiteX2" fmla="*/ 1113905 w 6126480"/>
              <a:gd name="connsiteY2" fmla="*/ 0 h 1323439"/>
              <a:gd name="connsiteX3" fmla="*/ 1548329 w 6126480"/>
              <a:gd name="connsiteY3" fmla="*/ 0 h 1323439"/>
              <a:gd name="connsiteX4" fmla="*/ 2227811 w 6126480"/>
              <a:gd name="connsiteY4" fmla="*/ 0 h 1323439"/>
              <a:gd name="connsiteX5" fmla="*/ 2907293 w 6126480"/>
              <a:gd name="connsiteY5" fmla="*/ 0 h 1323439"/>
              <a:gd name="connsiteX6" fmla="*/ 3280452 w 6126480"/>
              <a:gd name="connsiteY6" fmla="*/ 0 h 1323439"/>
              <a:gd name="connsiteX7" fmla="*/ 3837404 w 6126480"/>
              <a:gd name="connsiteY7" fmla="*/ 0 h 1323439"/>
              <a:gd name="connsiteX8" fmla="*/ 4333092 w 6126480"/>
              <a:gd name="connsiteY8" fmla="*/ 0 h 1323439"/>
              <a:gd name="connsiteX9" fmla="*/ 4706251 w 6126480"/>
              <a:gd name="connsiteY9" fmla="*/ 0 h 1323439"/>
              <a:gd name="connsiteX10" fmla="*/ 5201938 w 6126480"/>
              <a:gd name="connsiteY10" fmla="*/ 0 h 1323439"/>
              <a:gd name="connsiteX11" fmla="*/ 6126480 w 6126480"/>
              <a:gd name="connsiteY11" fmla="*/ 0 h 1323439"/>
              <a:gd name="connsiteX12" fmla="*/ 6126480 w 6126480"/>
              <a:gd name="connsiteY12" fmla="*/ 441146 h 1323439"/>
              <a:gd name="connsiteX13" fmla="*/ 6126480 w 6126480"/>
              <a:gd name="connsiteY13" fmla="*/ 869058 h 1323439"/>
              <a:gd name="connsiteX14" fmla="*/ 6126480 w 6126480"/>
              <a:gd name="connsiteY14" fmla="*/ 1323439 h 1323439"/>
              <a:gd name="connsiteX15" fmla="*/ 5446998 w 6126480"/>
              <a:gd name="connsiteY15" fmla="*/ 1323439 h 1323439"/>
              <a:gd name="connsiteX16" fmla="*/ 4890045 w 6126480"/>
              <a:gd name="connsiteY16" fmla="*/ 1323439 h 1323439"/>
              <a:gd name="connsiteX17" fmla="*/ 4394357 w 6126480"/>
              <a:gd name="connsiteY17" fmla="*/ 1323439 h 1323439"/>
              <a:gd name="connsiteX18" fmla="*/ 3959934 w 6126480"/>
              <a:gd name="connsiteY18" fmla="*/ 1323439 h 1323439"/>
              <a:gd name="connsiteX19" fmla="*/ 3586776 w 6126480"/>
              <a:gd name="connsiteY19" fmla="*/ 1323439 h 1323439"/>
              <a:gd name="connsiteX20" fmla="*/ 3152352 w 6126480"/>
              <a:gd name="connsiteY20" fmla="*/ 1323439 h 1323439"/>
              <a:gd name="connsiteX21" fmla="*/ 2779194 w 6126480"/>
              <a:gd name="connsiteY21" fmla="*/ 1323439 h 1323439"/>
              <a:gd name="connsiteX22" fmla="*/ 2222241 w 6126480"/>
              <a:gd name="connsiteY22" fmla="*/ 1323439 h 1323439"/>
              <a:gd name="connsiteX23" fmla="*/ 1542759 w 6126480"/>
              <a:gd name="connsiteY23" fmla="*/ 1323439 h 1323439"/>
              <a:gd name="connsiteX24" fmla="*/ 1108336 w 6126480"/>
              <a:gd name="connsiteY24" fmla="*/ 1323439 h 1323439"/>
              <a:gd name="connsiteX25" fmla="*/ 612648 w 6126480"/>
              <a:gd name="connsiteY25" fmla="*/ 1323439 h 1323439"/>
              <a:gd name="connsiteX26" fmla="*/ 0 w 6126480"/>
              <a:gd name="connsiteY26" fmla="*/ 1323439 h 1323439"/>
              <a:gd name="connsiteX27" fmla="*/ 0 w 6126480"/>
              <a:gd name="connsiteY27" fmla="*/ 882293 h 1323439"/>
              <a:gd name="connsiteX28" fmla="*/ 0 w 6126480"/>
              <a:gd name="connsiteY28" fmla="*/ 441146 h 1323439"/>
              <a:gd name="connsiteX29" fmla="*/ 0 w 6126480"/>
              <a:gd name="connsiteY29"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26480" h="1323439" fill="none" extrusionOk="0">
                <a:moveTo>
                  <a:pt x="0" y="0"/>
                </a:moveTo>
                <a:cubicBezTo>
                  <a:pt x="200838" y="-11288"/>
                  <a:pt x="275632" y="44996"/>
                  <a:pt x="434423" y="0"/>
                </a:cubicBezTo>
                <a:cubicBezTo>
                  <a:pt x="593214" y="-44996"/>
                  <a:pt x="884274" y="19341"/>
                  <a:pt x="1113905" y="0"/>
                </a:cubicBezTo>
                <a:cubicBezTo>
                  <a:pt x="1343536" y="-19341"/>
                  <a:pt x="1342905" y="705"/>
                  <a:pt x="1548329" y="0"/>
                </a:cubicBezTo>
                <a:cubicBezTo>
                  <a:pt x="1753753" y="-705"/>
                  <a:pt x="2052371" y="37823"/>
                  <a:pt x="2227811" y="0"/>
                </a:cubicBezTo>
                <a:cubicBezTo>
                  <a:pt x="2403251" y="-37823"/>
                  <a:pt x="2618682" y="39969"/>
                  <a:pt x="2907293" y="0"/>
                </a:cubicBezTo>
                <a:cubicBezTo>
                  <a:pt x="3195904" y="-39969"/>
                  <a:pt x="3185214" y="10039"/>
                  <a:pt x="3280452" y="0"/>
                </a:cubicBezTo>
                <a:cubicBezTo>
                  <a:pt x="3375690" y="-10039"/>
                  <a:pt x="3707953" y="2104"/>
                  <a:pt x="3837404" y="0"/>
                </a:cubicBezTo>
                <a:cubicBezTo>
                  <a:pt x="3966855" y="-2104"/>
                  <a:pt x="4104471" y="21950"/>
                  <a:pt x="4333092" y="0"/>
                </a:cubicBezTo>
                <a:cubicBezTo>
                  <a:pt x="4561713" y="-21950"/>
                  <a:pt x="4525701" y="19866"/>
                  <a:pt x="4706251" y="0"/>
                </a:cubicBezTo>
                <a:cubicBezTo>
                  <a:pt x="4886801" y="-19866"/>
                  <a:pt x="5023795" y="54075"/>
                  <a:pt x="5201938" y="0"/>
                </a:cubicBezTo>
                <a:cubicBezTo>
                  <a:pt x="5380081" y="-54075"/>
                  <a:pt x="5777471" y="104224"/>
                  <a:pt x="6126480" y="0"/>
                </a:cubicBezTo>
                <a:cubicBezTo>
                  <a:pt x="6167536" y="142105"/>
                  <a:pt x="6096962" y="233572"/>
                  <a:pt x="6126480" y="441146"/>
                </a:cubicBezTo>
                <a:cubicBezTo>
                  <a:pt x="6155998" y="648720"/>
                  <a:pt x="6086964" y="712038"/>
                  <a:pt x="6126480" y="869058"/>
                </a:cubicBezTo>
                <a:cubicBezTo>
                  <a:pt x="6165996" y="1026078"/>
                  <a:pt x="6115901" y="1147546"/>
                  <a:pt x="6126480" y="1323439"/>
                </a:cubicBezTo>
                <a:cubicBezTo>
                  <a:pt x="5929883" y="1393121"/>
                  <a:pt x="5723785" y="1243534"/>
                  <a:pt x="5446998" y="1323439"/>
                </a:cubicBezTo>
                <a:cubicBezTo>
                  <a:pt x="5170211" y="1403344"/>
                  <a:pt x="5161392" y="1275169"/>
                  <a:pt x="4890045" y="1323439"/>
                </a:cubicBezTo>
                <a:cubicBezTo>
                  <a:pt x="4618698" y="1371709"/>
                  <a:pt x="4624660" y="1296816"/>
                  <a:pt x="4394357" y="1323439"/>
                </a:cubicBezTo>
                <a:cubicBezTo>
                  <a:pt x="4164054" y="1350062"/>
                  <a:pt x="4076223" y="1305021"/>
                  <a:pt x="3959934" y="1323439"/>
                </a:cubicBezTo>
                <a:cubicBezTo>
                  <a:pt x="3843645" y="1341857"/>
                  <a:pt x="3770887" y="1281096"/>
                  <a:pt x="3586776" y="1323439"/>
                </a:cubicBezTo>
                <a:cubicBezTo>
                  <a:pt x="3402665" y="1365782"/>
                  <a:pt x="3343098" y="1315126"/>
                  <a:pt x="3152352" y="1323439"/>
                </a:cubicBezTo>
                <a:cubicBezTo>
                  <a:pt x="2961606" y="1331752"/>
                  <a:pt x="2906141" y="1311865"/>
                  <a:pt x="2779194" y="1323439"/>
                </a:cubicBezTo>
                <a:cubicBezTo>
                  <a:pt x="2652247" y="1335013"/>
                  <a:pt x="2440685" y="1322257"/>
                  <a:pt x="2222241" y="1323439"/>
                </a:cubicBezTo>
                <a:cubicBezTo>
                  <a:pt x="2003797" y="1324621"/>
                  <a:pt x="1870034" y="1287939"/>
                  <a:pt x="1542759" y="1323439"/>
                </a:cubicBezTo>
                <a:cubicBezTo>
                  <a:pt x="1215484" y="1358939"/>
                  <a:pt x="1260850" y="1310832"/>
                  <a:pt x="1108336" y="1323439"/>
                </a:cubicBezTo>
                <a:cubicBezTo>
                  <a:pt x="955822" y="1336046"/>
                  <a:pt x="721074" y="1297245"/>
                  <a:pt x="612648" y="1323439"/>
                </a:cubicBezTo>
                <a:cubicBezTo>
                  <a:pt x="504222" y="1349633"/>
                  <a:pt x="137480" y="1280816"/>
                  <a:pt x="0" y="1323439"/>
                </a:cubicBezTo>
                <a:cubicBezTo>
                  <a:pt x="-17529" y="1120539"/>
                  <a:pt x="39942" y="984607"/>
                  <a:pt x="0" y="882293"/>
                </a:cubicBezTo>
                <a:cubicBezTo>
                  <a:pt x="-39942" y="779979"/>
                  <a:pt x="14938" y="587535"/>
                  <a:pt x="0" y="441146"/>
                </a:cubicBezTo>
                <a:cubicBezTo>
                  <a:pt x="-14938" y="294757"/>
                  <a:pt x="15096" y="208375"/>
                  <a:pt x="0" y="0"/>
                </a:cubicBezTo>
                <a:close/>
              </a:path>
              <a:path w="6126480" h="1323439" stroke="0" extrusionOk="0">
                <a:moveTo>
                  <a:pt x="0" y="0"/>
                </a:moveTo>
                <a:cubicBezTo>
                  <a:pt x="169291" y="-19457"/>
                  <a:pt x="314922" y="25903"/>
                  <a:pt x="434423" y="0"/>
                </a:cubicBezTo>
                <a:cubicBezTo>
                  <a:pt x="553924" y="-25903"/>
                  <a:pt x="626115" y="5620"/>
                  <a:pt x="807581" y="0"/>
                </a:cubicBezTo>
                <a:cubicBezTo>
                  <a:pt x="989047" y="-5620"/>
                  <a:pt x="1177322" y="3628"/>
                  <a:pt x="1487064" y="0"/>
                </a:cubicBezTo>
                <a:cubicBezTo>
                  <a:pt x="1796806" y="-3628"/>
                  <a:pt x="1857385" y="50071"/>
                  <a:pt x="2044017" y="0"/>
                </a:cubicBezTo>
                <a:cubicBezTo>
                  <a:pt x="2230649" y="-50071"/>
                  <a:pt x="2305044" y="11840"/>
                  <a:pt x="2478440" y="0"/>
                </a:cubicBezTo>
                <a:cubicBezTo>
                  <a:pt x="2651836" y="-11840"/>
                  <a:pt x="2740214" y="52104"/>
                  <a:pt x="2912863" y="0"/>
                </a:cubicBezTo>
                <a:cubicBezTo>
                  <a:pt x="3085512" y="-52104"/>
                  <a:pt x="3129252" y="10773"/>
                  <a:pt x="3286021" y="0"/>
                </a:cubicBezTo>
                <a:cubicBezTo>
                  <a:pt x="3442790" y="-10773"/>
                  <a:pt x="3543914" y="21683"/>
                  <a:pt x="3720444" y="0"/>
                </a:cubicBezTo>
                <a:cubicBezTo>
                  <a:pt x="3896974" y="-21683"/>
                  <a:pt x="3941990" y="33793"/>
                  <a:pt x="4093603" y="0"/>
                </a:cubicBezTo>
                <a:cubicBezTo>
                  <a:pt x="4245216" y="-33793"/>
                  <a:pt x="4461832" y="7421"/>
                  <a:pt x="4773085" y="0"/>
                </a:cubicBezTo>
                <a:cubicBezTo>
                  <a:pt x="5084338" y="-7421"/>
                  <a:pt x="5023753" y="15805"/>
                  <a:pt x="5268773" y="0"/>
                </a:cubicBezTo>
                <a:cubicBezTo>
                  <a:pt x="5513793" y="-15805"/>
                  <a:pt x="5543859" y="830"/>
                  <a:pt x="5641931" y="0"/>
                </a:cubicBezTo>
                <a:cubicBezTo>
                  <a:pt x="5740003" y="-830"/>
                  <a:pt x="5950387" y="27876"/>
                  <a:pt x="6126480" y="0"/>
                </a:cubicBezTo>
                <a:cubicBezTo>
                  <a:pt x="6180857" y="104053"/>
                  <a:pt x="6118494" y="261688"/>
                  <a:pt x="6126480" y="467615"/>
                </a:cubicBezTo>
                <a:cubicBezTo>
                  <a:pt x="6134466" y="673542"/>
                  <a:pt x="6121418" y="693724"/>
                  <a:pt x="6126480" y="882293"/>
                </a:cubicBezTo>
                <a:cubicBezTo>
                  <a:pt x="6131542" y="1070862"/>
                  <a:pt x="6102736" y="1137377"/>
                  <a:pt x="6126480" y="1323439"/>
                </a:cubicBezTo>
                <a:cubicBezTo>
                  <a:pt x="5975249" y="1360743"/>
                  <a:pt x="5815343" y="1314022"/>
                  <a:pt x="5692057" y="1323439"/>
                </a:cubicBezTo>
                <a:cubicBezTo>
                  <a:pt x="5568771" y="1332856"/>
                  <a:pt x="5313126" y="1269954"/>
                  <a:pt x="5135104" y="1323439"/>
                </a:cubicBezTo>
                <a:cubicBezTo>
                  <a:pt x="4957082" y="1376924"/>
                  <a:pt x="4868184" y="1290679"/>
                  <a:pt x="4700681" y="1323439"/>
                </a:cubicBezTo>
                <a:cubicBezTo>
                  <a:pt x="4533178" y="1356199"/>
                  <a:pt x="4385836" y="1302585"/>
                  <a:pt x="4266258" y="1323439"/>
                </a:cubicBezTo>
                <a:cubicBezTo>
                  <a:pt x="4146680" y="1344293"/>
                  <a:pt x="4028589" y="1293464"/>
                  <a:pt x="3831835" y="1323439"/>
                </a:cubicBezTo>
                <a:cubicBezTo>
                  <a:pt x="3635081" y="1353414"/>
                  <a:pt x="3537706" y="1280406"/>
                  <a:pt x="3458676" y="1323439"/>
                </a:cubicBezTo>
                <a:cubicBezTo>
                  <a:pt x="3379646" y="1366472"/>
                  <a:pt x="3083838" y="1277590"/>
                  <a:pt x="2901724" y="1323439"/>
                </a:cubicBezTo>
                <a:cubicBezTo>
                  <a:pt x="2719610" y="1369288"/>
                  <a:pt x="2471659" y="1258431"/>
                  <a:pt x="2222241" y="1323439"/>
                </a:cubicBezTo>
                <a:cubicBezTo>
                  <a:pt x="1972823" y="1388447"/>
                  <a:pt x="1813657" y="1262862"/>
                  <a:pt x="1542759" y="1323439"/>
                </a:cubicBezTo>
                <a:cubicBezTo>
                  <a:pt x="1271861" y="1384016"/>
                  <a:pt x="1225894" y="1274467"/>
                  <a:pt x="1047071" y="1323439"/>
                </a:cubicBezTo>
                <a:cubicBezTo>
                  <a:pt x="868248" y="1372411"/>
                  <a:pt x="628834" y="1296116"/>
                  <a:pt x="490118" y="1323439"/>
                </a:cubicBezTo>
                <a:cubicBezTo>
                  <a:pt x="351402" y="1350762"/>
                  <a:pt x="193939" y="1276219"/>
                  <a:pt x="0" y="1323439"/>
                </a:cubicBezTo>
                <a:cubicBezTo>
                  <a:pt x="-29384" y="1120534"/>
                  <a:pt x="10915" y="1101753"/>
                  <a:pt x="0" y="895527"/>
                </a:cubicBezTo>
                <a:cubicBezTo>
                  <a:pt x="-10915" y="689301"/>
                  <a:pt x="31383" y="621001"/>
                  <a:pt x="0" y="467615"/>
                </a:cubicBezTo>
                <a:cubicBezTo>
                  <a:pt x="-31383" y="314229"/>
                  <a:pt x="11841" y="216588"/>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xmlns="" sd="887515259">
                  <a:prstGeom prst="rect">
                    <a:avLst/>
                  </a:prstGeom>
                  <ask:type>
                    <ask:lineSketchScribble/>
                  </ask:type>
                </ask:lineSketchStyleProps>
              </a:ext>
            </a:extLst>
          </a:ln>
        </p:spPr>
        <p:txBody>
          <a:bodyPr wrap="square">
            <a:spAutoFit/>
          </a:bodyPr>
          <a:lstStyle/>
          <a:p>
            <a:pPr lvl="0" algn="ctr">
              <a:defRPr/>
            </a:pPr>
            <a:r>
              <a:rPr lang="vi-VN" sz="4000" b="1" dirty="0">
                <a:solidFill>
                  <a:srgbClr val="2C78C7">
                    <a:lumMod val="50000"/>
                  </a:srgbClr>
                </a:solidFill>
                <a:latin typeface="Cambria" panose="02040503050406030204" pitchFamily="18" charset="0"/>
                <a:ea typeface="Cambria" panose="02040503050406030204" pitchFamily="18" charset="0"/>
                <a:cs typeface="Arial-Rounded" panose="020B0500000000000000" pitchFamily="34" charset="0"/>
              </a:rPr>
              <a:t>Người sống trong hang đá, hốc cây</a:t>
            </a:r>
            <a:endParaRPr kumimoji="0" lang="en-US" sz="4000" b="1" i="0" u="none" strike="noStrike" kern="1200" cap="none" spc="0" normalizeH="0" baseline="0" noProof="0" dirty="0">
              <a:ln>
                <a:noFill/>
              </a:ln>
              <a:solidFill>
                <a:srgbClr val="2C78C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5729824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441300" y="2189258"/>
            <a:ext cx="1309397" cy="1200329"/>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01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endParaRPr>
          </a:p>
        </p:txBody>
      </p:sp>
      <p:sp>
        <p:nvSpPr>
          <p:cNvPr id="10" name="TextBox 9">
            <a:extLst>
              <a:ext uri="{FF2B5EF4-FFF2-40B4-BE49-F238E27FC236}">
                <a16:creationId xmlns:a16="http://schemas.microsoft.com/office/drawing/2014/main" xmlns="" id="{4B11BEB3-CA64-43D2-B825-4E728C76BCF8}"/>
              </a:ext>
            </a:extLst>
          </p:cNvPr>
          <p:cNvSpPr txBox="1"/>
          <p:nvPr/>
        </p:nvSpPr>
        <p:spPr>
          <a:xfrm>
            <a:off x="5268904" y="2325585"/>
            <a:ext cx="6126480" cy="1323439"/>
          </a:xfrm>
          <a:custGeom>
            <a:avLst/>
            <a:gdLst>
              <a:gd name="connsiteX0" fmla="*/ 0 w 6126480"/>
              <a:gd name="connsiteY0" fmla="*/ 0 h 1323439"/>
              <a:gd name="connsiteX1" fmla="*/ 434423 w 6126480"/>
              <a:gd name="connsiteY1" fmla="*/ 0 h 1323439"/>
              <a:gd name="connsiteX2" fmla="*/ 1113905 w 6126480"/>
              <a:gd name="connsiteY2" fmla="*/ 0 h 1323439"/>
              <a:gd name="connsiteX3" fmla="*/ 1548329 w 6126480"/>
              <a:gd name="connsiteY3" fmla="*/ 0 h 1323439"/>
              <a:gd name="connsiteX4" fmla="*/ 2227811 w 6126480"/>
              <a:gd name="connsiteY4" fmla="*/ 0 h 1323439"/>
              <a:gd name="connsiteX5" fmla="*/ 2907293 w 6126480"/>
              <a:gd name="connsiteY5" fmla="*/ 0 h 1323439"/>
              <a:gd name="connsiteX6" fmla="*/ 3280452 w 6126480"/>
              <a:gd name="connsiteY6" fmla="*/ 0 h 1323439"/>
              <a:gd name="connsiteX7" fmla="*/ 3837404 w 6126480"/>
              <a:gd name="connsiteY7" fmla="*/ 0 h 1323439"/>
              <a:gd name="connsiteX8" fmla="*/ 4333092 w 6126480"/>
              <a:gd name="connsiteY8" fmla="*/ 0 h 1323439"/>
              <a:gd name="connsiteX9" fmla="*/ 4706251 w 6126480"/>
              <a:gd name="connsiteY9" fmla="*/ 0 h 1323439"/>
              <a:gd name="connsiteX10" fmla="*/ 5201938 w 6126480"/>
              <a:gd name="connsiteY10" fmla="*/ 0 h 1323439"/>
              <a:gd name="connsiteX11" fmla="*/ 6126480 w 6126480"/>
              <a:gd name="connsiteY11" fmla="*/ 0 h 1323439"/>
              <a:gd name="connsiteX12" fmla="*/ 6126480 w 6126480"/>
              <a:gd name="connsiteY12" fmla="*/ 441146 h 1323439"/>
              <a:gd name="connsiteX13" fmla="*/ 6126480 w 6126480"/>
              <a:gd name="connsiteY13" fmla="*/ 869058 h 1323439"/>
              <a:gd name="connsiteX14" fmla="*/ 6126480 w 6126480"/>
              <a:gd name="connsiteY14" fmla="*/ 1323439 h 1323439"/>
              <a:gd name="connsiteX15" fmla="*/ 5446998 w 6126480"/>
              <a:gd name="connsiteY15" fmla="*/ 1323439 h 1323439"/>
              <a:gd name="connsiteX16" fmla="*/ 4890045 w 6126480"/>
              <a:gd name="connsiteY16" fmla="*/ 1323439 h 1323439"/>
              <a:gd name="connsiteX17" fmla="*/ 4394357 w 6126480"/>
              <a:gd name="connsiteY17" fmla="*/ 1323439 h 1323439"/>
              <a:gd name="connsiteX18" fmla="*/ 3959934 w 6126480"/>
              <a:gd name="connsiteY18" fmla="*/ 1323439 h 1323439"/>
              <a:gd name="connsiteX19" fmla="*/ 3586776 w 6126480"/>
              <a:gd name="connsiteY19" fmla="*/ 1323439 h 1323439"/>
              <a:gd name="connsiteX20" fmla="*/ 3152352 w 6126480"/>
              <a:gd name="connsiteY20" fmla="*/ 1323439 h 1323439"/>
              <a:gd name="connsiteX21" fmla="*/ 2779194 w 6126480"/>
              <a:gd name="connsiteY21" fmla="*/ 1323439 h 1323439"/>
              <a:gd name="connsiteX22" fmla="*/ 2222241 w 6126480"/>
              <a:gd name="connsiteY22" fmla="*/ 1323439 h 1323439"/>
              <a:gd name="connsiteX23" fmla="*/ 1542759 w 6126480"/>
              <a:gd name="connsiteY23" fmla="*/ 1323439 h 1323439"/>
              <a:gd name="connsiteX24" fmla="*/ 1108336 w 6126480"/>
              <a:gd name="connsiteY24" fmla="*/ 1323439 h 1323439"/>
              <a:gd name="connsiteX25" fmla="*/ 612648 w 6126480"/>
              <a:gd name="connsiteY25" fmla="*/ 1323439 h 1323439"/>
              <a:gd name="connsiteX26" fmla="*/ 0 w 6126480"/>
              <a:gd name="connsiteY26" fmla="*/ 1323439 h 1323439"/>
              <a:gd name="connsiteX27" fmla="*/ 0 w 6126480"/>
              <a:gd name="connsiteY27" fmla="*/ 882293 h 1323439"/>
              <a:gd name="connsiteX28" fmla="*/ 0 w 6126480"/>
              <a:gd name="connsiteY28" fmla="*/ 441146 h 1323439"/>
              <a:gd name="connsiteX29" fmla="*/ 0 w 6126480"/>
              <a:gd name="connsiteY29"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26480" h="1323439" fill="none" extrusionOk="0">
                <a:moveTo>
                  <a:pt x="0" y="0"/>
                </a:moveTo>
                <a:cubicBezTo>
                  <a:pt x="200838" y="-11288"/>
                  <a:pt x="275632" y="44996"/>
                  <a:pt x="434423" y="0"/>
                </a:cubicBezTo>
                <a:cubicBezTo>
                  <a:pt x="593214" y="-44996"/>
                  <a:pt x="884274" y="19341"/>
                  <a:pt x="1113905" y="0"/>
                </a:cubicBezTo>
                <a:cubicBezTo>
                  <a:pt x="1343536" y="-19341"/>
                  <a:pt x="1342905" y="705"/>
                  <a:pt x="1548329" y="0"/>
                </a:cubicBezTo>
                <a:cubicBezTo>
                  <a:pt x="1753753" y="-705"/>
                  <a:pt x="2052371" y="37823"/>
                  <a:pt x="2227811" y="0"/>
                </a:cubicBezTo>
                <a:cubicBezTo>
                  <a:pt x="2403251" y="-37823"/>
                  <a:pt x="2618682" y="39969"/>
                  <a:pt x="2907293" y="0"/>
                </a:cubicBezTo>
                <a:cubicBezTo>
                  <a:pt x="3195904" y="-39969"/>
                  <a:pt x="3185214" y="10039"/>
                  <a:pt x="3280452" y="0"/>
                </a:cubicBezTo>
                <a:cubicBezTo>
                  <a:pt x="3375690" y="-10039"/>
                  <a:pt x="3707953" y="2104"/>
                  <a:pt x="3837404" y="0"/>
                </a:cubicBezTo>
                <a:cubicBezTo>
                  <a:pt x="3966855" y="-2104"/>
                  <a:pt x="4104471" y="21950"/>
                  <a:pt x="4333092" y="0"/>
                </a:cubicBezTo>
                <a:cubicBezTo>
                  <a:pt x="4561713" y="-21950"/>
                  <a:pt x="4525701" y="19866"/>
                  <a:pt x="4706251" y="0"/>
                </a:cubicBezTo>
                <a:cubicBezTo>
                  <a:pt x="4886801" y="-19866"/>
                  <a:pt x="5023795" y="54075"/>
                  <a:pt x="5201938" y="0"/>
                </a:cubicBezTo>
                <a:cubicBezTo>
                  <a:pt x="5380081" y="-54075"/>
                  <a:pt x="5777471" y="104224"/>
                  <a:pt x="6126480" y="0"/>
                </a:cubicBezTo>
                <a:cubicBezTo>
                  <a:pt x="6167536" y="142105"/>
                  <a:pt x="6096962" y="233572"/>
                  <a:pt x="6126480" y="441146"/>
                </a:cubicBezTo>
                <a:cubicBezTo>
                  <a:pt x="6155998" y="648720"/>
                  <a:pt x="6086964" y="712038"/>
                  <a:pt x="6126480" y="869058"/>
                </a:cubicBezTo>
                <a:cubicBezTo>
                  <a:pt x="6165996" y="1026078"/>
                  <a:pt x="6115901" y="1147546"/>
                  <a:pt x="6126480" y="1323439"/>
                </a:cubicBezTo>
                <a:cubicBezTo>
                  <a:pt x="5929883" y="1393121"/>
                  <a:pt x="5723785" y="1243534"/>
                  <a:pt x="5446998" y="1323439"/>
                </a:cubicBezTo>
                <a:cubicBezTo>
                  <a:pt x="5170211" y="1403344"/>
                  <a:pt x="5161392" y="1275169"/>
                  <a:pt x="4890045" y="1323439"/>
                </a:cubicBezTo>
                <a:cubicBezTo>
                  <a:pt x="4618698" y="1371709"/>
                  <a:pt x="4624660" y="1296816"/>
                  <a:pt x="4394357" y="1323439"/>
                </a:cubicBezTo>
                <a:cubicBezTo>
                  <a:pt x="4164054" y="1350062"/>
                  <a:pt x="4076223" y="1305021"/>
                  <a:pt x="3959934" y="1323439"/>
                </a:cubicBezTo>
                <a:cubicBezTo>
                  <a:pt x="3843645" y="1341857"/>
                  <a:pt x="3770887" y="1281096"/>
                  <a:pt x="3586776" y="1323439"/>
                </a:cubicBezTo>
                <a:cubicBezTo>
                  <a:pt x="3402665" y="1365782"/>
                  <a:pt x="3343098" y="1315126"/>
                  <a:pt x="3152352" y="1323439"/>
                </a:cubicBezTo>
                <a:cubicBezTo>
                  <a:pt x="2961606" y="1331752"/>
                  <a:pt x="2906141" y="1311865"/>
                  <a:pt x="2779194" y="1323439"/>
                </a:cubicBezTo>
                <a:cubicBezTo>
                  <a:pt x="2652247" y="1335013"/>
                  <a:pt x="2440685" y="1322257"/>
                  <a:pt x="2222241" y="1323439"/>
                </a:cubicBezTo>
                <a:cubicBezTo>
                  <a:pt x="2003797" y="1324621"/>
                  <a:pt x="1870034" y="1287939"/>
                  <a:pt x="1542759" y="1323439"/>
                </a:cubicBezTo>
                <a:cubicBezTo>
                  <a:pt x="1215484" y="1358939"/>
                  <a:pt x="1260850" y="1310832"/>
                  <a:pt x="1108336" y="1323439"/>
                </a:cubicBezTo>
                <a:cubicBezTo>
                  <a:pt x="955822" y="1336046"/>
                  <a:pt x="721074" y="1297245"/>
                  <a:pt x="612648" y="1323439"/>
                </a:cubicBezTo>
                <a:cubicBezTo>
                  <a:pt x="504222" y="1349633"/>
                  <a:pt x="137480" y="1280816"/>
                  <a:pt x="0" y="1323439"/>
                </a:cubicBezTo>
                <a:cubicBezTo>
                  <a:pt x="-17529" y="1120539"/>
                  <a:pt x="39942" y="984607"/>
                  <a:pt x="0" y="882293"/>
                </a:cubicBezTo>
                <a:cubicBezTo>
                  <a:pt x="-39942" y="779979"/>
                  <a:pt x="14938" y="587535"/>
                  <a:pt x="0" y="441146"/>
                </a:cubicBezTo>
                <a:cubicBezTo>
                  <a:pt x="-14938" y="294757"/>
                  <a:pt x="15096" y="208375"/>
                  <a:pt x="0" y="0"/>
                </a:cubicBezTo>
                <a:close/>
              </a:path>
              <a:path w="6126480" h="1323439" stroke="0" extrusionOk="0">
                <a:moveTo>
                  <a:pt x="0" y="0"/>
                </a:moveTo>
                <a:cubicBezTo>
                  <a:pt x="169291" y="-19457"/>
                  <a:pt x="314922" y="25903"/>
                  <a:pt x="434423" y="0"/>
                </a:cubicBezTo>
                <a:cubicBezTo>
                  <a:pt x="553924" y="-25903"/>
                  <a:pt x="626115" y="5620"/>
                  <a:pt x="807581" y="0"/>
                </a:cubicBezTo>
                <a:cubicBezTo>
                  <a:pt x="989047" y="-5620"/>
                  <a:pt x="1177322" y="3628"/>
                  <a:pt x="1487064" y="0"/>
                </a:cubicBezTo>
                <a:cubicBezTo>
                  <a:pt x="1796806" y="-3628"/>
                  <a:pt x="1857385" y="50071"/>
                  <a:pt x="2044017" y="0"/>
                </a:cubicBezTo>
                <a:cubicBezTo>
                  <a:pt x="2230649" y="-50071"/>
                  <a:pt x="2305044" y="11840"/>
                  <a:pt x="2478440" y="0"/>
                </a:cubicBezTo>
                <a:cubicBezTo>
                  <a:pt x="2651836" y="-11840"/>
                  <a:pt x="2740214" y="52104"/>
                  <a:pt x="2912863" y="0"/>
                </a:cubicBezTo>
                <a:cubicBezTo>
                  <a:pt x="3085512" y="-52104"/>
                  <a:pt x="3129252" y="10773"/>
                  <a:pt x="3286021" y="0"/>
                </a:cubicBezTo>
                <a:cubicBezTo>
                  <a:pt x="3442790" y="-10773"/>
                  <a:pt x="3543914" y="21683"/>
                  <a:pt x="3720444" y="0"/>
                </a:cubicBezTo>
                <a:cubicBezTo>
                  <a:pt x="3896974" y="-21683"/>
                  <a:pt x="3941990" y="33793"/>
                  <a:pt x="4093603" y="0"/>
                </a:cubicBezTo>
                <a:cubicBezTo>
                  <a:pt x="4245216" y="-33793"/>
                  <a:pt x="4461832" y="7421"/>
                  <a:pt x="4773085" y="0"/>
                </a:cubicBezTo>
                <a:cubicBezTo>
                  <a:pt x="5084338" y="-7421"/>
                  <a:pt x="5023753" y="15805"/>
                  <a:pt x="5268773" y="0"/>
                </a:cubicBezTo>
                <a:cubicBezTo>
                  <a:pt x="5513793" y="-15805"/>
                  <a:pt x="5543859" y="830"/>
                  <a:pt x="5641931" y="0"/>
                </a:cubicBezTo>
                <a:cubicBezTo>
                  <a:pt x="5740003" y="-830"/>
                  <a:pt x="5950387" y="27876"/>
                  <a:pt x="6126480" y="0"/>
                </a:cubicBezTo>
                <a:cubicBezTo>
                  <a:pt x="6180857" y="104053"/>
                  <a:pt x="6118494" y="261688"/>
                  <a:pt x="6126480" y="467615"/>
                </a:cubicBezTo>
                <a:cubicBezTo>
                  <a:pt x="6134466" y="673542"/>
                  <a:pt x="6121418" y="693724"/>
                  <a:pt x="6126480" y="882293"/>
                </a:cubicBezTo>
                <a:cubicBezTo>
                  <a:pt x="6131542" y="1070862"/>
                  <a:pt x="6102736" y="1137377"/>
                  <a:pt x="6126480" y="1323439"/>
                </a:cubicBezTo>
                <a:cubicBezTo>
                  <a:pt x="5975249" y="1360743"/>
                  <a:pt x="5815343" y="1314022"/>
                  <a:pt x="5692057" y="1323439"/>
                </a:cubicBezTo>
                <a:cubicBezTo>
                  <a:pt x="5568771" y="1332856"/>
                  <a:pt x="5313126" y="1269954"/>
                  <a:pt x="5135104" y="1323439"/>
                </a:cubicBezTo>
                <a:cubicBezTo>
                  <a:pt x="4957082" y="1376924"/>
                  <a:pt x="4868184" y="1290679"/>
                  <a:pt x="4700681" y="1323439"/>
                </a:cubicBezTo>
                <a:cubicBezTo>
                  <a:pt x="4533178" y="1356199"/>
                  <a:pt x="4385836" y="1302585"/>
                  <a:pt x="4266258" y="1323439"/>
                </a:cubicBezTo>
                <a:cubicBezTo>
                  <a:pt x="4146680" y="1344293"/>
                  <a:pt x="4028589" y="1293464"/>
                  <a:pt x="3831835" y="1323439"/>
                </a:cubicBezTo>
                <a:cubicBezTo>
                  <a:pt x="3635081" y="1353414"/>
                  <a:pt x="3537706" y="1280406"/>
                  <a:pt x="3458676" y="1323439"/>
                </a:cubicBezTo>
                <a:cubicBezTo>
                  <a:pt x="3379646" y="1366472"/>
                  <a:pt x="3083838" y="1277590"/>
                  <a:pt x="2901724" y="1323439"/>
                </a:cubicBezTo>
                <a:cubicBezTo>
                  <a:pt x="2719610" y="1369288"/>
                  <a:pt x="2471659" y="1258431"/>
                  <a:pt x="2222241" y="1323439"/>
                </a:cubicBezTo>
                <a:cubicBezTo>
                  <a:pt x="1972823" y="1388447"/>
                  <a:pt x="1813657" y="1262862"/>
                  <a:pt x="1542759" y="1323439"/>
                </a:cubicBezTo>
                <a:cubicBezTo>
                  <a:pt x="1271861" y="1384016"/>
                  <a:pt x="1225894" y="1274467"/>
                  <a:pt x="1047071" y="1323439"/>
                </a:cubicBezTo>
                <a:cubicBezTo>
                  <a:pt x="868248" y="1372411"/>
                  <a:pt x="628834" y="1296116"/>
                  <a:pt x="490118" y="1323439"/>
                </a:cubicBezTo>
                <a:cubicBezTo>
                  <a:pt x="351402" y="1350762"/>
                  <a:pt x="193939" y="1276219"/>
                  <a:pt x="0" y="1323439"/>
                </a:cubicBezTo>
                <a:cubicBezTo>
                  <a:pt x="-29384" y="1120534"/>
                  <a:pt x="10915" y="1101753"/>
                  <a:pt x="0" y="895527"/>
                </a:cubicBezTo>
                <a:cubicBezTo>
                  <a:pt x="-10915" y="689301"/>
                  <a:pt x="31383" y="621001"/>
                  <a:pt x="0" y="467615"/>
                </a:cubicBezTo>
                <a:cubicBezTo>
                  <a:pt x="-31383" y="314229"/>
                  <a:pt x="11841" y="216588"/>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xmlns="" sd="887515259">
                  <a:prstGeom prst="rect">
                    <a:avLst/>
                  </a:prstGeom>
                  <ask:type>
                    <ask:lineSketchScribble/>
                  </ask:type>
                </ask:lineSketchStyleProps>
              </a:ext>
            </a:extLst>
          </a:ln>
        </p:spPr>
        <p:txBody>
          <a:bodyPr wrap="square">
            <a:spAutoFit/>
          </a:bodyPr>
          <a:lstStyle/>
          <a:p>
            <a:pPr lvl="0" algn="ctr">
              <a:defRPr/>
            </a:pPr>
            <a:r>
              <a:rPr lang="vi-VN" sz="4000" b="1" dirty="0">
                <a:solidFill>
                  <a:srgbClr val="2C78C7">
                    <a:lumMod val="50000"/>
                  </a:srgbClr>
                </a:solidFill>
                <a:latin typeface="Cambria" panose="02040503050406030204" pitchFamily="18" charset="0"/>
                <a:ea typeface="Cambria" panose="02040503050406030204" pitchFamily="18" charset="0"/>
                <a:cs typeface="Arial-Rounded" panose="020B0500000000000000" pitchFamily="34" charset="0"/>
              </a:rPr>
              <a:t>Người đàn ông đang nói chuyện với chú rùa đá.</a:t>
            </a:r>
            <a:endParaRPr kumimoji="0" lang="en-US" sz="4000" b="1" i="0" u="none" strike="noStrike" kern="1200" cap="none" spc="0" normalizeH="0" baseline="0" noProof="0" dirty="0">
              <a:ln>
                <a:noFill/>
              </a:ln>
              <a:solidFill>
                <a:srgbClr val="2C78C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xmlns="" id="{594432B8-E635-4881-AB8A-5CFC71E23745}"/>
              </a:ext>
            </a:extLst>
          </p:cNvPr>
          <p:cNvPicPr>
            <a:picLocks noChangeAspect="1"/>
          </p:cNvPicPr>
          <p:nvPr/>
        </p:nvPicPr>
        <p:blipFill>
          <a:blip r:embed="rId3"/>
          <a:stretch>
            <a:fillRect/>
          </a:stretch>
        </p:blipFill>
        <p:spPr>
          <a:xfrm>
            <a:off x="879467" y="1328769"/>
            <a:ext cx="3883919" cy="4204374"/>
          </a:xfrm>
          <a:prstGeom prst="rect">
            <a:avLst/>
          </a:prstGeom>
        </p:spPr>
      </p:pic>
    </p:spTree>
    <p:extLst>
      <p:ext uri="{BB962C8B-B14F-4D97-AF65-F5344CB8AC3E}">
        <p14:creationId xmlns:p14="http://schemas.microsoft.com/office/powerpoint/2010/main" val="23931685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441300" y="2189258"/>
            <a:ext cx="1309397" cy="1200329"/>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01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endParaRPr>
          </a:p>
        </p:txBody>
      </p:sp>
      <p:sp>
        <p:nvSpPr>
          <p:cNvPr id="10" name="TextBox 9">
            <a:extLst>
              <a:ext uri="{FF2B5EF4-FFF2-40B4-BE49-F238E27FC236}">
                <a16:creationId xmlns:a16="http://schemas.microsoft.com/office/drawing/2014/main" xmlns="" id="{4B11BEB3-CA64-43D2-B825-4E728C76BCF8}"/>
              </a:ext>
            </a:extLst>
          </p:cNvPr>
          <p:cNvSpPr txBox="1"/>
          <p:nvPr/>
        </p:nvSpPr>
        <p:spPr>
          <a:xfrm>
            <a:off x="5111071" y="2365359"/>
            <a:ext cx="6126480" cy="1323439"/>
          </a:xfrm>
          <a:custGeom>
            <a:avLst/>
            <a:gdLst>
              <a:gd name="connsiteX0" fmla="*/ 0 w 6126480"/>
              <a:gd name="connsiteY0" fmla="*/ 0 h 1323439"/>
              <a:gd name="connsiteX1" fmla="*/ 434423 w 6126480"/>
              <a:gd name="connsiteY1" fmla="*/ 0 h 1323439"/>
              <a:gd name="connsiteX2" fmla="*/ 1113905 w 6126480"/>
              <a:gd name="connsiteY2" fmla="*/ 0 h 1323439"/>
              <a:gd name="connsiteX3" fmla="*/ 1548329 w 6126480"/>
              <a:gd name="connsiteY3" fmla="*/ 0 h 1323439"/>
              <a:gd name="connsiteX4" fmla="*/ 2227811 w 6126480"/>
              <a:gd name="connsiteY4" fmla="*/ 0 h 1323439"/>
              <a:gd name="connsiteX5" fmla="*/ 2907293 w 6126480"/>
              <a:gd name="connsiteY5" fmla="*/ 0 h 1323439"/>
              <a:gd name="connsiteX6" fmla="*/ 3280452 w 6126480"/>
              <a:gd name="connsiteY6" fmla="*/ 0 h 1323439"/>
              <a:gd name="connsiteX7" fmla="*/ 3837404 w 6126480"/>
              <a:gd name="connsiteY7" fmla="*/ 0 h 1323439"/>
              <a:gd name="connsiteX8" fmla="*/ 4333092 w 6126480"/>
              <a:gd name="connsiteY8" fmla="*/ 0 h 1323439"/>
              <a:gd name="connsiteX9" fmla="*/ 4706251 w 6126480"/>
              <a:gd name="connsiteY9" fmla="*/ 0 h 1323439"/>
              <a:gd name="connsiteX10" fmla="*/ 5201938 w 6126480"/>
              <a:gd name="connsiteY10" fmla="*/ 0 h 1323439"/>
              <a:gd name="connsiteX11" fmla="*/ 6126480 w 6126480"/>
              <a:gd name="connsiteY11" fmla="*/ 0 h 1323439"/>
              <a:gd name="connsiteX12" fmla="*/ 6126480 w 6126480"/>
              <a:gd name="connsiteY12" fmla="*/ 441146 h 1323439"/>
              <a:gd name="connsiteX13" fmla="*/ 6126480 w 6126480"/>
              <a:gd name="connsiteY13" fmla="*/ 869058 h 1323439"/>
              <a:gd name="connsiteX14" fmla="*/ 6126480 w 6126480"/>
              <a:gd name="connsiteY14" fmla="*/ 1323439 h 1323439"/>
              <a:gd name="connsiteX15" fmla="*/ 5446998 w 6126480"/>
              <a:gd name="connsiteY15" fmla="*/ 1323439 h 1323439"/>
              <a:gd name="connsiteX16" fmla="*/ 4890045 w 6126480"/>
              <a:gd name="connsiteY16" fmla="*/ 1323439 h 1323439"/>
              <a:gd name="connsiteX17" fmla="*/ 4394357 w 6126480"/>
              <a:gd name="connsiteY17" fmla="*/ 1323439 h 1323439"/>
              <a:gd name="connsiteX18" fmla="*/ 3959934 w 6126480"/>
              <a:gd name="connsiteY18" fmla="*/ 1323439 h 1323439"/>
              <a:gd name="connsiteX19" fmla="*/ 3586776 w 6126480"/>
              <a:gd name="connsiteY19" fmla="*/ 1323439 h 1323439"/>
              <a:gd name="connsiteX20" fmla="*/ 3152352 w 6126480"/>
              <a:gd name="connsiteY20" fmla="*/ 1323439 h 1323439"/>
              <a:gd name="connsiteX21" fmla="*/ 2779194 w 6126480"/>
              <a:gd name="connsiteY21" fmla="*/ 1323439 h 1323439"/>
              <a:gd name="connsiteX22" fmla="*/ 2222241 w 6126480"/>
              <a:gd name="connsiteY22" fmla="*/ 1323439 h 1323439"/>
              <a:gd name="connsiteX23" fmla="*/ 1542759 w 6126480"/>
              <a:gd name="connsiteY23" fmla="*/ 1323439 h 1323439"/>
              <a:gd name="connsiteX24" fmla="*/ 1108336 w 6126480"/>
              <a:gd name="connsiteY24" fmla="*/ 1323439 h 1323439"/>
              <a:gd name="connsiteX25" fmla="*/ 612648 w 6126480"/>
              <a:gd name="connsiteY25" fmla="*/ 1323439 h 1323439"/>
              <a:gd name="connsiteX26" fmla="*/ 0 w 6126480"/>
              <a:gd name="connsiteY26" fmla="*/ 1323439 h 1323439"/>
              <a:gd name="connsiteX27" fmla="*/ 0 w 6126480"/>
              <a:gd name="connsiteY27" fmla="*/ 882293 h 1323439"/>
              <a:gd name="connsiteX28" fmla="*/ 0 w 6126480"/>
              <a:gd name="connsiteY28" fmla="*/ 441146 h 1323439"/>
              <a:gd name="connsiteX29" fmla="*/ 0 w 6126480"/>
              <a:gd name="connsiteY29"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26480" h="1323439" fill="none" extrusionOk="0">
                <a:moveTo>
                  <a:pt x="0" y="0"/>
                </a:moveTo>
                <a:cubicBezTo>
                  <a:pt x="200838" y="-11288"/>
                  <a:pt x="275632" y="44996"/>
                  <a:pt x="434423" y="0"/>
                </a:cubicBezTo>
                <a:cubicBezTo>
                  <a:pt x="593214" y="-44996"/>
                  <a:pt x="884274" y="19341"/>
                  <a:pt x="1113905" y="0"/>
                </a:cubicBezTo>
                <a:cubicBezTo>
                  <a:pt x="1343536" y="-19341"/>
                  <a:pt x="1342905" y="705"/>
                  <a:pt x="1548329" y="0"/>
                </a:cubicBezTo>
                <a:cubicBezTo>
                  <a:pt x="1753753" y="-705"/>
                  <a:pt x="2052371" y="37823"/>
                  <a:pt x="2227811" y="0"/>
                </a:cubicBezTo>
                <a:cubicBezTo>
                  <a:pt x="2403251" y="-37823"/>
                  <a:pt x="2618682" y="39969"/>
                  <a:pt x="2907293" y="0"/>
                </a:cubicBezTo>
                <a:cubicBezTo>
                  <a:pt x="3195904" y="-39969"/>
                  <a:pt x="3185214" y="10039"/>
                  <a:pt x="3280452" y="0"/>
                </a:cubicBezTo>
                <a:cubicBezTo>
                  <a:pt x="3375690" y="-10039"/>
                  <a:pt x="3707953" y="2104"/>
                  <a:pt x="3837404" y="0"/>
                </a:cubicBezTo>
                <a:cubicBezTo>
                  <a:pt x="3966855" y="-2104"/>
                  <a:pt x="4104471" y="21950"/>
                  <a:pt x="4333092" y="0"/>
                </a:cubicBezTo>
                <a:cubicBezTo>
                  <a:pt x="4561713" y="-21950"/>
                  <a:pt x="4525701" y="19866"/>
                  <a:pt x="4706251" y="0"/>
                </a:cubicBezTo>
                <a:cubicBezTo>
                  <a:pt x="4886801" y="-19866"/>
                  <a:pt x="5023795" y="54075"/>
                  <a:pt x="5201938" y="0"/>
                </a:cubicBezTo>
                <a:cubicBezTo>
                  <a:pt x="5380081" y="-54075"/>
                  <a:pt x="5777471" y="104224"/>
                  <a:pt x="6126480" y="0"/>
                </a:cubicBezTo>
                <a:cubicBezTo>
                  <a:pt x="6167536" y="142105"/>
                  <a:pt x="6096962" y="233572"/>
                  <a:pt x="6126480" y="441146"/>
                </a:cubicBezTo>
                <a:cubicBezTo>
                  <a:pt x="6155998" y="648720"/>
                  <a:pt x="6086964" y="712038"/>
                  <a:pt x="6126480" y="869058"/>
                </a:cubicBezTo>
                <a:cubicBezTo>
                  <a:pt x="6165996" y="1026078"/>
                  <a:pt x="6115901" y="1147546"/>
                  <a:pt x="6126480" y="1323439"/>
                </a:cubicBezTo>
                <a:cubicBezTo>
                  <a:pt x="5929883" y="1393121"/>
                  <a:pt x="5723785" y="1243534"/>
                  <a:pt x="5446998" y="1323439"/>
                </a:cubicBezTo>
                <a:cubicBezTo>
                  <a:pt x="5170211" y="1403344"/>
                  <a:pt x="5161392" y="1275169"/>
                  <a:pt x="4890045" y="1323439"/>
                </a:cubicBezTo>
                <a:cubicBezTo>
                  <a:pt x="4618698" y="1371709"/>
                  <a:pt x="4624660" y="1296816"/>
                  <a:pt x="4394357" y="1323439"/>
                </a:cubicBezTo>
                <a:cubicBezTo>
                  <a:pt x="4164054" y="1350062"/>
                  <a:pt x="4076223" y="1305021"/>
                  <a:pt x="3959934" y="1323439"/>
                </a:cubicBezTo>
                <a:cubicBezTo>
                  <a:pt x="3843645" y="1341857"/>
                  <a:pt x="3770887" y="1281096"/>
                  <a:pt x="3586776" y="1323439"/>
                </a:cubicBezTo>
                <a:cubicBezTo>
                  <a:pt x="3402665" y="1365782"/>
                  <a:pt x="3343098" y="1315126"/>
                  <a:pt x="3152352" y="1323439"/>
                </a:cubicBezTo>
                <a:cubicBezTo>
                  <a:pt x="2961606" y="1331752"/>
                  <a:pt x="2906141" y="1311865"/>
                  <a:pt x="2779194" y="1323439"/>
                </a:cubicBezTo>
                <a:cubicBezTo>
                  <a:pt x="2652247" y="1335013"/>
                  <a:pt x="2440685" y="1322257"/>
                  <a:pt x="2222241" y="1323439"/>
                </a:cubicBezTo>
                <a:cubicBezTo>
                  <a:pt x="2003797" y="1324621"/>
                  <a:pt x="1870034" y="1287939"/>
                  <a:pt x="1542759" y="1323439"/>
                </a:cubicBezTo>
                <a:cubicBezTo>
                  <a:pt x="1215484" y="1358939"/>
                  <a:pt x="1260850" y="1310832"/>
                  <a:pt x="1108336" y="1323439"/>
                </a:cubicBezTo>
                <a:cubicBezTo>
                  <a:pt x="955822" y="1336046"/>
                  <a:pt x="721074" y="1297245"/>
                  <a:pt x="612648" y="1323439"/>
                </a:cubicBezTo>
                <a:cubicBezTo>
                  <a:pt x="504222" y="1349633"/>
                  <a:pt x="137480" y="1280816"/>
                  <a:pt x="0" y="1323439"/>
                </a:cubicBezTo>
                <a:cubicBezTo>
                  <a:pt x="-17529" y="1120539"/>
                  <a:pt x="39942" y="984607"/>
                  <a:pt x="0" y="882293"/>
                </a:cubicBezTo>
                <a:cubicBezTo>
                  <a:pt x="-39942" y="779979"/>
                  <a:pt x="14938" y="587535"/>
                  <a:pt x="0" y="441146"/>
                </a:cubicBezTo>
                <a:cubicBezTo>
                  <a:pt x="-14938" y="294757"/>
                  <a:pt x="15096" y="208375"/>
                  <a:pt x="0" y="0"/>
                </a:cubicBezTo>
                <a:close/>
              </a:path>
              <a:path w="6126480" h="1323439" stroke="0" extrusionOk="0">
                <a:moveTo>
                  <a:pt x="0" y="0"/>
                </a:moveTo>
                <a:cubicBezTo>
                  <a:pt x="169291" y="-19457"/>
                  <a:pt x="314922" y="25903"/>
                  <a:pt x="434423" y="0"/>
                </a:cubicBezTo>
                <a:cubicBezTo>
                  <a:pt x="553924" y="-25903"/>
                  <a:pt x="626115" y="5620"/>
                  <a:pt x="807581" y="0"/>
                </a:cubicBezTo>
                <a:cubicBezTo>
                  <a:pt x="989047" y="-5620"/>
                  <a:pt x="1177322" y="3628"/>
                  <a:pt x="1487064" y="0"/>
                </a:cubicBezTo>
                <a:cubicBezTo>
                  <a:pt x="1796806" y="-3628"/>
                  <a:pt x="1857385" y="50071"/>
                  <a:pt x="2044017" y="0"/>
                </a:cubicBezTo>
                <a:cubicBezTo>
                  <a:pt x="2230649" y="-50071"/>
                  <a:pt x="2305044" y="11840"/>
                  <a:pt x="2478440" y="0"/>
                </a:cubicBezTo>
                <a:cubicBezTo>
                  <a:pt x="2651836" y="-11840"/>
                  <a:pt x="2740214" y="52104"/>
                  <a:pt x="2912863" y="0"/>
                </a:cubicBezTo>
                <a:cubicBezTo>
                  <a:pt x="3085512" y="-52104"/>
                  <a:pt x="3129252" y="10773"/>
                  <a:pt x="3286021" y="0"/>
                </a:cubicBezTo>
                <a:cubicBezTo>
                  <a:pt x="3442790" y="-10773"/>
                  <a:pt x="3543914" y="21683"/>
                  <a:pt x="3720444" y="0"/>
                </a:cubicBezTo>
                <a:cubicBezTo>
                  <a:pt x="3896974" y="-21683"/>
                  <a:pt x="3941990" y="33793"/>
                  <a:pt x="4093603" y="0"/>
                </a:cubicBezTo>
                <a:cubicBezTo>
                  <a:pt x="4245216" y="-33793"/>
                  <a:pt x="4461832" y="7421"/>
                  <a:pt x="4773085" y="0"/>
                </a:cubicBezTo>
                <a:cubicBezTo>
                  <a:pt x="5084338" y="-7421"/>
                  <a:pt x="5023753" y="15805"/>
                  <a:pt x="5268773" y="0"/>
                </a:cubicBezTo>
                <a:cubicBezTo>
                  <a:pt x="5513793" y="-15805"/>
                  <a:pt x="5543859" y="830"/>
                  <a:pt x="5641931" y="0"/>
                </a:cubicBezTo>
                <a:cubicBezTo>
                  <a:pt x="5740003" y="-830"/>
                  <a:pt x="5950387" y="27876"/>
                  <a:pt x="6126480" y="0"/>
                </a:cubicBezTo>
                <a:cubicBezTo>
                  <a:pt x="6180857" y="104053"/>
                  <a:pt x="6118494" y="261688"/>
                  <a:pt x="6126480" y="467615"/>
                </a:cubicBezTo>
                <a:cubicBezTo>
                  <a:pt x="6134466" y="673542"/>
                  <a:pt x="6121418" y="693724"/>
                  <a:pt x="6126480" y="882293"/>
                </a:cubicBezTo>
                <a:cubicBezTo>
                  <a:pt x="6131542" y="1070862"/>
                  <a:pt x="6102736" y="1137377"/>
                  <a:pt x="6126480" y="1323439"/>
                </a:cubicBezTo>
                <a:cubicBezTo>
                  <a:pt x="5975249" y="1360743"/>
                  <a:pt x="5815343" y="1314022"/>
                  <a:pt x="5692057" y="1323439"/>
                </a:cubicBezTo>
                <a:cubicBezTo>
                  <a:pt x="5568771" y="1332856"/>
                  <a:pt x="5313126" y="1269954"/>
                  <a:pt x="5135104" y="1323439"/>
                </a:cubicBezTo>
                <a:cubicBezTo>
                  <a:pt x="4957082" y="1376924"/>
                  <a:pt x="4868184" y="1290679"/>
                  <a:pt x="4700681" y="1323439"/>
                </a:cubicBezTo>
                <a:cubicBezTo>
                  <a:pt x="4533178" y="1356199"/>
                  <a:pt x="4385836" y="1302585"/>
                  <a:pt x="4266258" y="1323439"/>
                </a:cubicBezTo>
                <a:cubicBezTo>
                  <a:pt x="4146680" y="1344293"/>
                  <a:pt x="4028589" y="1293464"/>
                  <a:pt x="3831835" y="1323439"/>
                </a:cubicBezTo>
                <a:cubicBezTo>
                  <a:pt x="3635081" y="1353414"/>
                  <a:pt x="3537706" y="1280406"/>
                  <a:pt x="3458676" y="1323439"/>
                </a:cubicBezTo>
                <a:cubicBezTo>
                  <a:pt x="3379646" y="1366472"/>
                  <a:pt x="3083838" y="1277590"/>
                  <a:pt x="2901724" y="1323439"/>
                </a:cubicBezTo>
                <a:cubicBezTo>
                  <a:pt x="2719610" y="1369288"/>
                  <a:pt x="2471659" y="1258431"/>
                  <a:pt x="2222241" y="1323439"/>
                </a:cubicBezTo>
                <a:cubicBezTo>
                  <a:pt x="1972823" y="1388447"/>
                  <a:pt x="1813657" y="1262862"/>
                  <a:pt x="1542759" y="1323439"/>
                </a:cubicBezTo>
                <a:cubicBezTo>
                  <a:pt x="1271861" y="1384016"/>
                  <a:pt x="1225894" y="1274467"/>
                  <a:pt x="1047071" y="1323439"/>
                </a:cubicBezTo>
                <a:cubicBezTo>
                  <a:pt x="868248" y="1372411"/>
                  <a:pt x="628834" y="1296116"/>
                  <a:pt x="490118" y="1323439"/>
                </a:cubicBezTo>
                <a:cubicBezTo>
                  <a:pt x="351402" y="1350762"/>
                  <a:pt x="193939" y="1276219"/>
                  <a:pt x="0" y="1323439"/>
                </a:cubicBezTo>
                <a:cubicBezTo>
                  <a:pt x="-29384" y="1120534"/>
                  <a:pt x="10915" y="1101753"/>
                  <a:pt x="0" y="895527"/>
                </a:cubicBezTo>
                <a:cubicBezTo>
                  <a:pt x="-10915" y="689301"/>
                  <a:pt x="31383" y="621001"/>
                  <a:pt x="0" y="467615"/>
                </a:cubicBezTo>
                <a:cubicBezTo>
                  <a:pt x="-31383" y="314229"/>
                  <a:pt x="11841" y="216588"/>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xmlns="" sd="887515259">
                  <a:prstGeom prst="rect">
                    <a:avLst/>
                  </a:prstGeom>
                  <ask:type>
                    <ask:lineSketchScribble/>
                  </ask:type>
                </ask:lineSketchStyleProps>
              </a:ext>
            </a:extLst>
          </a:ln>
        </p:spPr>
        <p:txBody>
          <a:bodyPr wrap="square">
            <a:spAutoFit/>
          </a:bodyPr>
          <a:lstStyle/>
          <a:p>
            <a:pPr lvl="0" algn="ctr">
              <a:defRPr/>
            </a:pPr>
            <a:r>
              <a:rPr lang="vi-VN" sz="4000" b="1" dirty="0">
                <a:solidFill>
                  <a:srgbClr val="2C78C7">
                    <a:lumMod val="50000"/>
                  </a:srgbClr>
                </a:solidFill>
                <a:latin typeface="Cambria" panose="02040503050406030204" pitchFamily="18" charset="0"/>
                <a:ea typeface="Cambria" panose="02040503050406030204" pitchFamily="18" charset="0"/>
                <a:cs typeface="Arial-Rounded" panose="020B0500000000000000" pitchFamily="34" charset="0"/>
              </a:rPr>
              <a:t>Cảnh </a:t>
            </a:r>
            <a:r>
              <a:rPr lang="en-US" sz="4000" b="1" dirty="0" err="1">
                <a:solidFill>
                  <a:srgbClr val="2C78C7">
                    <a:lumMod val="50000"/>
                  </a:srgbClr>
                </a:solidFill>
                <a:latin typeface="Cambria" panose="02040503050406030204" pitchFamily="18" charset="0"/>
                <a:ea typeface="Cambria" panose="02040503050406030204" pitchFamily="18" charset="0"/>
                <a:cs typeface="Arial-Rounded" panose="020B0500000000000000" pitchFamily="34" charset="0"/>
              </a:rPr>
              <a:t>mọi</a:t>
            </a:r>
            <a:r>
              <a:rPr lang="en-US" sz="4000" b="1" dirty="0">
                <a:solidFill>
                  <a:srgbClr val="2C78C7">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2C78C7">
                    <a:lumMod val="50000"/>
                  </a:srgbClr>
                </a:solidFill>
                <a:latin typeface="Cambria" panose="02040503050406030204" pitchFamily="18" charset="0"/>
                <a:ea typeface="Cambria" panose="02040503050406030204" pitchFamily="18" charset="0"/>
                <a:cs typeface="Arial-Rounded" panose="020B0500000000000000" pitchFamily="34" charset="0"/>
              </a:rPr>
              <a:t>người</a:t>
            </a:r>
            <a:r>
              <a:rPr lang="en-US" sz="4000" b="1" dirty="0">
                <a:solidFill>
                  <a:srgbClr val="2C78C7">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vi-VN" sz="4000" b="1" dirty="0">
                <a:solidFill>
                  <a:srgbClr val="2C78C7">
                    <a:lumMod val="50000"/>
                  </a:srgbClr>
                </a:solidFill>
                <a:latin typeface="Cambria" panose="02040503050406030204" pitchFamily="18" charset="0"/>
                <a:ea typeface="Cambria" panose="02040503050406030204" pitchFamily="18" charset="0"/>
                <a:cs typeface="Arial-Rounded" panose="020B0500000000000000" pitchFamily="34" charset="0"/>
              </a:rPr>
              <a:t>đang làm nhà sàn.</a:t>
            </a:r>
            <a:endParaRPr kumimoji="0" lang="en-US" sz="4000" b="1" i="0" u="none" strike="noStrike" kern="1200" cap="none" spc="0" normalizeH="0" baseline="0" noProof="0" dirty="0">
              <a:ln>
                <a:noFill/>
              </a:ln>
              <a:solidFill>
                <a:srgbClr val="2C78C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xmlns="" id="{72E6FA26-7EC6-47BE-ACEE-27168498E448}"/>
              </a:ext>
            </a:extLst>
          </p:cNvPr>
          <p:cNvPicPr>
            <a:picLocks noChangeAspect="1"/>
          </p:cNvPicPr>
          <p:nvPr/>
        </p:nvPicPr>
        <p:blipFill>
          <a:blip r:embed="rId3"/>
          <a:stretch>
            <a:fillRect/>
          </a:stretch>
        </p:blipFill>
        <p:spPr>
          <a:xfrm>
            <a:off x="866406" y="1480241"/>
            <a:ext cx="3713510" cy="4222720"/>
          </a:xfrm>
          <a:prstGeom prst="rect">
            <a:avLst/>
          </a:prstGeom>
        </p:spPr>
      </p:pic>
    </p:spTree>
    <p:extLst>
      <p:ext uri="{BB962C8B-B14F-4D97-AF65-F5344CB8AC3E}">
        <p14:creationId xmlns:p14="http://schemas.microsoft.com/office/powerpoint/2010/main" val="35739644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441300" y="2189258"/>
            <a:ext cx="1309397" cy="1200329"/>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01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endParaRPr>
          </a:p>
        </p:txBody>
      </p:sp>
      <p:sp>
        <p:nvSpPr>
          <p:cNvPr id="10" name="TextBox 9">
            <a:extLst>
              <a:ext uri="{FF2B5EF4-FFF2-40B4-BE49-F238E27FC236}">
                <a16:creationId xmlns:a16="http://schemas.microsoft.com/office/drawing/2014/main" xmlns="" id="{4B11BEB3-CA64-43D2-B825-4E728C76BCF8}"/>
              </a:ext>
            </a:extLst>
          </p:cNvPr>
          <p:cNvSpPr txBox="1"/>
          <p:nvPr/>
        </p:nvSpPr>
        <p:spPr>
          <a:xfrm>
            <a:off x="5355620" y="2195237"/>
            <a:ext cx="6126480" cy="1323439"/>
          </a:xfrm>
          <a:custGeom>
            <a:avLst/>
            <a:gdLst>
              <a:gd name="connsiteX0" fmla="*/ 0 w 6126480"/>
              <a:gd name="connsiteY0" fmla="*/ 0 h 1323439"/>
              <a:gd name="connsiteX1" fmla="*/ 434423 w 6126480"/>
              <a:gd name="connsiteY1" fmla="*/ 0 h 1323439"/>
              <a:gd name="connsiteX2" fmla="*/ 1113905 w 6126480"/>
              <a:gd name="connsiteY2" fmla="*/ 0 h 1323439"/>
              <a:gd name="connsiteX3" fmla="*/ 1548329 w 6126480"/>
              <a:gd name="connsiteY3" fmla="*/ 0 h 1323439"/>
              <a:gd name="connsiteX4" fmla="*/ 2227811 w 6126480"/>
              <a:gd name="connsiteY4" fmla="*/ 0 h 1323439"/>
              <a:gd name="connsiteX5" fmla="*/ 2907293 w 6126480"/>
              <a:gd name="connsiteY5" fmla="*/ 0 h 1323439"/>
              <a:gd name="connsiteX6" fmla="*/ 3280452 w 6126480"/>
              <a:gd name="connsiteY6" fmla="*/ 0 h 1323439"/>
              <a:gd name="connsiteX7" fmla="*/ 3837404 w 6126480"/>
              <a:gd name="connsiteY7" fmla="*/ 0 h 1323439"/>
              <a:gd name="connsiteX8" fmla="*/ 4333092 w 6126480"/>
              <a:gd name="connsiteY8" fmla="*/ 0 h 1323439"/>
              <a:gd name="connsiteX9" fmla="*/ 4706251 w 6126480"/>
              <a:gd name="connsiteY9" fmla="*/ 0 h 1323439"/>
              <a:gd name="connsiteX10" fmla="*/ 5201938 w 6126480"/>
              <a:gd name="connsiteY10" fmla="*/ 0 h 1323439"/>
              <a:gd name="connsiteX11" fmla="*/ 6126480 w 6126480"/>
              <a:gd name="connsiteY11" fmla="*/ 0 h 1323439"/>
              <a:gd name="connsiteX12" fmla="*/ 6126480 w 6126480"/>
              <a:gd name="connsiteY12" fmla="*/ 441146 h 1323439"/>
              <a:gd name="connsiteX13" fmla="*/ 6126480 w 6126480"/>
              <a:gd name="connsiteY13" fmla="*/ 869058 h 1323439"/>
              <a:gd name="connsiteX14" fmla="*/ 6126480 w 6126480"/>
              <a:gd name="connsiteY14" fmla="*/ 1323439 h 1323439"/>
              <a:gd name="connsiteX15" fmla="*/ 5446998 w 6126480"/>
              <a:gd name="connsiteY15" fmla="*/ 1323439 h 1323439"/>
              <a:gd name="connsiteX16" fmla="*/ 4890045 w 6126480"/>
              <a:gd name="connsiteY16" fmla="*/ 1323439 h 1323439"/>
              <a:gd name="connsiteX17" fmla="*/ 4394357 w 6126480"/>
              <a:gd name="connsiteY17" fmla="*/ 1323439 h 1323439"/>
              <a:gd name="connsiteX18" fmla="*/ 3959934 w 6126480"/>
              <a:gd name="connsiteY18" fmla="*/ 1323439 h 1323439"/>
              <a:gd name="connsiteX19" fmla="*/ 3586776 w 6126480"/>
              <a:gd name="connsiteY19" fmla="*/ 1323439 h 1323439"/>
              <a:gd name="connsiteX20" fmla="*/ 3152352 w 6126480"/>
              <a:gd name="connsiteY20" fmla="*/ 1323439 h 1323439"/>
              <a:gd name="connsiteX21" fmla="*/ 2779194 w 6126480"/>
              <a:gd name="connsiteY21" fmla="*/ 1323439 h 1323439"/>
              <a:gd name="connsiteX22" fmla="*/ 2222241 w 6126480"/>
              <a:gd name="connsiteY22" fmla="*/ 1323439 h 1323439"/>
              <a:gd name="connsiteX23" fmla="*/ 1542759 w 6126480"/>
              <a:gd name="connsiteY23" fmla="*/ 1323439 h 1323439"/>
              <a:gd name="connsiteX24" fmla="*/ 1108336 w 6126480"/>
              <a:gd name="connsiteY24" fmla="*/ 1323439 h 1323439"/>
              <a:gd name="connsiteX25" fmla="*/ 612648 w 6126480"/>
              <a:gd name="connsiteY25" fmla="*/ 1323439 h 1323439"/>
              <a:gd name="connsiteX26" fmla="*/ 0 w 6126480"/>
              <a:gd name="connsiteY26" fmla="*/ 1323439 h 1323439"/>
              <a:gd name="connsiteX27" fmla="*/ 0 w 6126480"/>
              <a:gd name="connsiteY27" fmla="*/ 882293 h 1323439"/>
              <a:gd name="connsiteX28" fmla="*/ 0 w 6126480"/>
              <a:gd name="connsiteY28" fmla="*/ 441146 h 1323439"/>
              <a:gd name="connsiteX29" fmla="*/ 0 w 6126480"/>
              <a:gd name="connsiteY29"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26480" h="1323439" fill="none" extrusionOk="0">
                <a:moveTo>
                  <a:pt x="0" y="0"/>
                </a:moveTo>
                <a:cubicBezTo>
                  <a:pt x="200838" y="-11288"/>
                  <a:pt x="275632" y="44996"/>
                  <a:pt x="434423" y="0"/>
                </a:cubicBezTo>
                <a:cubicBezTo>
                  <a:pt x="593214" y="-44996"/>
                  <a:pt x="884274" y="19341"/>
                  <a:pt x="1113905" y="0"/>
                </a:cubicBezTo>
                <a:cubicBezTo>
                  <a:pt x="1343536" y="-19341"/>
                  <a:pt x="1342905" y="705"/>
                  <a:pt x="1548329" y="0"/>
                </a:cubicBezTo>
                <a:cubicBezTo>
                  <a:pt x="1753753" y="-705"/>
                  <a:pt x="2052371" y="37823"/>
                  <a:pt x="2227811" y="0"/>
                </a:cubicBezTo>
                <a:cubicBezTo>
                  <a:pt x="2403251" y="-37823"/>
                  <a:pt x="2618682" y="39969"/>
                  <a:pt x="2907293" y="0"/>
                </a:cubicBezTo>
                <a:cubicBezTo>
                  <a:pt x="3195904" y="-39969"/>
                  <a:pt x="3185214" y="10039"/>
                  <a:pt x="3280452" y="0"/>
                </a:cubicBezTo>
                <a:cubicBezTo>
                  <a:pt x="3375690" y="-10039"/>
                  <a:pt x="3707953" y="2104"/>
                  <a:pt x="3837404" y="0"/>
                </a:cubicBezTo>
                <a:cubicBezTo>
                  <a:pt x="3966855" y="-2104"/>
                  <a:pt x="4104471" y="21950"/>
                  <a:pt x="4333092" y="0"/>
                </a:cubicBezTo>
                <a:cubicBezTo>
                  <a:pt x="4561713" y="-21950"/>
                  <a:pt x="4525701" y="19866"/>
                  <a:pt x="4706251" y="0"/>
                </a:cubicBezTo>
                <a:cubicBezTo>
                  <a:pt x="4886801" y="-19866"/>
                  <a:pt x="5023795" y="54075"/>
                  <a:pt x="5201938" y="0"/>
                </a:cubicBezTo>
                <a:cubicBezTo>
                  <a:pt x="5380081" y="-54075"/>
                  <a:pt x="5777471" y="104224"/>
                  <a:pt x="6126480" y="0"/>
                </a:cubicBezTo>
                <a:cubicBezTo>
                  <a:pt x="6167536" y="142105"/>
                  <a:pt x="6096962" y="233572"/>
                  <a:pt x="6126480" y="441146"/>
                </a:cubicBezTo>
                <a:cubicBezTo>
                  <a:pt x="6155998" y="648720"/>
                  <a:pt x="6086964" y="712038"/>
                  <a:pt x="6126480" y="869058"/>
                </a:cubicBezTo>
                <a:cubicBezTo>
                  <a:pt x="6165996" y="1026078"/>
                  <a:pt x="6115901" y="1147546"/>
                  <a:pt x="6126480" y="1323439"/>
                </a:cubicBezTo>
                <a:cubicBezTo>
                  <a:pt x="5929883" y="1393121"/>
                  <a:pt x="5723785" y="1243534"/>
                  <a:pt x="5446998" y="1323439"/>
                </a:cubicBezTo>
                <a:cubicBezTo>
                  <a:pt x="5170211" y="1403344"/>
                  <a:pt x="5161392" y="1275169"/>
                  <a:pt x="4890045" y="1323439"/>
                </a:cubicBezTo>
                <a:cubicBezTo>
                  <a:pt x="4618698" y="1371709"/>
                  <a:pt x="4624660" y="1296816"/>
                  <a:pt x="4394357" y="1323439"/>
                </a:cubicBezTo>
                <a:cubicBezTo>
                  <a:pt x="4164054" y="1350062"/>
                  <a:pt x="4076223" y="1305021"/>
                  <a:pt x="3959934" y="1323439"/>
                </a:cubicBezTo>
                <a:cubicBezTo>
                  <a:pt x="3843645" y="1341857"/>
                  <a:pt x="3770887" y="1281096"/>
                  <a:pt x="3586776" y="1323439"/>
                </a:cubicBezTo>
                <a:cubicBezTo>
                  <a:pt x="3402665" y="1365782"/>
                  <a:pt x="3343098" y="1315126"/>
                  <a:pt x="3152352" y="1323439"/>
                </a:cubicBezTo>
                <a:cubicBezTo>
                  <a:pt x="2961606" y="1331752"/>
                  <a:pt x="2906141" y="1311865"/>
                  <a:pt x="2779194" y="1323439"/>
                </a:cubicBezTo>
                <a:cubicBezTo>
                  <a:pt x="2652247" y="1335013"/>
                  <a:pt x="2440685" y="1322257"/>
                  <a:pt x="2222241" y="1323439"/>
                </a:cubicBezTo>
                <a:cubicBezTo>
                  <a:pt x="2003797" y="1324621"/>
                  <a:pt x="1870034" y="1287939"/>
                  <a:pt x="1542759" y="1323439"/>
                </a:cubicBezTo>
                <a:cubicBezTo>
                  <a:pt x="1215484" y="1358939"/>
                  <a:pt x="1260850" y="1310832"/>
                  <a:pt x="1108336" y="1323439"/>
                </a:cubicBezTo>
                <a:cubicBezTo>
                  <a:pt x="955822" y="1336046"/>
                  <a:pt x="721074" y="1297245"/>
                  <a:pt x="612648" y="1323439"/>
                </a:cubicBezTo>
                <a:cubicBezTo>
                  <a:pt x="504222" y="1349633"/>
                  <a:pt x="137480" y="1280816"/>
                  <a:pt x="0" y="1323439"/>
                </a:cubicBezTo>
                <a:cubicBezTo>
                  <a:pt x="-17529" y="1120539"/>
                  <a:pt x="39942" y="984607"/>
                  <a:pt x="0" y="882293"/>
                </a:cubicBezTo>
                <a:cubicBezTo>
                  <a:pt x="-39942" y="779979"/>
                  <a:pt x="14938" y="587535"/>
                  <a:pt x="0" y="441146"/>
                </a:cubicBezTo>
                <a:cubicBezTo>
                  <a:pt x="-14938" y="294757"/>
                  <a:pt x="15096" y="208375"/>
                  <a:pt x="0" y="0"/>
                </a:cubicBezTo>
                <a:close/>
              </a:path>
              <a:path w="6126480" h="1323439" stroke="0" extrusionOk="0">
                <a:moveTo>
                  <a:pt x="0" y="0"/>
                </a:moveTo>
                <a:cubicBezTo>
                  <a:pt x="169291" y="-19457"/>
                  <a:pt x="314922" y="25903"/>
                  <a:pt x="434423" y="0"/>
                </a:cubicBezTo>
                <a:cubicBezTo>
                  <a:pt x="553924" y="-25903"/>
                  <a:pt x="626115" y="5620"/>
                  <a:pt x="807581" y="0"/>
                </a:cubicBezTo>
                <a:cubicBezTo>
                  <a:pt x="989047" y="-5620"/>
                  <a:pt x="1177322" y="3628"/>
                  <a:pt x="1487064" y="0"/>
                </a:cubicBezTo>
                <a:cubicBezTo>
                  <a:pt x="1796806" y="-3628"/>
                  <a:pt x="1857385" y="50071"/>
                  <a:pt x="2044017" y="0"/>
                </a:cubicBezTo>
                <a:cubicBezTo>
                  <a:pt x="2230649" y="-50071"/>
                  <a:pt x="2305044" y="11840"/>
                  <a:pt x="2478440" y="0"/>
                </a:cubicBezTo>
                <a:cubicBezTo>
                  <a:pt x="2651836" y="-11840"/>
                  <a:pt x="2740214" y="52104"/>
                  <a:pt x="2912863" y="0"/>
                </a:cubicBezTo>
                <a:cubicBezTo>
                  <a:pt x="3085512" y="-52104"/>
                  <a:pt x="3129252" y="10773"/>
                  <a:pt x="3286021" y="0"/>
                </a:cubicBezTo>
                <a:cubicBezTo>
                  <a:pt x="3442790" y="-10773"/>
                  <a:pt x="3543914" y="21683"/>
                  <a:pt x="3720444" y="0"/>
                </a:cubicBezTo>
                <a:cubicBezTo>
                  <a:pt x="3896974" y="-21683"/>
                  <a:pt x="3941990" y="33793"/>
                  <a:pt x="4093603" y="0"/>
                </a:cubicBezTo>
                <a:cubicBezTo>
                  <a:pt x="4245216" y="-33793"/>
                  <a:pt x="4461832" y="7421"/>
                  <a:pt x="4773085" y="0"/>
                </a:cubicBezTo>
                <a:cubicBezTo>
                  <a:pt x="5084338" y="-7421"/>
                  <a:pt x="5023753" y="15805"/>
                  <a:pt x="5268773" y="0"/>
                </a:cubicBezTo>
                <a:cubicBezTo>
                  <a:pt x="5513793" y="-15805"/>
                  <a:pt x="5543859" y="830"/>
                  <a:pt x="5641931" y="0"/>
                </a:cubicBezTo>
                <a:cubicBezTo>
                  <a:pt x="5740003" y="-830"/>
                  <a:pt x="5950387" y="27876"/>
                  <a:pt x="6126480" y="0"/>
                </a:cubicBezTo>
                <a:cubicBezTo>
                  <a:pt x="6180857" y="104053"/>
                  <a:pt x="6118494" y="261688"/>
                  <a:pt x="6126480" y="467615"/>
                </a:cubicBezTo>
                <a:cubicBezTo>
                  <a:pt x="6134466" y="673542"/>
                  <a:pt x="6121418" y="693724"/>
                  <a:pt x="6126480" y="882293"/>
                </a:cubicBezTo>
                <a:cubicBezTo>
                  <a:pt x="6131542" y="1070862"/>
                  <a:pt x="6102736" y="1137377"/>
                  <a:pt x="6126480" y="1323439"/>
                </a:cubicBezTo>
                <a:cubicBezTo>
                  <a:pt x="5975249" y="1360743"/>
                  <a:pt x="5815343" y="1314022"/>
                  <a:pt x="5692057" y="1323439"/>
                </a:cubicBezTo>
                <a:cubicBezTo>
                  <a:pt x="5568771" y="1332856"/>
                  <a:pt x="5313126" y="1269954"/>
                  <a:pt x="5135104" y="1323439"/>
                </a:cubicBezTo>
                <a:cubicBezTo>
                  <a:pt x="4957082" y="1376924"/>
                  <a:pt x="4868184" y="1290679"/>
                  <a:pt x="4700681" y="1323439"/>
                </a:cubicBezTo>
                <a:cubicBezTo>
                  <a:pt x="4533178" y="1356199"/>
                  <a:pt x="4385836" y="1302585"/>
                  <a:pt x="4266258" y="1323439"/>
                </a:cubicBezTo>
                <a:cubicBezTo>
                  <a:pt x="4146680" y="1344293"/>
                  <a:pt x="4028589" y="1293464"/>
                  <a:pt x="3831835" y="1323439"/>
                </a:cubicBezTo>
                <a:cubicBezTo>
                  <a:pt x="3635081" y="1353414"/>
                  <a:pt x="3537706" y="1280406"/>
                  <a:pt x="3458676" y="1323439"/>
                </a:cubicBezTo>
                <a:cubicBezTo>
                  <a:pt x="3379646" y="1366472"/>
                  <a:pt x="3083838" y="1277590"/>
                  <a:pt x="2901724" y="1323439"/>
                </a:cubicBezTo>
                <a:cubicBezTo>
                  <a:pt x="2719610" y="1369288"/>
                  <a:pt x="2471659" y="1258431"/>
                  <a:pt x="2222241" y="1323439"/>
                </a:cubicBezTo>
                <a:cubicBezTo>
                  <a:pt x="1972823" y="1388447"/>
                  <a:pt x="1813657" y="1262862"/>
                  <a:pt x="1542759" y="1323439"/>
                </a:cubicBezTo>
                <a:cubicBezTo>
                  <a:pt x="1271861" y="1384016"/>
                  <a:pt x="1225894" y="1274467"/>
                  <a:pt x="1047071" y="1323439"/>
                </a:cubicBezTo>
                <a:cubicBezTo>
                  <a:pt x="868248" y="1372411"/>
                  <a:pt x="628834" y="1296116"/>
                  <a:pt x="490118" y="1323439"/>
                </a:cubicBezTo>
                <a:cubicBezTo>
                  <a:pt x="351402" y="1350762"/>
                  <a:pt x="193939" y="1276219"/>
                  <a:pt x="0" y="1323439"/>
                </a:cubicBezTo>
                <a:cubicBezTo>
                  <a:pt x="-29384" y="1120534"/>
                  <a:pt x="10915" y="1101753"/>
                  <a:pt x="0" y="895527"/>
                </a:cubicBezTo>
                <a:cubicBezTo>
                  <a:pt x="-10915" y="689301"/>
                  <a:pt x="31383" y="621001"/>
                  <a:pt x="0" y="467615"/>
                </a:cubicBezTo>
                <a:cubicBezTo>
                  <a:pt x="-31383" y="314229"/>
                  <a:pt x="11841" y="216588"/>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xmlns="" sd="887515259">
                  <a:prstGeom prst="rect">
                    <a:avLst/>
                  </a:prstGeom>
                  <ask:type>
                    <ask:lineSketchScribble/>
                  </ask:type>
                </ask:lineSketchStyleProps>
              </a:ext>
            </a:extLst>
          </a:ln>
        </p:spPr>
        <p:txBody>
          <a:bodyPr wrap="square">
            <a:spAutoFit/>
          </a:bodyPr>
          <a:lstStyle/>
          <a:p>
            <a:pPr lvl="0" algn="ctr">
              <a:defRPr/>
            </a:pPr>
            <a:r>
              <a:rPr lang="vi-VN" sz="4000" b="1">
                <a:solidFill>
                  <a:srgbClr val="2C78C7">
                    <a:lumMod val="50000"/>
                  </a:srgbClr>
                </a:solidFill>
                <a:latin typeface="Cambria" panose="02040503050406030204" pitchFamily="18" charset="0"/>
                <a:ea typeface="Cambria" panose="02040503050406030204" pitchFamily="18" charset="0"/>
                <a:cs typeface="Arial-Rounded" panose="020B0500000000000000" pitchFamily="34" charset="0"/>
              </a:rPr>
              <a:t>Cảnh làng có nhiều ngôi nhà sàn.</a:t>
            </a:r>
            <a:endParaRPr kumimoji="0" lang="en-US" sz="4000" b="1" i="0" u="none" strike="noStrike" kern="1200" cap="none" spc="0" normalizeH="0" baseline="0" noProof="0" dirty="0">
              <a:ln>
                <a:noFill/>
              </a:ln>
              <a:solidFill>
                <a:srgbClr val="2C78C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xmlns="" id="{9C56F5C9-DD32-4846-8D7D-1E48271D963D}"/>
              </a:ext>
            </a:extLst>
          </p:cNvPr>
          <p:cNvPicPr>
            <a:picLocks noChangeAspect="1"/>
          </p:cNvPicPr>
          <p:nvPr/>
        </p:nvPicPr>
        <p:blipFill>
          <a:blip r:embed="rId3"/>
          <a:stretch>
            <a:fillRect/>
          </a:stretch>
        </p:blipFill>
        <p:spPr>
          <a:xfrm>
            <a:off x="918238" y="1316418"/>
            <a:ext cx="3728968" cy="4295872"/>
          </a:xfrm>
          <a:prstGeom prst="rect">
            <a:avLst/>
          </a:prstGeom>
        </p:spPr>
      </p:pic>
    </p:spTree>
    <p:extLst>
      <p:ext uri="{BB962C8B-B14F-4D97-AF65-F5344CB8AC3E}">
        <p14:creationId xmlns:p14="http://schemas.microsoft.com/office/powerpoint/2010/main" val="28829062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包图主题2">
  <a:themeElements>
    <a:clrScheme name="自定义 231">
      <a:dk1>
        <a:sysClr val="windowText" lastClr="000000"/>
      </a:dk1>
      <a:lt1>
        <a:sysClr val="window" lastClr="FFFFFF"/>
      </a:lt1>
      <a:dk2>
        <a:srgbClr val="44546A"/>
      </a:dk2>
      <a:lt2>
        <a:srgbClr val="E7E6E6"/>
      </a:lt2>
      <a:accent1>
        <a:srgbClr val="2C78C7"/>
      </a:accent1>
      <a:accent2>
        <a:srgbClr val="FB8C03"/>
      </a:accent2>
      <a:accent3>
        <a:srgbClr val="2C78C7"/>
      </a:accent3>
      <a:accent4>
        <a:srgbClr val="FB8C03"/>
      </a:accent4>
      <a:accent5>
        <a:srgbClr val="2C78C7"/>
      </a:accent5>
      <a:accent6>
        <a:srgbClr val="FB8C03"/>
      </a:accent6>
      <a:hlink>
        <a:srgbClr val="2C78C7"/>
      </a:hlink>
      <a:folHlink>
        <a:srgbClr val="FB8C0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444</Words>
  <Application>Microsoft Office PowerPoint</Application>
  <PresentationFormat>Widescreen</PresentationFormat>
  <Paragraphs>52</Paragraphs>
  <Slides>15</Slides>
  <Notes>10</Notes>
  <HiddenSlides>0</HiddenSlides>
  <MMClips>2</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15</vt:i4>
      </vt:variant>
    </vt:vector>
  </HeadingPairs>
  <TitlesOfParts>
    <vt:vector size="34" baseType="lpstr">
      <vt:lpstr>微软雅黑</vt:lpstr>
      <vt:lpstr>Arial</vt:lpstr>
      <vt:lpstr>Arial-Rounded</vt:lpstr>
      <vt:lpstr>Bebas Neue</vt:lpstr>
      <vt:lpstr>Calibri</vt:lpstr>
      <vt:lpstr>Calibri Light</vt:lpstr>
      <vt:lpstr>Cambria</vt:lpstr>
      <vt:lpstr>HP001 4 hàng</vt:lpstr>
      <vt:lpstr>Lobster</vt:lpstr>
      <vt:lpstr>SVN-Genica Pro</vt:lpstr>
      <vt:lpstr>Times New Roman</vt:lpstr>
      <vt:lpstr>Titan One</vt:lpstr>
      <vt:lpstr>Wingdings</vt:lpstr>
      <vt:lpstr>印品黑体</vt:lpstr>
      <vt:lpstr>汉仪夏日体W</vt:lpstr>
      <vt:lpstr>等线</vt:lpstr>
      <vt:lpstr>包图主题2</vt:lpstr>
      <vt:lpstr>1_Custom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30</cp:revision>
  <dcterms:created xsi:type="dcterms:W3CDTF">2022-07-27T01:18:26Z</dcterms:created>
  <dcterms:modified xsi:type="dcterms:W3CDTF">2025-12-26T07:34:55Z</dcterms:modified>
</cp:coreProperties>
</file>