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4" r:id="rId2"/>
  </p:sldMasterIdLst>
  <p:notesMasterIdLst>
    <p:notesMasterId r:id="rId19"/>
  </p:notesMasterIdLst>
  <p:sldIdLst>
    <p:sldId id="2642" r:id="rId3"/>
    <p:sldId id="366" r:id="rId4"/>
    <p:sldId id="269" r:id="rId5"/>
    <p:sldId id="2640" r:id="rId6"/>
    <p:sldId id="311" r:id="rId7"/>
    <p:sldId id="279" r:id="rId8"/>
    <p:sldId id="318" r:id="rId9"/>
    <p:sldId id="2641" r:id="rId10"/>
    <p:sldId id="261" r:id="rId11"/>
    <p:sldId id="313" r:id="rId12"/>
    <p:sldId id="2638" r:id="rId13"/>
    <p:sldId id="2635" r:id="rId14"/>
    <p:sldId id="2636" r:id="rId15"/>
    <p:sldId id="262" r:id="rId16"/>
    <p:sldId id="316" r:id="rId17"/>
    <p:sldId id="3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CE128-647E-4EA4-84FB-9DB17C92345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755F9-6008-419E-BC32-A3DF2C0A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1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e7f82909be_0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e7f82909be_0_1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2249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e7f82909be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e7f82909be_0_1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299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e7f82909be_0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e7f82909be_0_1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0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e7f82909be_0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e7f82909be_0_1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45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e91413284e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e91413284e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6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e91413284e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e91413284e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94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e7f82909be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e7f82909be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858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e92ba2daf5_0_19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e92ba2daf5_0_19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56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e92ba2daf5_0_19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e92ba2daf5_0_19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015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e92ba2daf5_0_19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e92ba2daf5_0_19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614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e92ba2daf5_0_19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e92ba2daf5_0_19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75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29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-307567" y="4928634"/>
            <a:ext cx="14583699" cy="332298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 rot="10800000">
            <a:off x="-3037019" y="-3235731"/>
            <a:ext cx="16884820" cy="543406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9"/>
          <p:cNvGrpSpPr/>
          <p:nvPr/>
        </p:nvGrpSpPr>
        <p:grpSpPr>
          <a:xfrm flipH="1">
            <a:off x="7703656" y="6211634"/>
            <a:ext cx="743789" cy="375535"/>
            <a:chOff x="2855620" y="1802395"/>
            <a:chExt cx="249884" cy="126165"/>
          </a:xfrm>
        </p:grpSpPr>
        <p:sp>
          <p:nvSpPr>
            <p:cNvPr id="167" name="Google Shape;167;p9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9"/>
          <p:cNvGrpSpPr/>
          <p:nvPr/>
        </p:nvGrpSpPr>
        <p:grpSpPr>
          <a:xfrm flipH="1">
            <a:off x="2737495" y="5985903"/>
            <a:ext cx="797141" cy="601263"/>
            <a:chOff x="2533682" y="3720159"/>
            <a:chExt cx="248847" cy="187691"/>
          </a:xfrm>
        </p:grpSpPr>
        <p:sp>
          <p:nvSpPr>
            <p:cNvPr id="170" name="Google Shape;170;p9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9"/>
          <p:cNvGrpSpPr/>
          <p:nvPr/>
        </p:nvGrpSpPr>
        <p:grpSpPr>
          <a:xfrm rot="7492537" flipH="1">
            <a:off x="5493622" y="954855"/>
            <a:ext cx="894004" cy="584703"/>
            <a:chOff x="7555450" y="377766"/>
            <a:chExt cx="670499" cy="438524"/>
          </a:xfrm>
        </p:grpSpPr>
        <p:sp>
          <p:nvSpPr>
            <p:cNvPr id="174" name="Google Shape;174;p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8834135" y="193930"/>
            <a:ext cx="1210123" cy="601276"/>
          </a:xfrm>
          <a:custGeom>
            <a:avLst/>
            <a:gdLst/>
            <a:ahLst/>
            <a:cxnLst/>
            <a:rect l="l" t="t" r="r" b="b"/>
            <a:pathLst>
              <a:path w="12214" h="6069" extrusionOk="0">
                <a:moveTo>
                  <a:pt x="6318" y="1"/>
                </a:moveTo>
                <a:cubicBezTo>
                  <a:pt x="6069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5" y="2708"/>
                  <a:pt x="2843" y="3265"/>
                </a:cubicBezTo>
                <a:cubicBezTo>
                  <a:pt x="2766" y="3515"/>
                  <a:pt x="2689" y="3784"/>
                  <a:pt x="2612" y="3995"/>
                </a:cubicBezTo>
                <a:cubicBezTo>
                  <a:pt x="2555" y="3745"/>
                  <a:pt x="2420" y="3553"/>
                  <a:pt x="2305" y="3361"/>
                </a:cubicBezTo>
                <a:cubicBezTo>
                  <a:pt x="2170" y="3131"/>
                  <a:pt x="1998" y="2996"/>
                  <a:pt x="1825" y="2900"/>
                </a:cubicBezTo>
                <a:cubicBezTo>
                  <a:pt x="1729" y="2843"/>
                  <a:pt x="1633" y="2804"/>
                  <a:pt x="1537" y="2804"/>
                </a:cubicBezTo>
                <a:cubicBezTo>
                  <a:pt x="1498" y="2804"/>
                  <a:pt x="1422" y="2785"/>
                  <a:pt x="1364" y="2785"/>
                </a:cubicBezTo>
                <a:cubicBezTo>
                  <a:pt x="1306" y="2785"/>
                  <a:pt x="1230" y="2785"/>
                  <a:pt x="1153" y="2804"/>
                </a:cubicBezTo>
                <a:cubicBezTo>
                  <a:pt x="1018" y="2823"/>
                  <a:pt x="884" y="2881"/>
                  <a:pt x="788" y="2920"/>
                </a:cubicBezTo>
                <a:cubicBezTo>
                  <a:pt x="692" y="2977"/>
                  <a:pt x="596" y="3035"/>
                  <a:pt x="481" y="3131"/>
                </a:cubicBezTo>
                <a:cubicBezTo>
                  <a:pt x="346" y="3284"/>
                  <a:pt x="212" y="3457"/>
                  <a:pt x="116" y="3688"/>
                </a:cubicBezTo>
                <a:cubicBezTo>
                  <a:pt x="58" y="3860"/>
                  <a:pt x="0" y="4072"/>
                  <a:pt x="0" y="4360"/>
                </a:cubicBezTo>
                <a:cubicBezTo>
                  <a:pt x="0" y="4552"/>
                  <a:pt x="0" y="4801"/>
                  <a:pt x="20" y="5090"/>
                </a:cubicBezTo>
                <a:cubicBezTo>
                  <a:pt x="58" y="5378"/>
                  <a:pt x="96" y="5627"/>
                  <a:pt x="154" y="5896"/>
                </a:cubicBezTo>
                <a:lnTo>
                  <a:pt x="154" y="5954"/>
                </a:lnTo>
                <a:lnTo>
                  <a:pt x="173" y="6069"/>
                </a:lnTo>
                <a:lnTo>
                  <a:pt x="11734" y="6069"/>
                </a:lnTo>
                <a:lnTo>
                  <a:pt x="11772" y="6050"/>
                </a:lnTo>
                <a:lnTo>
                  <a:pt x="11830" y="5954"/>
                </a:lnTo>
                <a:cubicBezTo>
                  <a:pt x="12099" y="5493"/>
                  <a:pt x="12214" y="5051"/>
                  <a:pt x="12176" y="4667"/>
                </a:cubicBezTo>
                <a:cubicBezTo>
                  <a:pt x="12118" y="4283"/>
                  <a:pt x="11964" y="3957"/>
                  <a:pt x="11676" y="3707"/>
                </a:cubicBezTo>
                <a:cubicBezTo>
                  <a:pt x="11388" y="3476"/>
                  <a:pt x="11023" y="3361"/>
                  <a:pt x="10620" y="3361"/>
                </a:cubicBezTo>
                <a:lnTo>
                  <a:pt x="10562" y="3361"/>
                </a:lnTo>
                <a:cubicBezTo>
                  <a:pt x="10178" y="3361"/>
                  <a:pt x="9775" y="3476"/>
                  <a:pt x="9391" y="3707"/>
                </a:cubicBezTo>
                <a:cubicBezTo>
                  <a:pt x="9237" y="3803"/>
                  <a:pt x="9103" y="3899"/>
                  <a:pt x="8988" y="4033"/>
                </a:cubicBezTo>
                <a:cubicBezTo>
                  <a:pt x="9007" y="3841"/>
                  <a:pt x="9007" y="3592"/>
                  <a:pt x="8988" y="3323"/>
                </a:cubicBezTo>
                <a:cubicBezTo>
                  <a:pt x="8949" y="2843"/>
                  <a:pt x="8853" y="2401"/>
                  <a:pt x="8719" y="1979"/>
                </a:cubicBezTo>
                <a:cubicBezTo>
                  <a:pt x="8546" y="1537"/>
                  <a:pt x="8335" y="1153"/>
                  <a:pt x="8066" y="826"/>
                </a:cubicBezTo>
                <a:cubicBezTo>
                  <a:pt x="7778" y="500"/>
                  <a:pt x="7413" y="250"/>
                  <a:pt x="7010" y="135"/>
                </a:cubicBezTo>
                <a:cubicBezTo>
                  <a:pt x="6799" y="39"/>
                  <a:pt x="6549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99133" y="1938533"/>
            <a:ext cx="7393600" cy="1122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399667" y="3043767"/>
            <a:ext cx="7393200" cy="1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40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-307567" y="4928634"/>
            <a:ext cx="14583699" cy="332298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 rot="10800000">
            <a:off x="-3037019" y="-3235731"/>
            <a:ext cx="16884820" cy="543406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9"/>
          <p:cNvGrpSpPr/>
          <p:nvPr/>
        </p:nvGrpSpPr>
        <p:grpSpPr>
          <a:xfrm flipH="1">
            <a:off x="7703656" y="6211634"/>
            <a:ext cx="743789" cy="375535"/>
            <a:chOff x="2855620" y="1802395"/>
            <a:chExt cx="249884" cy="126165"/>
          </a:xfrm>
        </p:grpSpPr>
        <p:sp>
          <p:nvSpPr>
            <p:cNvPr id="167" name="Google Shape;167;p9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9"/>
          <p:cNvGrpSpPr/>
          <p:nvPr/>
        </p:nvGrpSpPr>
        <p:grpSpPr>
          <a:xfrm flipH="1">
            <a:off x="2737495" y="5985903"/>
            <a:ext cx="797141" cy="601263"/>
            <a:chOff x="2533682" y="3720159"/>
            <a:chExt cx="248847" cy="187691"/>
          </a:xfrm>
        </p:grpSpPr>
        <p:sp>
          <p:nvSpPr>
            <p:cNvPr id="170" name="Google Shape;170;p9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9"/>
          <p:cNvGrpSpPr/>
          <p:nvPr/>
        </p:nvGrpSpPr>
        <p:grpSpPr>
          <a:xfrm rot="7492537" flipH="1">
            <a:off x="5493622" y="954855"/>
            <a:ext cx="894004" cy="584703"/>
            <a:chOff x="7555450" y="377766"/>
            <a:chExt cx="670499" cy="438524"/>
          </a:xfrm>
        </p:grpSpPr>
        <p:sp>
          <p:nvSpPr>
            <p:cNvPr id="174" name="Google Shape;174;p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8834135" y="193930"/>
            <a:ext cx="1210123" cy="601276"/>
          </a:xfrm>
          <a:custGeom>
            <a:avLst/>
            <a:gdLst/>
            <a:ahLst/>
            <a:cxnLst/>
            <a:rect l="l" t="t" r="r" b="b"/>
            <a:pathLst>
              <a:path w="12214" h="6069" extrusionOk="0">
                <a:moveTo>
                  <a:pt x="6318" y="1"/>
                </a:moveTo>
                <a:cubicBezTo>
                  <a:pt x="6069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5" y="2708"/>
                  <a:pt x="2843" y="3265"/>
                </a:cubicBezTo>
                <a:cubicBezTo>
                  <a:pt x="2766" y="3515"/>
                  <a:pt x="2689" y="3784"/>
                  <a:pt x="2612" y="3995"/>
                </a:cubicBezTo>
                <a:cubicBezTo>
                  <a:pt x="2555" y="3745"/>
                  <a:pt x="2420" y="3553"/>
                  <a:pt x="2305" y="3361"/>
                </a:cubicBezTo>
                <a:cubicBezTo>
                  <a:pt x="2170" y="3131"/>
                  <a:pt x="1998" y="2996"/>
                  <a:pt x="1825" y="2900"/>
                </a:cubicBezTo>
                <a:cubicBezTo>
                  <a:pt x="1729" y="2843"/>
                  <a:pt x="1633" y="2804"/>
                  <a:pt x="1537" y="2804"/>
                </a:cubicBezTo>
                <a:cubicBezTo>
                  <a:pt x="1498" y="2804"/>
                  <a:pt x="1422" y="2785"/>
                  <a:pt x="1364" y="2785"/>
                </a:cubicBezTo>
                <a:cubicBezTo>
                  <a:pt x="1306" y="2785"/>
                  <a:pt x="1230" y="2785"/>
                  <a:pt x="1153" y="2804"/>
                </a:cubicBezTo>
                <a:cubicBezTo>
                  <a:pt x="1018" y="2823"/>
                  <a:pt x="884" y="2881"/>
                  <a:pt x="788" y="2920"/>
                </a:cubicBezTo>
                <a:cubicBezTo>
                  <a:pt x="692" y="2977"/>
                  <a:pt x="596" y="3035"/>
                  <a:pt x="481" y="3131"/>
                </a:cubicBezTo>
                <a:cubicBezTo>
                  <a:pt x="346" y="3284"/>
                  <a:pt x="212" y="3457"/>
                  <a:pt x="116" y="3688"/>
                </a:cubicBezTo>
                <a:cubicBezTo>
                  <a:pt x="58" y="3860"/>
                  <a:pt x="0" y="4072"/>
                  <a:pt x="0" y="4360"/>
                </a:cubicBezTo>
                <a:cubicBezTo>
                  <a:pt x="0" y="4552"/>
                  <a:pt x="0" y="4801"/>
                  <a:pt x="20" y="5090"/>
                </a:cubicBezTo>
                <a:cubicBezTo>
                  <a:pt x="58" y="5378"/>
                  <a:pt x="96" y="5627"/>
                  <a:pt x="154" y="5896"/>
                </a:cubicBezTo>
                <a:lnTo>
                  <a:pt x="154" y="5954"/>
                </a:lnTo>
                <a:lnTo>
                  <a:pt x="173" y="6069"/>
                </a:lnTo>
                <a:lnTo>
                  <a:pt x="11734" y="6069"/>
                </a:lnTo>
                <a:lnTo>
                  <a:pt x="11772" y="6050"/>
                </a:lnTo>
                <a:lnTo>
                  <a:pt x="11830" y="5954"/>
                </a:lnTo>
                <a:cubicBezTo>
                  <a:pt x="12099" y="5493"/>
                  <a:pt x="12214" y="5051"/>
                  <a:pt x="12176" y="4667"/>
                </a:cubicBezTo>
                <a:cubicBezTo>
                  <a:pt x="12118" y="4283"/>
                  <a:pt x="11964" y="3957"/>
                  <a:pt x="11676" y="3707"/>
                </a:cubicBezTo>
                <a:cubicBezTo>
                  <a:pt x="11388" y="3476"/>
                  <a:pt x="11023" y="3361"/>
                  <a:pt x="10620" y="3361"/>
                </a:cubicBezTo>
                <a:lnTo>
                  <a:pt x="10562" y="3361"/>
                </a:lnTo>
                <a:cubicBezTo>
                  <a:pt x="10178" y="3361"/>
                  <a:pt x="9775" y="3476"/>
                  <a:pt x="9391" y="3707"/>
                </a:cubicBezTo>
                <a:cubicBezTo>
                  <a:pt x="9237" y="3803"/>
                  <a:pt x="9103" y="3899"/>
                  <a:pt x="8988" y="4033"/>
                </a:cubicBezTo>
                <a:cubicBezTo>
                  <a:pt x="9007" y="3841"/>
                  <a:pt x="9007" y="3592"/>
                  <a:pt x="8988" y="3323"/>
                </a:cubicBezTo>
                <a:cubicBezTo>
                  <a:pt x="8949" y="2843"/>
                  <a:pt x="8853" y="2401"/>
                  <a:pt x="8719" y="1979"/>
                </a:cubicBezTo>
                <a:cubicBezTo>
                  <a:pt x="8546" y="1537"/>
                  <a:pt x="8335" y="1153"/>
                  <a:pt x="8066" y="826"/>
                </a:cubicBezTo>
                <a:cubicBezTo>
                  <a:pt x="7778" y="500"/>
                  <a:pt x="7413" y="250"/>
                  <a:pt x="7010" y="135"/>
                </a:cubicBezTo>
                <a:cubicBezTo>
                  <a:pt x="6799" y="39"/>
                  <a:pt x="6549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99133" y="1938533"/>
            <a:ext cx="7393600" cy="1122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399667" y="3043767"/>
            <a:ext cx="7393200" cy="1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92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074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" name="Google Shape;236;p15"/>
          <p:cNvGrpSpPr/>
          <p:nvPr/>
        </p:nvGrpSpPr>
        <p:grpSpPr>
          <a:xfrm>
            <a:off x="251484" y="1067671"/>
            <a:ext cx="653637" cy="811748"/>
            <a:chOff x="7376250" y="1989890"/>
            <a:chExt cx="490228" cy="608811"/>
          </a:xfrm>
        </p:grpSpPr>
        <p:sp>
          <p:nvSpPr>
            <p:cNvPr id="237" name="Google Shape;237;p15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9876971" y="741111"/>
            <a:ext cx="2491328" cy="1957991"/>
            <a:chOff x="7407728" y="555833"/>
            <a:chExt cx="1868496" cy="1468493"/>
          </a:xfrm>
        </p:grpSpPr>
        <p:sp>
          <p:nvSpPr>
            <p:cNvPr id="241" name="Google Shape;241;p15"/>
            <p:cNvSpPr/>
            <p:nvPr/>
          </p:nvSpPr>
          <p:spPr>
            <a:xfrm>
              <a:off x="7407728" y="555833"/>
              <a:ext cx="1487499" cy="1407206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7590186" y="657998"/>
              <a:ext cx="1686038" cy="1366328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5"/>
          <p:cNvSpPr txBox="1">
            <a:spLocks noGrp="1"/>
          </p:cNvSpPr>
          <p:nvPr>
            <p:ph type="title"/>
          </p:nvPr>
        </p:nvSpPr>
        <p:spPr>
          <a:xfrm>
            <a:off x="2088000" y="33149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1"/>
          </p:nvPr>
        </p:nvSpPr>
        <p:spPr>
          <a:xfrm>
            <a:off x="2045767" y="1177733"/>
            <a:ext cx="7917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10560901" y="2968672"/>
            <a:ext cx="893999" cy="584699"/>
            <a:chOff x="7555450" y="377766"/>
            <a:chExt cx="670499" cy="438524"/>
          </a:xfrm>
        </p:grpSpPr>
        <p:sp>
          <p:nvSpPr>
            <p:cNvPr id="246" name="Google Shape;246;p1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05919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" name="Google Shape;236;p15"/>
          <p:cNvGrpSpPr/>
          <p:nvPr/>
        </p:nvGrpSpPr>
        <p:grpSpPr>
          <a:xfrm>
            <a:off x="251484" y="1067671"/>
            <a:ext cx="653637" cy="811748"/>
            <a:chOff x="7376250" y="1989890"/>
            <a:chExt cx="490228" cy="608811"/>
          </a:xfrm>
        </p:grpSpPr>
        <p:sp>
          <p:nvSpPr>
            <p:cNvPr id="237" name="Google Shape;237;p15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9876971" y="741111"/>
            <a:ext cx="2491328" cy="1957991"/>
            <a:chOff x="7407728" y="555833"/>
            <a:chExt cx="1868496" cy="1468493"/>
          </a:xfrm>
        </p:grpSpPr>
        <p:sp>
          <p:nvSpPr>
            <p:cNvPr id="241" name="Google Shape;241;p15"/>
            <p:cNvSpPr/>
            <p:nvPr/>
          </p:nvSpPr>
          <p:spPr>
            <a:xfrm>
              <a:off x="7407728" y="555833"/>
              <a:ext cx="1487499" cy="1407206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7590186" y="657998"/>
              <a:ext cx="1686038" cy="1366328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5"/>
          <p:cNvSpPr txBox="1">
            <a:spLocks noGrp="1"/>
          </p:cNvSpPr>
          <p:nvPr>
            <p:ph type="title"/>
          </p:nvPr>
        </p:nvSpPr>
        <p:spPr>
          <a:xfrm>
            <a:off x="2088000" y="33149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1"/>
          </p:nvPr>
        </p:nvSpPr>
        <p:spPr>
          <a:xfrm>
            <a:off x="2045767" y="1177733"/>
            <a:ext cx="7917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10560901" y="2968672"/>
            <a:ext cx="893999" cy="584699"/>
            <a:chOff x="7555450" y="377766"/>
            <a:chExt cx="670499" cy="438524"/>
          </a:xfrm>
        </p:grpSpPr>
        <p:sp>
          <p:nvSpPr>
            <p:cNvPr id="246" name="Google Shape;246;p1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43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228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1_Section header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99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1_Section header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890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1_Section header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232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1_Section header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268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6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7" y="-1018559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545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6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7" y="-1018559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380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0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0"/>
          <p:cNvSpPr txBox="1">
            <a:spLocks noGrp="1"/>
          </p:cNvSpPr>
          <p:nvPr>
            <p:ph type="subTitle" idx="1"/>
          </p:nvPr>
        </p:nvSpPr>
        <p:spPr>
          <a:xfrm>
            <a:off x="1778433" y="4697200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2"/>
          </p:nvPr>
        </p:nvSpPr>
        <p:spPr>
          <a:xfrm>
            <a:off x="6448400" y="4392467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ubTitle" idx="3"/>
          </p:nvPr>
        </p:nvSpPr>
        <p:spPr>
          <a:xfrm>
            <a:off x="1778433" y="52103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subTitle" idx="4"/>
          </p:nvPr>
        </p:nvSpPr>
        <p:spPr>
          <a:xfrm>
            <a:off x="6448400" y="49055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382133" y="32491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/>
          <p:nvPr/>
        </p:nvSpPr>
        <p:spPr>
          <a:xfrm>
            <a:off x="9793567" y="5907385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" name="Google Shape;306;p20"/>
          <p:cNvGrpSpPr/>
          <p:nvPr/>
        </p:nvGrpSpPr>
        <p:grpSpPr>
          <a:xfrm flipH="1">
            <a:off x="1152758" y="5852305"/>
            <a:ext cx="893999" cy="584699"/>
            <a:chOff x="7555450" y="377766"/>
            <a:chExt cx="670499" cy="438524"/>
          </a:xfrm>
        </p:grpSpPr>
        <p:sp>
          <p:nvSpPr>
            <p:cNvPr id="307" name="Google Shape;307;p2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20"/>
          <p:cNvGrpSpPr/>
          <p:nvPr/>
        </p:nvGrpSpPr>
        <p:grpSpPr>
          <a:xfrm>
            <a:off x="10846951" y="2742154"/>
            <a:ext cx="653637" cy="811748"/>
            <a:chOff x="7376250" y="1989890"/>
            <a:chExt cx="490228" cy="608811"/>
          </a:xfrm>
        </p:grpSpPr>
        <p:sp>
          <p:nvSpPr>
            <p:cNvPr id="311" name="Google Shape;311;p20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" name="Google Shape;314;p20"/>
          <p:cNvSpPr/>
          <p:nvPr/>
        </p:nvSpPr>
        <p:spPr>
          <a:xfrm>
            <a:off x="9254068" y="784030"/>
            <a:ext cx="1430625" cy="543209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0"/>
          <p:cNvSpPr/>
          <p:nvPr/>
        </p:nvSpPr>
        <p:spPr>
          <a:xfrm>
            <a:off x="2477036" y="1482932"/>
            <a:ext cx="895449" cy="34001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7144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0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0"/>
          <p:cNvSpPr txBox="1">
            <a:spLocks noGrp="1"/>
          </p:cNvSpPr>
          <p:nvPr>
            <p:ph type="subTitle" idx="1"/>
          </p:nvPr>
        </p:nvSpPr>
        <p:spPr>
          <a:xfrm>
            <a:off x="1778433" y="4697200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2"/>
          </p:nvPr>
        </p:nvSpPr>
        <p:spPr>
          <a:xfrm>
            <a:off x="6448400" y="4392467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ubTitle" idx="3"/>
          </p:nvPr>
        </p:nvSpPr>
        <p:spPr>
          <a:xfrm>
            <a:off x="1778433" y="52103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subTitle" idx="4"/>
          </p:nvPr>
        </p:nvSpPr>
        <p:spPr>
          <a:xfrm>
            <a:off x="6448400" y="49055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382133" y="32491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/>
          <p:nvPr/>
        </p:nvSpPr>
        <p:spPr>
          <a:xfrm>
            <a:off x="9793567" y="5907385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" name="Google Shape;306;p20"/>
          <p:cNvGrpSpPr/>
          <p:nvPr/>
        </p:nvGrpSpPr>
        <p:grpSpPr>
          <a:xfrm flipH="1">
            <a:off x="1152758" y="5852305"/>
            <a:ext cx="893999" cy="584699"/>
            <a:chOff x="7555450" y="377766"/>
            <a:chExt cx="670499" cy="438524"/>
          </a:xfrm>
        </p:grpSpPr>
        <p:sp>
          <p:nvSpPr>
            <p:cNvPr id="307" name="Google Shape;307;p2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20"/>
          <p:cNvGrpSpPr/>
          <p:nvPr/>
        </p:nvGrpSpPr>
        <p:grpSpPr>
          <a:xfrm>
            <a:off x="10846951" y="2742154"/>
            <a:ext cx="653637" cy="811748"/>
            <a:chOff x="7376250" y="1989890"/>
            <a:chExt cx="490228" cy="608811"/>
          </a:xfrm>
        </p:grpSpPr>
        <p:sp>
          <p:nvSpPr>
            <p:cNvPr id="311" name="Google Shape;311;p20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" name="Google Shape;314;p20"/>
          <p:cNvSpPr/>
          <p:nvPr/>
        </p:nvSpPr>
        <p:spPr>
          <a:xfrm>
            <a:off x="9254068" y="784030"/>
            <a:ext cx="1430625" cy="543209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0"/>
          <p:cNvSpPr/>
          <p:nvPr/>
        </p:nvSpPr>
        <p:spPr>
          <a:xfrm>
            <a:off x="2477036" y="1482932"/>
            <a:ext cx="895449" cy="34001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7913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0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0"/>
          <p:cNvSpPr txBox="1">
            <a:spLocks noGrp="1"/>
          </p:cNvSpPr>
          <p:nvPr>
            <p:ph type="subTitle" idx="1"/>
          </p:nvPr>
        </p:nvSpPr>
        <p:spPr>
          <a:xfrm>
            <a:off x="1778433" y="4697200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2"/>
          </p:nvPr>
        </p:nvSpPr>
        <p:spPr>
          <a:xfrm>
            <a:off x="6448400" y="4392467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ubTitle" idx="3"/>
          </p:nvPr>
        </p:nvSpPr>
        <p:spPr>
          <a:xfrm>
            <a:off x="1778433" y="52103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subTitle" idx="4"/>
          </p:nvPr>
        </p:nvSpPr>
        <p:spPr>
          <a:xfrm>
            <a:off x="6448400" y="49055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382133" y="32491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/>
          <p:nvPr/>
        </p:nvSpPr>
        <p:spPr>
          <a:xfrm>
            <a:off x="9793567" y="5907385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" name="Google Shape;306;p20"/>
          <p:cNvGrpSpPr/>
          <p:nvPr/>
        </p:nvGrpSpPr>
        <p:grpSpPr>
          <a:xfrm flipH="1">
            <a:off x="1152758" y="5852305"/>
            <a:ext cx="893999" cy="584699"/>
            <a:chOff x="7555450" y="377766"/>
            <a:chExt cx="670499" cy="438524"/>
          </a:xfrm>
        </p:grpSpPr>
        <p:sp>
          <p:nvSpPr>
            <p:cNvPr id="307" name="Google Shape;307;p2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20"/>
          <p:cNvGrpSpPr/>
          <p:nvPr/>
        </p:nvGrpSpPr>
        <p:grpSpPr>
          <a:xfrm>
            <a:off x="10846951" y="2742154"/>
            <a:ext cx="653637" cy="811748"/>
            <a:chOff x="7376250" y="1989890"/>
            <a:chExt cx="490228" cy="608811"/>
          </a:xfrm>
        </p:grpSpPr>
        <p:sp>
          <p:nvSpPr>
            <p:cNvPr id="311" name="Google Shape;311;p20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" name="Google Shape;314;p20"/>
          <p:cNvSpPr/>
          <p:nvPr/>
        </p:nvSpPr>
        <p:spPr>
          <a:xfrm>
            <a:off x="9254068" y="784030"/>
            <a:ext cx="1430625" cy="543209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0"/>
          <p:cNvSpPr/>
          <p:nvPr/>
        </p:nvSpPr>
        <p:spPr>
          <a:xfrm>
            <a:off x="2477036" y="1482932"/>
            <a:ext cx="895449" cy="34001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299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4"/>
          <p:cNvSpPr/>
          <p:nvPr/>
        </p:nvSpPr>
        <p:spPr>
          <a:xfrm>
            <a:off x="-4395989" y="1704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4"/>
          <p:cNvSpPr/>
          <p:nvPr/>
        </p:nvSpPr>
        <p:spPr>
          <a:xfrm flipH="1">
            <a:off x="-2005812" y="4314267"/>
            <a:ext cx="15634045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1" name="Google Shape;391;p24"/>
          <p:cNvGrpSpPr/>
          <p:nvPr/>
        </p:nvGrpSpPr>
        <p:grpSpPr>
          <a:xfrm>
            <a:off x="10226015" y="402399"/>
            <a:ext cx="653651" cy="474539"/>
            <a:chOff x="8787625" y="134475"/>
            <a:chExt cx="838586" cy="608799"/>
          </a:xfrm>
        </p:grpSpPr>
        <p:sp>
          <p:nvSpPr>
            <p:cNvPr id="392" name="Google Shape;392;p24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" name="Google Shape;394;p24"/>
          <p:cNvGrpSpPr/>
          <p:nvPr/>
        </p:nvGrpSpPr>
        <p:grpSpPr>
          <a:xfrm>
            <a:off x="10985151" y="2620721"/>
            <a:ext cx="653637" cy="811748"/>
            <a:chOff x="7376250" y="1989890"/>
            <a:chExt cx="490228" cy="608811"/>
          </a:xfrm>
        </p:grpSpPr>
        <p:sp>
          <p:nvSpPr>
            <p:cNvPr id="395" name="Google Shape;395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8" name="Google Shape;398;p24"/>
          <p:cNvSpPr/>
          <p:nvPr/>
        </p:nvSpPr>
        <p:spPr>
          <a:xfrm>
            <a:off x="716968" y="77428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9" name="Google Shape;399;p24"/>
          <p:cNvGrpSpPr/>
          <p:nvPr/>
        </p:nvGrpSpPr>
        <p:grpSpPr>
          <a:xfrm>
            <a:off x="8707784" y="1353605"/>
            <a:ext cx="653637" cy="811748"/>
            <a:chOff x="7376250" y="1989890"/>
            <a:chExt cx="490228" cy="608811"/>
          </a:xfrm>
        </p:grpSpPr>
        <p:sp>
          <p:nvSpPr>
            <p:cNvPr id="400" name="Google Shape;400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3" name="Google Shape;403;p24"/>
          <p:cNvSpPr txBox="1">
            <a:spLocks noGrp="1"/>
          </p:cNvSpPr>
          <p:nvPr>
            <p:ph type="title"/>
          </p:nvPr>
        </p:nvSpPr>
        <p:spPr>
          <a:xfrm>
            <a:off x="1289700" y="20406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1"/>
          </p:nvPr>
        </p:nvSpPr>
        <p:spPr>
          <a:xfrm>
            <a:off x="1289700" y="26194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title" idx="2"/>
          </p:nvPr>
        </p:nvSpPr>
        <p:spPr>
          <a:xfrm>
            <a:off x="7861467" y="20406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3"/>
          </p:nvPr>
        </p:nvSpPr>
        <p:spPr>
          <a:xfrm>
            <a:off x="7861400" y="26194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4"/>
          <p:cNvSpPr txBox="1">
            <a:spLocks noGrp="1"/>
          </p:cNvSpPr>
          <p:nvPr>
            <p:ph type="title" idx="4"/>
          </p:nvPr>
        </p:nvSpPr>
        <p:spPr>
          <a:xfrm>
            <a:off x="1289700" y="39518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8" name="Google Shape;408;p24"/>
          <p:cNvSpPr txBox="1">
            <a:spLocks noGrp="1"/>
          </p:cNvSpPr>
          <p:nvPr>
            <p:ph type="subTitle" idx="5"/>
          </p:nvPr>
        </p:nvSpPr>
        <p:spPr>
          <a:xfrm>
            <a:off x="1289700" y="45306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4"/>
          <p:cNvSpPr txBox="1">
            <a:spLocks noGrp="1"/>
          </p:cNvSpPr>
          <p:nvPr>
            <p:ph type="title" idx="6"/>
          </p:nvPr>
        </p:nvSpPr>
        <p:spPr>
          <a:xfrm>
            <a:off x="7861467" y="39518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7"/>
          </p:nvPr>
        </p:nvSpPr>
        <p:spPr>
          <a:xfrm>
            <a:off x="7861400" y="45306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title" idx="8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24"/>
          <p:cNvGrpSpPr/>
          <p:nvPr/>
        </p:nvGrpSpPr>
        <p:grpSpPr>
          <a:xfrm>
            <a:off x="369118" y="3672238"/>
            <a:ext cx="653637" cy="811748"/>
            <a:chOff x="7376250" y="1989890"/>
            <a:chExt cx="490228" cy="608811"/>
          </a:xfrm>
        </p:grpSpPr>
        <p:sp>
          <p:nvSpPr>
            <p:cNvPr id="413" name="Google Shape;413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3749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8"/>
          <p:cNvSpPr/>
          <p:nvPr/>
        </p:nvSpPr>
        <p:spPr>
          <a:xfrm flipH="1">
            <a:off x="-3120856" y="2227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8"/>
          <p:cNvSpPr/>
          <p:nvPr/>
        </p:nvSpPr>
        <p:spPr>
          <a:xfrm>
            <a:off x="-244634" y="3890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8"/>
          <p:cNvSpPr/>
          <p:nvPr/>
        </p:nvSpPr>
        <p:spPr>
          <a:xfrm flipH="1">
            <a:off x="4912323" y="3134020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8"/>
          <p:cNvSpPr/>
          <p:nvPr/>
        </p:nvSpPr>
        <p:spPr>
          <a:xfrm flipH="1">
            <a:off x="5318035" y="3485746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8"/>
          <p:cNvSpPr/>
          <p:nvPr/>
        </p:nvSpPr>
        <p:spPr>
          <a:xfrm>
            <a:off x="-1750930" y="3375012"/>
            <a:ext cx="8232476" cy="4339024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8"/>
          <p:cNvSpPr/>
          <p:nvPr/>
        </p:nvSpPr>
        <p:spPr>
          <a:xfrm>
            <a:off x="-1750109" y="3686918"/>
            <a:ext cx="7871836" cy="40271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130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9"/>
          <p:cNvSpPr/>
          <p:nvPr/>
        </p:nvSpPr>
        <p:spPr>
          <a:xfrm>
            <a:off x="-2654122" y="26075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9"/>
          <p:cNvSpPr/>
          <p:nvPr/>
        </p:nvSpPr>
        <p:spPr>
          <a:xfrm flipH="1">
            <a:off x="-4893100" y="4367700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9"/>
          <p:cNvSpPr/>
          <p:nvPr/>
        </p:nvSpPr>
        <p:spPr>
          <a:xfrm flipH="1">
            <a:off x="5534158" y="3116969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9"/>
          <p:cNvSpPr/>
          <p:nvPr/>
        </p:nvSpPr>
        <p:spPr>
          <a:xfrm flipH="1">
            <a:off x="5866219" y="3260583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9" name="Google Shape;529;p29"/>
          <p:cNvGrpSpPr/>
          <p:nvPr/>
        </p:nvGrpSpPr>
        <p:grpSpPr>
          <a:xfrm>
            <a:off x="9821881" y="620865"/>
            <a:ext cx="653651" cy="474539"/>
            <a:chOff x="8787625" y="134475"/>
            <a:chExt cx="838586" cy="608799"/>
          </a:xfrm>
        </p:grpSpPr>
        <p:sp>
          <p:nvSpPr>
            <p:cNvPr id="530" name="Google Shape;530;p29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2" name="Google Shape;532;p29"/>
          <p:cNvGrpSpPr/>
          <p:nvPr/>
        </p:nvGrpSpPr>
        <p:grpSpPr>
          <a:xfrm>
            <a:off x="10808351" y="1488521"/>
            <a:ext cx="653637" cy="811748"/>
            <a:chOff x="7376250" y="1989890"/>
            <a:chExt cx="490228" cy="608811"/>
          </a:xfrm>
        </p:grpSpPr>
        <p:sp>
          <p:nvSpPr>
            <p:cNvPr id="533" name="Google Shape;533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6" name="Google Shape;536;p29"/>
          <p:cNvSpPr/>
          <p:nvPr/>
        </p:nvSpPr>
        <p:spPr>
          <a:xfrm>
            <a:off x="599230" y="476063"/>
            <a:ext cx="957985" cy="47454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29"/>
          <p:cNvGrpSpPr/>
          <p:nvPr/>
        </p:nvGrpSpPr>
        <p:grpSpPr>
          <a:xfrm>
            <a:off x="1758884" y="4367705"/>
            <a:ext cx="653637" cy="811748"/>
            <a:chOff x="7376250" y="1989890"/>
            <a:chExt cx="490228" cy="608811"/>
          </a:xfrm>
        </p:grpSpPr>
        <p:sp>
          <p:nvSpPr>
            <p:cNvPr id="538" name="Google Shape;538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1" name="Google Shape;541;p29"/>
          <p:cNvSpPr/>
          <p:nvPr/>
        </p:nvSpPr>
        <p:spPr>
          <a:xfrm>
            <a:off x="10130667" y="5977868"/>
            <a:ext cx="2215708" cy="663665"/>
          </a:xfrm>
          <a:custGeom>
            <a:avLst/>
            <a:gdLst/>
            <a:ahLst/>
            <a:cxnLst/>
            <a:rect l="l" t="t" r="r" b="b"/>
            <a:pathLst>
              <a:path w="9949" h="2980" extrusionOk="0">
                <a:moveTo>
                  <a:pt x="4455" y="0"/>
                </a:moveTo>
                <a:cubicBezTo>
                  <a:pt x="4401" y="0"/>
                  <a:pt x="4360" y="3"/>
                  <a:pt x="4322" y="3"/>
                </a:cubicBezTo>
                <a:cubicBezTo>
                  <a:pt x="4168" y="22"/>
                  <a:pt x="4034" y="80"/>
                  <a:pt x="3880" y="118"/>
                </a:cubicBezTo>
                <a:cubicBezTo>
                  <a:pt x="3438" y="291"/>
                  <a:pt x="3016" y="579"/>
                  <a:pt x="2670" y="906"/>
                </a:cubicBezTo>
                <a:cubicBezTo>
                  <a:pt x="2478" y="1098"/>
                  <a:pt x="2286" y="1328"/>
                  <a:pt x="2132" y="1540"/>
                </a:cubicBezTo>
                <a:lnTo>
                  <a:pt x="1921" y="1904"/>
                </a:lnTo>
                <a:cubicBezTo>
                  <a:pt x="1902" y="1962"/>
                  <a:pt x="1844" y="2020"/>
                  <a:pt x="1825" y="2096"/>
                </a:cubicBezTo>
                <a:cubicBezTo>
                  <a:pt x="1710" y="1866"/>
                  <a:pt x="1556" y="1712"/>
                  <a:pt x="1345" y="1578"/>
                </a:cubicBezTo>
                <a:cubicBezTo>
                  <a:pt x="1239" y="1515"/>
                  <a:pt x="1122" y="1486"/>
                  <a:pt x="999" y="1486"/>
                </a:cubicBezTo>
                <a:cubicBezTo>
                  <a:pt x="899" y="1486"/>
                  <a:pt x="796" y="1505"/>
                  <a:pt x="692" y="1540"/>
                </a:cubicBezTo>
                <a:cubicBezTo>
                  <a:pt x="481" y="1616"/>
                  <a:pt x="289" y="1808"/>
                  <a:pt x="193" y="2000"/>
                </a:cubicBezTo>
                <a:cubicBezTo>
                  <a:pt x="39" y="2250"/>
                  <a:pt x="1" y="2596"/>
                  <a:pt x="39" y="2903"/>
                </a:cubicBezTo>
                <a:cubicBezTo>
                  <a:pt x="39" y="2961"/>
                  <a:pt x="78" y="2980"/>
                  <a:pt x="116" y="2980"/>
                </a:cubicBezTo>
                <a:cubicBezTo>
                  <a:pt x="154" y="2980"/>
                  <a:pt x="193" y="2961"/>
                  <a:pt x="193" y="2903"/>
                </a:cubicBezTo>
                <a:cubicBezTo>
                  <a:pt x="174" y="2769"/>
                  <a:pt x="174" y="2634"/>
                  <a:pt x="193" y="2500"/>
                </a:cubicBezTo>
                <a:lnTo>
                  <a:pt x="193" y="2519"/>
                </a:lnTo>
                <a:cubicBezTo>
                  <a:pt x="212" y="2404"/>
                  <a:pt x="231" y="2288"/>
                  <a:pt x="289" y="2192"/>
                </a:cubicBezTo>
                <a:lnTo>
                  <a:pt x="289" y="2212"/>
                </a:lnTo>
                <a:cubicBezTo>
                  <a:pt x="327" y="2116"/>
                  <a:pt x="366" y="2039"/>
                  <a:pt x="442" y="1962"/>
                </a:cubicBezTo>
                <a:lnTo>
                  <a:pt x="577" y="1828"/>
                </a:lnTo>
                <a:cubicBezTo>
                  <a:pt x="634" y="1770"/>
                  <a:pt x="673" y="1751"/>
                  <a:pt x="750" y="1732"/>
                </a:cubicBezTo>
                <a:cubicBezTo>
                  <a:pt x="788" y="1712"/>
                  <a:pt x="846" y="1712"/>
                  <a:pt x="923" y="1674"/>
                </a:cubicBezTo>
                <a:lnTo>
                  <a:pt x="1076" y="1674"/>
                </a:lnTo>
                <a:cubicBezTo>
                  <a:pt x="1134" y="1674"/>
                  <a:pt x="1191" y="1712"/>
                  <a:pt x="1249" y="1732"/>
                </a:cubicBezTo>
                <a:cubicBezTo>
                  <a:pt x="1287" y="1751"/>
                  <a:pt x="1345" y="1770"/>
                  <a:pt x="1403" y="1828"/>
                </a:cubicBezTo>
                <a:cubicBezTo>
                  <a:pt x="1460" y="1866"/>
                  <a:pt x="1537" y="1943"/>
                  <a:pt x="1595" y="2020"/>
                </a:cubicBezTo>
                <a:cubicBezTo>
                  <a:pt x="1652" y="2135"/>
                  <a:pt x="1729" y="2231"/>
                  <a:pt x="1787" y="2384"/>
                </a:cubicBezTo>
                <a:lnTo>
                  <a:pt x="1787" y="2404"/>
                </a:lnTo>
                <a:cubicBezTo>
                  <a:pt x="1806" y="2423"/>
                  <a:pt x="1806" y="2442"/>
                  <a:pt x="1844" y="2481"/>
                </a:cubicBezTo>
                <a:cubicBezTo>
                  <a:pt x="1902" y="2481"/>
                  <a:pt x="1940" y="2481"/>
                  <a:pt x="1979" y="2423"/>
                </a:cubicBezTo>
                <a:cubicBezTo>
                  <a:pt x="2036" y="2288"/>
                  <a:pt x="2113" y="2154"/>
                  <a:pt x="2190" y="2020"/>
                </a:cubicBezTo>
                <a:cubicBezTo>
                  <a:pt x="2267" y="1904"/>
                  <a:pt x="2324" y="1770"/>
                  <a:pt x="2420" y="1655"/>
                </a:cubicBezTo>
                <a:cubicBezTo>
                  <a:pt x="2612" y="1386"/>
                  <a:pt x="2862" y="1155"/>
                  <a:pt x="3112" y="963"/>
                </a:cubicBezTo>
                <a:cubicBezTo>
                  <a:pt x="3112" y="963"/>
                  <a:pt x="3150" y="963"/>
                  <a:pt x="3150" y="944"/>
                </a:cubicBezTo>
                <a:cubicBezTo>
                  <a:pt x="3381" y="771"/>
                  <a:pt x="3630" y="599"/>
                  <a:pt x="3899" y="503"/>
                </a:cubicBezTo>
                <a:cubicBezTo>
                  <a:pt x="4091" y="426"/>
                  <a:pt x="4283" y="368"/>
                  <a:pt x="4475" y="330"/>
                </a:cubicBezTo>
                <a:cubicBezTo>
                  <a:pt x="4533" y="320"/>
                  <a:pt x="4586" y="315"/>
                  <a:pt x="4638" y="315"/>
                </a:cubicBezTo>
                <a:cubicBezTo>
                  <a:pt x="4691" y="315"/>
                  <a:pt x="4744" y="320"/>
                  <a:pt x="4802" y="330"/>
                </a:cubicBezTo>
                <a:cubicBezTo>
                  <a:pt x="4878" y="330"/>
                  <a:pt x="4955" y="368"/>
                  <a:pt x="5013" y="387"/>
                </a:cubicBezTo>
                <a:cubicBezTo>
                  <a:pt x="5070" y="407"/>
                  <a:pt x="5090" y="426"/>
                  <a:pt x="5128" y="464"/>
                </a:cubicBezTo>
                <a:cubicBezTo>
                  <a:pt x="5167" y="483"/>
                  <a:pt x="5205" y="503"/>
                  <a:pt x="5224" y="560"/>
                </a:cubicBezTo>
                <a:cubicBezTo>
                  <a:pt x="5263" y="599"/>
                  <a:pt x="5282" y="656"/>
                  <a:pt x="5301" y="675"/>
                </a:cubicBezTo>
                <a:cubicBezTo>
                  <a:pt x="5320" y="752"/>
                  <a:pt x="5359" y="810"/>
                  <a:pt x="5359" y="887"/>
                </a:cubicBezTo>
                <a:cubicBezTo>
                  <a:pt x="5378" y="1040"/>
                  <a:pt x="5359" y="1175"/>
                  <a:pt x="5359" y="1328"/>
                </a:cubicBezTo>
                <a:cubicBezTo>
                  <a:pt x="5301" y="1616"/>
                  <a:pt x="5205" y="1904"/>
                  <a:pt x="5090" y="2192"/>
                </a:cubicBezTo>
                <a:cubicBezTo>
                  <a:pt x="5070" y="2250"/>
                  <a:pt x="5013" y="2327"/>
                  <a:pt x="4994" y="2404"/>
                </a:cubicBezTo>
                <a:cubicBezTo>
                  <a:pt x="4974" y="2423"/>
                  <a:pt x="4974" y="2481"/>
                  <a:pt x="4974" y="2500"/>
                </a:cubicBezTo>
                <a:cubicBezTo>
                  <a:pt x="4974" y="2538"/>
                  <a:pt x="4994" y="2615"/>
                  <a:pt x="5032" y="2634"/>
                </a:cubicBezTo>
                <a:cubicBezTo>
                  <a:pt x="5077" y="2679"/>
                  <a:pt x="5129" y="2698"/>
                  <a:pt x="5183" y="2698"/>
                </a:cubicBezTo>
                <a:cubicBezTo>
                  <a:pt x="5221" y="2698"/>
                  <a:pt x="5261" y="2688"/>
                  <a:pt x="5301" y="2673"/>
                </a:cubicBezTo>
                <a:cubicBezTo>
                  <a:pt x="5474" y="2577"/>
                  <a:pt x="5608" y="2500"/>
                  <a:pt x="5781" y="2423"/>
                </a:cubicBezTo>
                <a:cubicBezTo>
                  <a:pt x="5877" y="2384"/>
                  <a:pt x="5954" y="2346"/>
                  <a:pt x="6050" y="2308"/>
                </a:cubicBezTo>
                <a:lnTo>
                  <a:pt x="6069" y="2308"/>
                </a:lnTo>
                <a:cubicBezTo>
                  <a:pt x="6069" y="2308"/>
                  <a:pt x="6107" y="2308"/>
                  <a:pt x="6107" y="2288"/>
                </a:cubicBezTo>
                <a:cubicBezTo>
                  <a:pt x="6530" y="2096"/>
                  <a:pt x="6991" y="1962"/>
                  <a:pt x="7471" y="1904"/>
                </a:cubicBezTo>
                <a:cubicBezTo>
                  <a:pt x="7586" y="1885"/>
                  <a:pt x="7706" y="1876"/>
                  <a:pt x="7826" y="1876"/>
                </a:cubicBezTo>
                <a:cubicBezTo>
                  <a:pt x="7946" y="1876"/>
                  <a:pt x="8066" y="1885"/>
                  <a:pt x="8181" y="1904"/>
                </a:cubicBezTo>
                <a:cubicBezTo>
                  <a:pt x="8354" y="1924"/>
                  <a:pt x="8527" y="1962"/>
                  <a:pt x="8700" y="2020"/>
                </a:cubicBezTo>
                <a:cubicBezTo>
                  <a:pt x="8815" y="2058"/>
                  <a:pt x="8930" y="2135"/>
                  <a:pt x="9046" y="2231"/>
                </a:cubicBezTo>
                <a:cubicBezTo>
                  <a:pt x="9142" y="2327"/>
                  <a:pt x="9238" y="2404"/>
                  <a:pt x="9334" y="2519"/>
                </a:cubicBezTo>
                <a:cubicBezTo>
                  <a:pt x="9372" y="2577"/>
                  <a:pt x="9391" y="2596"/>
                  <a:pt x="9411" y="2634"/>
                </a:cubicBezTo>
                <a:cubicBezTo>
                  <a:pt x="9468" y="2692"/>
                  <a:pt x="9507" y="2730"/>
                  <a:pt x="9583" y="2769"/>
                </a:cubicBezTo>
                <a:cubicBezTo>
                  <a:pt x="9604" y="2774"/>
                  <a:pt x="9623" y="2776"/>
                  <a:pt x="9642" y="2776"/>
                </a:cubicBezTo>
                <a:cubicBezTo>
                  <a:pt x="9692" y="2776"/>
                  <a:pt x="9738" y="2758"/>
                  <a:pt x="9795" y="2730"/>
                </a:cubicBezTo>
                <a:cubicBezTo>
                  <a:pt x="9833" y="2711"/>
                  <a:pt x="9891" y="2634"/>
                  <a:pt x="9910" y="2577"/>
                </a:cubicBezTo>
                <a:cubicBezTo>
                  <a:pt x="9948" y="2500"/>
                  <a:pt x="9948" y="2423"/>
                  <a:pt x="9891" y="2346"/>
                </a:cubicBezTo>
                <a:cubicBezTo>
                  <a:pt x="9737" y="2154"/>
                  <a:pt x="9603" y="2000"/>
                  <a:pt x="9430" y="1847"/>
                </a:cubicBezTo>
                <a:cubicBezTo>
                  <a:pt x="9334" y="1770"/>
                  <a:pt x="9276" y="1732"/>
                  <a:pt x="9161" y="1655"/>
                </a:cubicBezTo>
                <a:cubicBezTo>
                  <a:pt x="9084" y="1616"/>
                  <a:pt x="8950" y="1559"/>
                  <a:pt x="8854" y="1520"/>
                </a:cubicBezTo>
                <a:cubicBezTo>
                  <a:pt x="8662" y="1444"/>
                  <a:pt x="8450" y="1386"/>
                  <a:pt x="8239" y="1367"/>
                </a:cubicBezTo>
                <a:cubicBezTo>
                  <a:pt x="8124" y="1357"/>
                  <a:pt x="8013" y="1352"/>
                  <a:pt x="7905" y="1352"/>
                </a:cubicBezTo>
                <a:cubicBezTo>
                  <a:pt x="7797" y="1352"/>
                  <a:pt x="7692" y="1357"/>
                  <a:pt x="7586" y="1367"/>
                </a:cubicBezTo>
                <a:cubicBezTo>
                  <a:pt x="7144" y="1424"/>
                  <a:pt x="6722" y="1540"/>
                  <a:pt x="6280" y="1712"/>
                </a:cubicBezTo>
                <a:cubicBezTo>
                  <a:pt x="6069" y="1770"/>
                  <a:pt x="5877" y="1866"/>
                  <a:pt x="5685" y="1962"/>
                </a:cubicBezTo>
                <a:cubicBezTo>
                  <a:pt x="5685" y="1962"/>
                  <a:pt x="5680" y="1962"/>
                  <a:pt x="5675" y="1967"/>
                </a:cubicBezTo>
                <a:lnTo>
                  <a:pt x="5675" y="1967"/>
                </a:lnTo>
                <a:cubicBezTo>
                  <a:pt x="5747" y="1709"/>
                  <a:pt x="5802" y="1452"/>
                  <a:pt x="5839" y="1194"/>
                </a:cubicBezTo>
                <a:cubicBezTo>
                  <a:pt x="5839" y="1040"/>
                  <a:pt x="5839" y="867"/>
                  <a:pt x="5781" y="714"/>
                </a:cubicBezTo>
                <a:cubicBezTo>
                  <a:pt x="5762" y="656"/>
                  <a:pt x="5743" y="579"/>
                  <a:pt x="5704" y="522"/>
                </a:cubicBezTo>
                <a:cubicBezTo>
                  <a:pt x="5685" y="464"/>
                  <a:pt x="5647" y="407"/>
                  <a:pt x="5589" y="368"/>
                </a:cubicBezTo>
                <a:cubicBezTo>
                  <a:pt x="5512" y="272"/>
                  <a:pt x="5416" y="195"/>
                  <a:pt x="5301" y="138"/>
                </a:cubicBezTo>
                <a:cubicBezTo>
                  <a:pt x="5186" y="80"/>
                  <a:pt x="5032" y="42"/>
                  <a:pt x="4917" y="42"/>
                </a:cubicBezTo>
                <a:lnTo>
                  <a:pt x="4802" y="42"/>
                </a:lnTo>
                <a:cubicBezTo>
                  <a:pt x="4640" y="7"/>
                  <a:pt x="4534" y="0"/>
                  <a:pt x="44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2" name="Google Shape;542;p29"/>
          <p:cNvGrpSpPr/>
          <p:nvPr/>
        </p:nvGrpSpPr>
        <p:grpSpPr>
          <a:xfrm>
            <a:off x="2047367" y="776001"/>
            <a:ext cx="1308380" cy="712529"/>
            <a:chOff x="816462" y="899275"/>
            <a:chExt cx="981285" cy="534397"/>
          </a:xfrm>
        </p:grpSpPr>
        <p:sp>
          <p:nvSpPr>
            <p:cNvPr id="543" name="Google Shape;543;p29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5392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0"/>
          <p:cNvSpPr/>
          <p:nvPr/>
        </p:nvSpPr>
        <p:spPr>
          <a:xfrm flipH="1">
            <a:off x="-1195851" y="4196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30"/>
          <p:cNvSpPr/>
          <p:nvPr/>
        </p:nvSpPr>
        <p:spPr>
          <a:xfrm rot="10800000" flipH="1">
            <a:off x="-2447923" y="-3679619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8" name="Google Shape;548;p30"/>
          <p:cNvGrpSpPr/>
          <p:nvPr/>
        </p:nvGrpSpPr>
        <p:grpSpPr>
          <a:xfrm rot="10800000">
            <a:off x="8087946" y="5299585"/>
            <a:ext cx="2570361" cy="1690153"/>
            <a:chOff x="2972001" y="3277838"/>
            <a:chExt cx="987082" cy="649060"/>
          </a:xfrm>
        </p:grpSpPr>
        <p:sp>
          <p:nvSpPr>
            <p:cNvPr id="549" name="Google Shape;549;p30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1" name="Google Shape;551;p30"/>
          <p:cNvSpPr/>
          <p:nvPr/>
        </p:nvSpPr>
        <p:spPr>
          <a:xfrm>
            <a:off x="-1249567" y="3301501"/>
            <a:ext cx="7534163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30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30"/>
          <p:cNvGrpSpPr/>
          <p:nvPr/>
        </p:nvGrpSpPr>
        <p:grpSpPr>
          <a:xfrm rot="-6026666">
            <a:off x="10639707" y="247672"/>
            <a:ext cx="1478735" cy="1932616"/>
            <a:chOff x="2179573" y="1629825"/>
            <a:chExt cx="658104" cy="860102"/>
          </a:xfrm>
        </p:grpSpPr>
        <p:sp>
          <p:nvSpPr>
            <p:cNvPr id="554" name="Google Shape;554;p30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6" name="Google Shape;556;p30"/>
          <p:cNvGrpSpPr/>
          <p:nvPr/>
        </p:nvGrpSpPr>
        <p:grpSpPr>
          <a:xfrm>
            <a:off x="3032030" y="5844037"/>
            <a:ext cx="797141" cy="601263"/>
            <a:chOff x="2533682" y="3720159"/>
            <a:chExt cx="248847" cy="187691"/>
          </a:xfrm>
        </p:grpSpPr>
        <p:sp>
          <p:nvSpPr>
            <p:cNvPr id="557" name="Google Shape;557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30"/>
          <p:cNvGrpSpPr/>
          <p:nvPr/>
        </p:nvGrpSpPr>
        <p:grpSpPr>
          <a:xfrm>
            <a:off x="6284387" y="6144667"/>
            <a:ext cx="743789" cy="375535"/>
            <a:chOff x="2855620" y="1802395"/>
            <a:chExt cx="249884" cy="126165"/>
          </a:xfrm>
        </p:grpSpPr>
        <p:sp>
          <p:nvSpPr>
            <p:cNvPr id="561" name="Google Shape;561;p30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" name="Google Shape;563;p30"/>
          <p:cNvGrpSpPr/>
          <p:nvPr/>
        </p:nvGrpSpPr>
        <p:grpSpPr>
          <a:xfrm>
            <a:off x="10604030" y="5474703"/>
            <a:ext cx="797141" cy="601263"/>
            <a:chOff x="2533682" y="3720159"/>
            <a:chExt cx="248847" cy="187691"/>
          </a:xfrm>
        </p:grpSpPr>
        <p:sp>
          <p:nvSpPr>
            <p:cNvPr id="564" name="Google Shape;564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7" name="Google Shape;567;p30"/>
          <p:cNvSpPr/>
          <p:nvPr/>
        </p:nvSpPr>
        <p:spPr>
          <a:xfrm>
            <a:off x="8466434" y="3590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8" name="Google Shape;568;p30"/>
          <p:cNvGrpSpPr/>
          <p:nvPr/>
        </p:nvGrpSpPr>
        <p:grpSpPr>
          <a:xfrm>
            <a:off x="3856267" y="226005"/>
            <a:ext cx="893999" cy="584699"/>
            <a:chOff x="7555450" y="377766"/>
            <a:chExt cx="670499" cy="438524"/>
          </a:xfrm>
        </p:grpSpPr>
        <p:sp>
          <p:nvSpPr>
            <p:cNvPr id="569" name="Google Shape;569;p3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2" name="Google Shape;572;p30"/>
          <p:cNvGrpSpPr/>
          <p:nvPr/>
        </p:nvGrpSpPr>
        <p:grpSpPr>
          <a:xfrm>
            <a:off x="843734" y="357068"/>
            <a:ext cx="1308380" cy="712529"/>
            <a:chOff x="816462" y="899275"/>
            <a:chExt cx="981285" cy="534397"/>
          </a:xfrm>
        </p:grpSpPr>
        <p:sp>
          <p:nvSpPr>
            <p:cNvPr id="573" name="Google Shape;573;p30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078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5C87E4B-A8AE-47B0-B1F3-21B9D371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704BAE9-2E0F-43EF-A585-3036D2F45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FBA6DA8-50EA-474D-8185-8817435D4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05417D9-5A63-4498-BE17-E4FCBF5E4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D7A546-FC55-426F-A9CF-0320815ED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2883625-95B9-466D-BE28-7C04F608D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98BF5CC-3DC8-4F75-AB8E-7F291EEEF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441DE7-1CB8-49AC-AC39-7CF0E9CB7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33B44EF-BA19-494A-95DD-417AA3A6C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3DE2842-357D-447A-AE10-708B4DC45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7D1112-C508-DC0B-9F2D-6098724439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268856-82CD-EAEC-21B8-5ACB6081EB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826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5C87E4B-A8AE-47B0-B1F3-21B9D371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704BAE9-2E0F-43EF-A585-3036D2F45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FBA6DA8-50EA-474D-8185-8817435D4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05417D9-5A63-4498-BE17-E4FCBF5E4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D7A546-FC55-426F-A9CF-0320815ED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2883625-95B9-466D-BE28-7C04F608D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98BF5CC-3DC8-4F75-AB8E-7F291EEEF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441DE7-1CB8-49AC-AC39-7CF0E9CB7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33B44EF-BA19-494A-95DD-417AA3A6C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3DE2842-357D-447A-AE10-708B4DC45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7D1112-C508-DC0B-9F2D-6098724439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268856-82CD-EAEC-21B8-5ACB6081EB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4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F75FE9-4889-B1E2-E1F4-35AF18014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1AEF38-03CC-8F60-7878-8D5A0A0F4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87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F75FE9-4889-B1E2-E1F4-35AF18014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1AEF38-03CC-8F60-7878-8D5A0A0F4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5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91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15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30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86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0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34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7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149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4E48F3D-C9D6-40F0-BD43-D5AB2D7A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4BABC27-47B2-44BA-8994-90471820B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120D695-3C88-4B3E-8484-1A6D55429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8F4435A-E4B2-4646-9424-8DA4DBA5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998DD19-265C-4B66-983D-A64572A50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C550CA4-17FB-4C34-94E5-4BEF6223D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6C0EC08-670C-45BF-A577-9DFED9D2A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8119A525-3614-4EDD-AA17-77591986B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596BFA76-6665-47D8-B883-0E1B7AAD0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7D56318-72D7-4DB3-B8C4-EBE9CE46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142C838A-C065-498B-9C79-A953C0818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79A72E1-339A-4DAA-915A-95816B168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5E826D66-D1E3-4685-8448-46AAD5930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D48A91DB-6F3E-4233-862C-17A610609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48B6B15-B688-4194-9ACE-C107A94DE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21241F85-D072-481A-B1DC-8CA3AFF70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0842B79B-695C-4597-B5BF-25DBF1223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4177B3A-7DF4-4243-AC1E-BF1A8FE0C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27F1FBDD-0D01-48D3-BFE4-B86E7811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17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38FEF9B-024C-40A5-82D5-785E9E01F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808EC99-7547-4975-AA7A-CDF4C90DE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13374661-C79F-4204-85B9-BA34A0262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A49B561-B386-426C-9FA8-AF99860655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5A9E457-B760-46FD-AE0E-AF951D239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998F1D9-0C66-4406-B29D-E6E9B843A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7877C5F-1C5C-4E1E-9B48-3AAD12B55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DA74AC25-682C-47F4-8F7C-C11A5CE92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4D0DC3B-09DE-4501-96C1-4F7F2CF34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CE99590-016D-4F50-A71D-9C4F94091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582BF111-7157-421E-A857-6ACCD24D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09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3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64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48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0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93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53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3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881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85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59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179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0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3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0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06200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3757210-456B-9FF4-ECAC-A31F5C780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304" y="159488"/>
            <a:ext cx="1446028" cy="14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0725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993934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24247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57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89893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397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77858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039878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28756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910127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3128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1_Main 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69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-307567" y="4928634"/>
            <a:ext cx="14583699" cy="332298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 rot="10800000">
            <a:off x="-3037019" y="-3235731"/>
            <a:ext cx="16884820" cy="543406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9"/>
          <p:cNvGrpSpPr/>
          <p:nvPr/>
        </p:nvGrpSpPr>
        <p:grpSpPr>
          <a:xfrm flipH="1">
            <a:off x="7703656" y="6211634"/>
            <a:ext cx="743789" cy="375535"/>
            <a:chOff x="2855620" y="1802395"/>
            <a:chExt cx="249884" cy="126165"/>
          </a:xfrm>
        </p:grpSpPr>
        <p:sp>
          <p:nvSpPr>
            <p:cNvPr id="167" name="Google Shape;167;p9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9"/>
          <p:cNvGrpSpPr/>
          <p:nvPr/>
        </p:nvGrpSpPr>
        <p:grpSpPr>
          <a:xfrm flipH="1">
            <a:off x="2737495" y="5985903"/>
            <a:ext cx="797141" cy="601263"/>
            <a:chOff x="2533682" y="3720159"/>
            <a:chExt cx="248847" cy="187691"/>
          </a:xfrm>
        </p:grpSpPr>
        <p:sp>
          <p:nvSpPr>
            <p:cNvPr id="170" name="Google Shape;170;p9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9"/>
          <p:cNvGrpSpPr/>
          <p:nvPr/>
        </p:nvGrpSpPr>
        <p:grpSpPr>
          <a:xfrm rot="7492537" flipH="1">
            <a:off x="5493622" y="954855"/>
            <a:ext cx="894004" cy="584703"/>
            <a:chOff x="7555450" y="377766"/>
            <a:chExt cx="670499" cy="438524"/>
          </a:xfrm>
        </p:grpSpPr>
        <p:sp>
          <p:nvSpPr>
            <p:cNvPr id="174" name="Google Shape;174;p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8834135" y="193930"/>
            <a:ext cx="1210123" cy="601276"/>
          </a:xfrm>
          <a:custGeom>
            <a:avLst/>
            <a:gdLst/>
            <a:ahLst/>
            <a:cxnLst/>
            <a:rect l="l" t="t" r="r" b="b"/>
            <a:pathLst>
              <a:path w="12214" h="6069" extrusionOk="0">
                <a:moveTo>
                  <a:pt x="6318" y="1"/>
                </a:moveTo>
                <a:cubicBezTo>
                  <a:pt x="6069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5" y="2708"/>
                  <a:pt x="2843" y="3265"/>
                </a:cubicBezTo>
                <a:cubicBezTo>
                  <a:pt x="2766" y="3515"/>
                  <a:pt x="2689" y="3784"/>
                  <a:pt x="2612" y="3995"/>
                </a:cubicBezTo>
                <a:cubicBezTo>
                  <a:pt x="2555" y="3745"/>
                  <a:pt x="2420" y="3553"/>
                  <a:pt x="2305" y="3361"/>
                </a:cubicBezTo>
                <a:cubicBezTo>
                  <a:pt x="2170" y="3131"/>
                  <a:pt x="1998" y="2996"/>
                  <a:pt x="1825" y="2900"/>
                </a:cubicBezTo>
                <a:cubicBezTo>
                  <a:pt x="1729" y="2843"/>
                  <a:pt x="1633" y="2804"/>
                  <a:pt x="1537" y="2804"/>
                </a:cubicBezTo>
                <a:cubicBezTo>
                  <a:pt x="1498" y="2804"/>
                  <a:pt x="1422" y="2785"/>
                  <a:pt x="1364" y="2785"/>
                </a:cubicBezTo>
                <a:cubicBezTo>
                  <a:pt x="1306" y="2785"/>
                  <a:pt x="1230" y="2785"/>
                  <a:pt x="1153" y="2804"/>
                </a:cubicBezTo>
                <a:cubicBezTo>
                  <a:pt x="1018" y="2823"/>
                  <a:pt x="884" y="2881"/>
                  <a:pt x="788" y="2920"/>
                </a:cubicBezTo>
                <a:cubicBezTo>
                  <a:pt x="692" y="2977"/>
                  <a:pt x="596" y="3035"/>
                  <a:pt x="481" y="3131"/>
                </a:cubicBezTo>
                <a:cubicBezTo>
                  <a:pt x="346" y="3284"/>
                  <a:pt x="212" y="3457"/>
                  <a:pt x="116" y="3688"/>
                </a:cubicBezTo>
                <a:cubicBezTo>
                  <a:pt x="58" y="3860"/>
                  <a:pt x="0" y="4072"/>
                  <a:pt x="0" y="4360"/>
                </a:cubicBezTo>
                <a:cubicBezTo>
                  <a:pt x="0" y="4552"/>
                  <a:pt x="0" y="4801"/>
                  <a:pt x="20" y="5090"/>
                </a:cubicBezTo>
                <a:cubicBezTo>
                  <a:pt x="58" y="5378"/>
                  <a:pt x="96" y="5627"/>
                  <a:pt x="154" y="5896"/>
                </a:cubicBezTo>
                <a:lnTo>
                  <a:pt x="154" y="5954"/>
                </a:lnTo>
                <a:lnTo>
                  <a:pt x="173" y="6069"/>
                </a:lnTo>
                <a:lnTo>
                  <a:pt x="11734" y="6069"/>
                </a:lnTo>
                <a:lnTo>
                  <a:pt x="11772" y="6050"/>
                </a:lnTo>
                <a:lnTo>
                  <a:pt x="11830" y="5954"/>
                </a:lnTo>
                <a:cubicBezTo>
                  <a:pt x="12099" y="5493"/>
                  <a:pt x="12214" y="5051"/>
                  <a:pt x="12176" y="4667"/>
                </a:cubicBezTo>
                <a:cubicBezTo>
                  <a:pt x="12118" y="4283"/>
                  <a:pt x="11964" y="3957"/>
                  <a:pt x="11676" y="3707"/>
                </a:cubicBezTo>
                <a:cubicBezTo>
                  <a:pt x="11388" y="3476"/>
                  <a:pt x="11023" y="3361"/>
                  <a:pt x="10620" y="3361"/>
                </a:cubicBezTo>
                <a:lnTo>
                  <a:pt x="10562" y="3361"/>
                </a:lnTo>
                <a:cubicBezTo>
                  <a:pt x="10178" y="3361"/>
                  <a:pt x="9775" y="3476"/>
                  <a:pt x="9391" y="3707"/>
                </a:cubicBezTo>
                <a:cubicBezTo>
                  <a:pt x="9237" y="3803"/>
                  <a:pt x="9103" y="3899"/>
                  <a:pt x="8988" y="4033"/>
                </a:cubicBezTo>
                <a:cubicBezTo>
                  <a:pt x="9007" y="3841"/>
                  <a:pt x="9007" y="3592"/>
                  <a:pt x="8988" y="3323"/>
                </a:cubicBezTo>
                <a:cubicBezTo>
                  <a:pt x="8949" y="2843"/>
                  <a:pt x="8853" y="2401"/>
                  <a:pt x="8719" y="1979"/>
                </a:cubicBezTo>
                <a:cubicBezTo>
                  <a:pt x="8546" y="1537"/>
                  <a:pt x="8335" y="1153"/>
                  <a:pt x="8066" y="826"/>
                </a:cubicBezTo>
                <a:cubicBezTo>
                  <a:pt x="7778" y="500"/>
                  <a:pt x="7413" y="250"/>
                  <a:pt x="7010" y="135"/>
                </a:cubicBezTo>
                <a:cubicBezTo>
                  <a:pt x="6799" y="39"/>
                  <a:pt x="6549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99133" y="1938533"/>
            <a:ext cx="7393600" cy="1122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399667" y="3043767"/>
            <a:ext cx="7393200" cy="1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88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-307567" y="4928634"/>
            <a:ext cx="14583699" cy="332298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 rot="10800000">
            <a:off x="-3037019" y="-3235731"/>
            <a:ext cx="16884820" cy="543406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9"/>
          <p:cNvGrpSpPr/>
          <p:nvPr/>
        </p:nvGrpSpPr>
        <p:grpSpPr>
          <a:xfrm flipH="1">
            <a:off x="7703656" y="6211634"/>
            <a:ext cx="743789" cy="375535"/>
            <a:chOff x="2855620" y="1802395"/>
            <a:chExt cx="249884" cy="126165"/>
          </a:xfrm>
        </p:grpSpPr>
        <p:sp>
          <p:nvSpPr>
            <p:cNvPr id="167" name="Google Shape;167;p9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9"/>
          <p:cNvGrpSpPr/>
          <p:nvPr/>
        </p:nvGrpSpPr>
        <p:grpSpPr>
          <a:xfrm flipH="1">
            <a:off x="2737495" y="5985903"/>
            <a:ext cx="797141" cy="601263"/>
            <a:chOff x="2533682" y="3720159"/>
            <a:chExt cx="248847" cy="187691"/>
          </a:xfrm>
        </p:grpSpPr>
        <p:sp>
          <p:nvSpPr>
            <p:cNvPr id="170" name="Google Shape;170;p9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9"/>
          <p:cNvGrpSpPr/>
          <p:nvPr/>
        </p:nvGrpSpPr>
        <p:grpSpPr>
          <a:xfrm rot="7492537" flipH="1">
            <a:off x="5493622" y="954855"/>
            <a:ext cx="894004" cy="584703"/>
            <a:chOff x="7555450" y="377766"/>
            <a:chExt cx="670499" cy="438524"/>
          </a:xfrm>
        </p:grpSpPr>
        <p:sp>
          <p:nvSpPr>
            <p:cNvPr id="174" name="Google Shape;174;p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8834135" y="193930"/>
            <a:ext cx="1210123" cy="601276"/>
          </a:xfrm>
          <a:custGeom>
            <a:avLst/>
            <a:gdLst/>
            <a:ahLst/>
            <a:cxnLst/>
            <a:rect l="l" t="t" r="r" b="b"/>
            <a:pathLst>
              <a:path w="12214" h="6069" extrusionOk="0">
                <a:moveTo>
                  <a:pt x="6318" y="1"/>
                </a:moveTo>
                <a:cubicBezTo>
                  <a:pt x="6069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5" y="2708"/>
                  <a:pt x="2843" y="3265"/>
                </a:cubicBezTo>
                <a:cubicBezTo>
                  <a:pt x="2766" y="3515"/>
                  <a:pt x="2689" y="3784"/>
                  <a:pt x="2612" y="3995"/>
                </a:cubicBezTo>
                <a:cubicBezTo>
                  <a:pt x="2555" y="3745"/>
                  <a:pt x="2420" y="3553"/>
                  <a:pt x="2305" y="3361"/>
                </a:cubicBezTo>
                <a:cubicBezTo>
                  <a:pt x="2170" y="3131"/>
                  <a:pt x="1998" y="2996"/>
                  <a:pt x="1825" y="2900"/>
                </a:cubicBezTo>
                <a:cubicBezTo>
                  <a:pt x="1729" y="2843"/>
                  <a:pt x="1633" y="2804"/>
                  <a:pt x="1537" y="2804"/>
                </a:cubicBezTo>
                <a:cubicBezTo>
                  <a:pt x="1498" y="2804"/>
                  <a:pt x="1422" y="2785"/>
                  <a:pt x="1364" y="2785"/>
                </a:cubicBezTo>
                <a:cubicBezTo>
                  <a:pt x="1306" y="2785"/>
                  <a:pt x="1230" y="2785"/>
                  <a:pt x="1153" y="2804"/>
                </a:cubicBezTo>
                <a:cubicBezTo>
                  <a:pt x="1018" y="2823"/>
                  <a:pt x="884" y="2881"/>
                  <a:pt x="788" y="2920"/>
                </a:cubicBezTo>
                <a:cubicBezTo>
                  <a:pt x="692" y="2977"/>
                  <a:pt x="596" y="3035"/>
                  <a:pt x="481" y="3131"/>
                </a:cubicBezTo>
                <a:cubicBezTo>
                  <a:pt x="346" y="3284"/>
                  <a:pt x="212" y="3457"/>
                  <a:pt x="116" y="3688"/>
                </a:cubicBezTo>
                <a:cubicBezTo>
                  <a:pt x="58" y="3860"/>
                  <a:pt x="0" y="4072"/>
                  <a:pt x="0" y="4360"/>
                </a:cubicBezTo>
                <a:cubicBezTo>
                  <a:pt x="0" y="4552"/>
                  <a:pt x="0" y="4801"/>
                  <a:pt x="20" y="5090"/>
                </a:cubicBezTo>
                <a:cubicBezTo>
                  <a:pt x="58" y="5378"/>
                  <a:pt x="96" y="5627"/>
                  <a:pt x="154" y="5896"/>
                </a:cubicBezTo>
                <a:lnTo>
                  <a:pt x="154" y="5954"/>
                </a:lnTo>
                <a:lnTo>
                  <a:pt x="173" y="6069"/>
                </a:lnTo>
                <a:lnTo>
                  <a:pt x="11734" y="6069"/>
                </a:lnTo>
                <a:lnTo>
                  <a:pt x="11772" y="6050"/>
                </a:lnTo>
                <a:lnTo>
                  <a:pt x="11830" y="5954"/>
                </a:lnTo>
                <a:cubicBezTo>
                  <a:pt x="12099" y="5493"/>
                  <a:pt x="12214" y="5051"/>
                  <a:pt x="12176" y="4667"/>
                </a:cubicBezTo>
                <a:cubicBezTo>
                  <a:pt x="12118" y="4283"/>
                  <a:pt x="11964" y="3957"/>
                  <a:pt x="11676" y="3707"/>
                </a:cubicBezTo>
                <a:cubicBezTo>
                  <a:pt x="11388" y="3476"/>
                  <a:pt x="11023" y="3361"/>
                  <a:pt x="10620" y="3361"/>
                </a:cubicBezTo>
                <a:lnTo>
                  <a:pt x="10562" y="3361"/>
                </a:lnTo>
                <a:cubicBezTo>
                  <a:pt x="10178" y="3361"/>
                  <a:pt x="9775" y="3476"/>
                  <a:pt x="9391" y="3707"/>
                </a:cubicBezTo>
                <a:cubicBezTo>
                  <a:pt x="9237" y="3803"/>
                  <a:pt x="9103" y="3899"/>
                  <a:pt x="8988" y="4033"/>
                </a:cubicBezTo>
                <a:cubicBezTo>
                  <a:pt x="9007" y="3841"/>
                  <a:pt x="9007" y="3592"/>
                  <a:pt x="8988" y="3323"/>
                </a:cubicBezTo>
                <a:cubicBezTo>
                  <a:pt x="8949" y="2843"/>
                  <a:pt x="8853" y="2401"/>
                  <a:pt x="8719" y="1979"/>
                </a:cubicBezTo>
                <a:cubicBezTo>
                  <a:pt x="8546" y="1537"/>
                  <a:pt x="8335" y="1153"/>
                  <a:pt x="8066" y="826"/>
                </a:cubicBezTo>
                <a:cubicBezTo>
                  <a:pt x="7778" y="500"/>
                  <a:pt x="7413" y="250"/>
                  <a:pt x="7010" y="135"/>
                </a:cubicBezTo>
                <a:cubicBezTo>
                  <a:pt x="6799" y="39"/>
                  <a:pt x="6549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99133" y="1938533"/>
            <a:ext cx="7393600" cy="1122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399667" y="3043767"/>
            <a:ext cx="7393200" cy="1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891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NUL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22AC6F7B-5355-D1E5-BE9D-E680ED282754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F164C78-1A9F-842E-C3B3-D9C1400CAFE6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7F98DA3-1789-E88D-C3EE-8EA08AF38695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304" y="159488"/>
            <a:ext cx="1446028" cy="14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70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1" r:id="rId25"/>
    <p:sldLayoutId id="2147483703" r:id="rId26"/>
    <p:sldLayoutId id="2147483704" r:id="rId27"/>
    <p:sldLayoutId id="2147483705" r:id="rId28"/>
    <p:sldLayoutId id="2147483733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  <p:sldLayoutId id="2147483717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  <p:sldLayoutId id="2147483724" r:id="rId46"/>
    <p:sldLayoutId id="2147483725" r:id="rId47"/>
    <p:sldLayoutId id="2147483726" r:id="rId48"/>
    <p:sldLayoutId id="2147483727" r:id="rId49"/>
    <p:sldLayoutId id="2147483728" r:id="rId50"/>
    <p:sldLayoutId id="2147483729" r:id="rId51"/>
    <p:sldLayoutId id="2147483730" r:id="rId52"/>
    <p:sldLayoutId id="2147483731" r:id="rId53"/>
    <p:sldLayoutId id="2147483732" r:id="rId54"/>
    <p:sldLayoutId id="2147483746" r:id="rId5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717A999-AEA2-13F5-D8B6-3713AD5091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304" y="159488"/>
            <a:ext cx="1446028" cy="14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9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Relationship Id="rId4" Type="http://schemas.microsoft.com/office/2007/relationships/hdphot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NUL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microsoft.com/office/2007/relationships/hdphoto" Target="NUL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62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42"/>
          <p:cNvSpPr/>
          <p:nvPr/>
        </p:nvSpPr>
        <p:spPr>
          <a:xfrm rot="10800000" flipH="1">
            <a:off x="158891" y="747713"/>
            <a:ext cx="4780744" cy="1936316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293" name="Google Shape;1293;p42"/>
          <p:cNvGrpSpPr/>
          <p:nvPr/>
        </p:nvGrpSpPr>
        <p:grpSpPr>
          <a:xfrm rot="-445069">
            <a:off x="60093" y="-102512"/>
            <a:ext cx="1247921" cy="1441351"/>
            <a:chOff x="1550903" y="366430"/>
            <a:chExt cx="1728085" cy="2090680"/>
          </a:xfrm>
        </p:grpSpPr>
        <p:sp>
          <p:nvSpPr>
            <p:cNvPr id="1294" name="Google Shape;1294;p42"/>
            <p:cNvSpPr/>
            <p:nvPr/>
          </p:nvSpPr>
          <p:spPr>
            <a:xfrm>
              <a:off x="1550903" y="366430"/>
              <a:ext cx="1728085" cy="2090680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2914531" y="1090690"/>
              <a:ext cx="21273" cy="51887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1597064" y="1122055"/>
              <a:ext cx="1635766" cy="1288036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1597064" y="1123010"/>
              <a:ext cx="1371014" cy="128708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1963352" y="412591"/>
              <a:ext cx="264821" cy="444754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1983603" y="455957"/>
              <a:ext cx="175365" cy="78478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1625633" y="707832"/>
              <a:ext cx="1318445" cy="735348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1625633" y="778881"/>
              <a:ext cx="423550" cy="665257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1720683" y="1097168"/>
              <a:ext cx="343231" cy="278662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1877508" y="982753"/>
              <a:ext cx="472982" cy="337026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2079539" y="859134"/>
              <a:ext cx="554596" cy="370026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2328687" y="806564"/>
              <a:ext cx="549892" cy="325162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2592562" y="802813"/>
              <a:ext cx="212252" cy="126274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2669133" y="974435"/>
              <a:ext cx="168888" cy="210411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2411736" y="848975"/>
              <a:ext cx="334026" cy="405072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2100199" y="858180"/>
              <a:ext cx="439777" cy="44761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1779731" y="913546"/>
              <a:ext cx="527801" cy="447550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1694977" y="933865"/>
              <a:ext cx="354208" cy="268707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2897007" y="1271516"/>
              <a:ext cx="228889" cy="283298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3123040" y="1576916"/>
              <a:ext cx="54478" cy="7609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1846143" y="1618577"/>
              <a:ext cx="355299" cy="352231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1944874" y="1661943"/>
              <a:ext cx="248252" cy="246071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1898713" y="1802540"/>
              <a:ext cx="113592" cy="47046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1813891" y="1461479"/>
              <a:ext cx="203934" cy="106842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2658019" y="1457116"/>
              <a:ext cx="350663" cy="352435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2665451" y="1519573"/>
              <a:ext cx="245457" cy="24661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2850846" y="1611282"/>
              <a:ext cx="113592" cy="45750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2697703" y="1295517"/>
              <a:ext cx="200320" cy="87751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2334210" y="1770698"/>
              <a:ext cx="261139" cy="143388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2267798" y="1661807"/>
              <a:ext cx="359867" cy="262980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42"/>
          <p:cNvGrpSpPr/>
          <p:nvPr/>
        </p:nvGrpSpPr>
        <p:grpSpPr>
          <a:xfrm flipH="1">
            <a:off x="9413781" y="-3841"/>
            <a:ext cx="1308380" cy="712529"/>
            <a:chOff x="816462" y="899275"/>
            <a:chExt cx="981285" cy="534397"/>
          </a:xfrm>
        </p:grpSpPr>
        <p:sp>
          <p:nvSpPr>
            <p:cNvPr id="1325" name="Google Shape;1325;p42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327" name="Google Shape;1327;p42"/>
          <p:cNvSpPr/>
          <p:nvPr/>
        </p:nvSpPr>
        <p:spPr>
          <a:xfrm flipH="1">
            <a:off x="9005173" y="90738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4960417-977E-4CDA-B77E-E6B3BBB8452E}"/>
              </a:ext>
            </a:extLst>
          </p:cNvPr>
          <p:cNvSpPr/>
          <p:nvPr/>
        </p:nvSpPr>
        <p:spPr>
          <a:xfrm>
            <a:off x="229441" y="1153229"/>
            <a:ext cx="4682792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tranh</a:t>
            </a:r>
            <a:endParaRPr lang="en-US" sz="4267" kern="0" dirty="0">
              <a:solidFill>
                <a:srgbClr val="F01526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792F705-3E5B-433E-9DE0-F9B908D0A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03" y="837105"/>
            <a:ext cx="5205651" cy="475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0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42"/>
          <p:cNvSpPr/>
          <p:nvPr/>
        </p:nvSpPr>
        <p:spPr>
          <a:xfrm rot="10800000" flipH="1">
            <a:off x="158891" y="747713"/>
            <a:ext cx="4780744" cy="1936316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42"/>
          <p:cNvGrpSpPr/>
          <p:nvPr/>
        </p:nvGrpSpPr>
        <p:grpSpPr>
          <a:xfrm rot="-445069">
            <a:off x="60093" y="-102512"/>
            <a:ext cx="1247921" cy="1441351"/>
            <a:chOff x="1550903" y="366430"/>
            <a:chExt cx="1728085" cy="2090680"/>
          </a:xfrm>
        </p:grpSpPr>
        <p:sp>
          <p:nvSpPr>
            <p:cNvPr id="1294" name="Google Shape;1294;p42"/>
            <p:cNvSpPr/>
            <p:nvPr/>
          </p:nvSpPr>
          <p:spPr>
            <a:xfrm>
              <a:off x="1550903" y="366430"/>
              <a:ext cx="1728085" cy="2090680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2914531" y="1090690"/>
              <a:ext cx="21273" cy="51887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1597064" y="1122055"/>
              <a:ext cx="1635766" cy="1288036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1597064" y="1123010"/>
              <a:ext cx="1371014" cy="128708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1963352" y="412591"/>
              <a:ext cx="264821" cy="444754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1983603" y="455957"/>
              <a:ext cx="175365" cy="78478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1625633" y="707832"/>
              <a:ext cx="1318445" cy="735348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1625633" y="778881"/>
              <a:ext cx="423550" cy="665257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1720683" y="1097168"/>
              <a:ext cx="343231" cy="278662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1877508" y="982753"/>
              <a:ext cx="472982" cy="337026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2079539" y="859134"/>
              <a:ext cx="554596" cy="370026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2328687" y="806564"/>
              <a:ext cx="549892" cy="325162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2592562" y="802813"/>
              <a:ext cx="212252" cy="126274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2669133" y="974435"/>
              <a:ext cx="168888" cy="210411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2411736" y="848975"/>
              <a:ext cx="334026" cy="405072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2100199" y="858180"/>
              <a:ext cx="439777" cy="44761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1779731" y="913546"/>
              <a:ext cx="527801" cy="447550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1694977" y="933865"/>
              <a:ext cx="354208" cy="268707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2897007" y="1271516"/>
              <a:ext cx="228889" cy="283298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3123040" y="1576916"/>
              <a:ext cx="54478" cy="7609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1846143" y="1618577"/>
              <a:ext cx="355299" cy="352231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1944874" y="1661943"/>
              <a:ext cx="248252" cy="246071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1898713" y="1802540"/>
              <a:ext cx="113592" cy="47046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1813891" y="1461479"/>
              <a:ext cx="203934" cy="106842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2658019" y="1457116"/>
              <a:ext cx="350663" cy="352435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2665451" y="1519573"/>
              <a:ext cx="245457" cy="24661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2850846" y="1611282"/>
              <a:ext cx="113592" cy="45750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2697703" y="1295517"/>
              <a:ext cx="200320" cy="87751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2334210" y="1770698"/>
              <a:ext cx="261139" cy="143388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2267798" y="1661807"/>
              <a:ext cx="359867" cy="262980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42"/>
          <p:cNvGrpSpPr/>
          <p:nvPr/>
        </p:nvGrpSpPr>
        <p:grpSpPr>
          <a:xfrm flipH="1">
            <a:off x="9413781" y="-3841"/>
            <a:ext cx="1308380" cy="712529"/>
            <a:chOff x="816462" y="899275"/>
            <a:chExt cx="981285" cy="534397"/>
          </a:xfrm>
        </p:grpSpPr>
        <p:sp>
          <p:nvSpPr>
            <p:cNvPr id="1325" name="Google Shape;1325;p42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27" name="Google Shape;1327;p42"/>
          <p:cNvSpPr/>
          <p:nvPr/>
        </p:nvSpPr>
        <p:spPr>
          <a:xfrm flipH="1">
            <a:off x="9005173" y="90738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4960417-977E-4CDA-B77E-E6B3BBB8452E}"/>
              </a:ext>
            </a:extLst>
          </p:cNvPr>
          <p:cNvSpPr/>
          <p:nvPr/>
        </p:nvSpPr>
        <p:spPr>
          <a:xfrm>
            <a:off x="229441" y="1153229"/>
            <a:ext cx="4682792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endParaRPr lang="en-US" sz="4267" kern="0" dirty="0">
              <a:solidFill>
                <a:srgbClr val="F01526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B66948F-C2BF-4346-8565-3F5CC94EA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42" y="477412"/>
            <a:ext cx="5291584" cy="506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8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42"/>
          <p:cNvSpPr/>
          <p:nvPr/>
        </p:nvSpPr>
        <p:spPr>
          <a:xfrm rot="10800000" flipH="1">
            <a:off x="158891" y="747713"/>
            <a:ext cx="4780744" cy="1936316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293" name="Google Shape;1293;p42"/>
          <p:cNvGrpSpPr/>
          <p:nvPr/>
        </p:nvGrpSpPr>
        <p:grpSpPr>
          <a:xfrm rot="-445069">
            <a:off x="60093" y="-102512"/>
            <a:ext cx="1247921" cy="1441351"/>
            <a:chOff x="1550903" y="366430"/>
            <a:chExt cx="1728085" cy="2090680"/>
          </a:xfrm>
        </p:grpSpPr>
        <p:sp>
          <p:nvSpPr>
            <p:cNvPr id="1294" name="Google Shape;1294;p42"/>
            <p:cNvSpPr/>
            <p:nvPr/>
          </p:nvSpPr>
          <p:spPr>
            <a:xfrm>
              <a:off x="1550903" y="366430"/>
              <a:ext cx="1728085" cy="2090680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2914531" y="1090690"/>
              <a:ext cx="21273" cy="51887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1597064" y="1122055"/>
              <a:ext cx="1635766" cy="1288036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1597064" y="1123010"/>
              <a:ext cx="1371014" cy="128708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1963352" y="412591"/>
              <a:ext cx="264821" cy="444754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1983603" y="455957"/>
              <a:ext cx="175365" cy="78478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1625633" y="707832"/>
              <a:ext cx="1318445" cy="735348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1625633" y="778881"/>
              <a:ext cx="423550" cy="665257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1720683" y="1097168"/>
              <a:ext cx="343231" cy="278662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1877508" y="982753"/>
              <a:ext cx="472982" cy="337026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2079539" y="859134"/>
              <a:ext cx="554596" cy="370026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2328687" y="806564"/>
              <a:ext cx="549892" cy="325162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2592562" y="802813"/>
              <a:ext cx="212252" cy="126274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2669133" y="974435"/>
              <a:ext cx="168888" cy="210411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2411736" y="848975"/>
              <a:ext cx="334026" cy="405072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2100199" y="858180"/>
              <a:ext cx="439777" cy="44761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1779731" y="913546"/>
              <a:ext cx="527801" cy="447550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1694977" y="933865"/>
              <a:ext cx="354208" cy="268707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2897007" y="1271516"/>
              <a:ext cx="228889" cy="283298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3123040" y="1576916"/>
              <a:ext cx="54478" cy="7609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1846143" y="1618577"/>
              <a:ext cx="355299" cy="352231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1944874" y="1661943"/>
              <a:ext cx="248252" cy="246071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1898713" y="1802540"/>
              <a:ext cx="113592" cy="47046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1813891" y="1461479"/>
              <a:ext cx="203934" cy="106842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2658019" y="1457116"/>
              <a:ext cx="350663" cy="352435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2665451" y="1519573"/>
              <a:ext cx="245457" cy="24661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2850846" y="1611282"/>
              <a:ext cx="113592" cy="45750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2697703" y="1295517"/>
              <a:ext cx="200320" cy="87751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2334210" y="1770698"/>
              <a:ext cx="261139" cy="143388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2267798" y="1661807"/>
              <a:ext cx="359867" cy="262980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42"/>
          <p:cNvGrpSpPr/>
          <p:nvPr/>
        </p:nvGrpSpPr>
        <p:grpSpPr>
          <a:xfrm flipH="1">
            <a:off x="9413781" y="-3841"/>
            <a:ext cx="1308380" cy="712529"/>
            <a:chOff x="816462" y="899275"/>
            <a:chExt cx="981285" cy="534397"/>
          </a:xfrm>
        </p:grpSpPr>
        <p:sp>
          <p:nvSpPr>
            <p:cNvPr id="1325" name="Google Shape;1325;p42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327" name="Google Shape;1327;p42"/>
          <p:cNvSpPr/>
          <p:nvPr/>
        </p:nvSpPr>
        <p:spPr>
          <a:xfrm flipH="1">
            <a:off x="9005173" y="90738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4960417-977E-4CDA-B77E-E6B3BBB8452E}"/>
              </a:ext>
            </a:extLst>
          </p:cNvPr>
          <p:cNvSpPr/>
          <p:nvPr/>
        </p:nvSpPr>
        <p:spPr>
          <a:xfrm>
            <a:off x="229441" y="1153229"/>
            <a:ext cx="4682792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tranh</a:t>
            </a:r>
            <a:endParaRPr lang="en-US" sz="4267" kern="0" dirty="0">
              <a:solidFill>
                <a:srgbClr val="F01526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B410D77-02A5-422B-804B-57B09851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153" y="520785"/>
            <a:ext cx="5190182" cy="514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6470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42"/>
          <p:cNvSpPr/>
          <p:nvPr/>
        </p:nvSpPr>
        <p:spPr>
          <a:xfrm rot="10800000" flipH="1">
            <a:off x="158891" y="747713"/>
            <a:ext cx="4780744" cy="1936316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293" name="Google Shape;1293;p42"/>
          <p:cNvGrpSpPr/>
          <p:nvPr/>
        </p:nvGrpSpPr>
        <p:grpSpPr>
          <a:xfrm rot="-445069">
            <a:off x="60093" y="-102512"/>
            <a:ext cx="1247921" cy="1441351"/>
            <a:chOff x="1550903" y="366430"/>
            <a:chExt cx="1728085" cy="2090680"/>
          </a:xfrm>
        </p:grpSpPr>
        <p:sp>
          <p:nvSpPr>
            <p:cNvPr id="1294" name="Google Shape;1294;p42"/>
            <p:cNvSpPr/>
            <p:nvPr/>
          </p:nvSpPr>
          <p:spPr>
            <a:xfrm>
              <a:off x="1550903" y="366430"/>
              <a:ext cx="1728085" cy="2090680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2914531" y="1090690"/>
              <a:ext cx="21273" cy="51887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1597064" y="1122055"/>
              <a:ext cx="1635766" cy="1288036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1597064" y="1123010"/>
              <a:ext cx="1371014" cy="128708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1963352" y="412591"/>
              <a:ext cx="264821" cy="444754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1983603" y="455957"/>
              <a:ext cx="175365" cy="78478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1625633" y="707832"/>
              <a:ext cx="1318445" cy="735348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1625633" y="778881"/>
              <a:ext cx="423550" cy="665257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1720683" y="1097168"/>
              <a:ext cx="343231" cy="278662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1877508" y="982753"/>
              <a:ext cx="472982" cy="337026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2079539" y="859134"/>
              <a:ext cx="554596" cy="370026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2328687" y="806564"/>
              <a:ext cx="549892" cy="325162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2592562" y="802813"/>
              <a:ext cx="212252" cy="126274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2669133" y="974435"/>
              <a:ext cx="168888" cy="210411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2411736" y="848975"/>
              <a:ext cx="334026" cy="405072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2100199" y="858180"/>
              <a:ext cx="439777" cy="44761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1779731" y="913546"/>
              <a:ext cx="527801" cy="447550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1694977" y="933865"/>
              <a:ext cx="354208" cy="268707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2897007" y="1271516"/>
              <a:ext cx="228889" cy="283298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3123040" y="1576916"/>
              <a:ext cx="54478" cy="7609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1846143" y="1618577"/>
              <a:ext cx="355299" cy="352231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1944874" y="1661943"/>
              <a:ext cx="248252" cy="246071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1898713" y="1802540"/>
              <a:ext cx="113592" cy="47046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1813891" y="1461479"/>
              <a:ext cx="203934" cy="106842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2658019" y="1457116"/>
              <a:ext cx="350663" cy="352435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2665451" y="1519573"/>
              <a:ext cx="245457" cy="24661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2850846" y="1611282"/>
              <a:ext cx="113592" cy="45750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2697703" y="1295517"/>
              <a:ext cx="200320" cy="87751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2334210" y="1770698"/>
              <a:ext cx="261139" cy="143388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2267798" y="1661807"/>
              <a:ext cx="359867" cy="262980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42"/>
          <p:cNvGrpSpPr/>
          <p:nvPr/>
        </p:nvGrpSpPr>
        <p:grpSpPr>
          <a:xfrm flipH="1">
            <a:off x="9413781" y="-3841"/>
            <a:ext cx="1308380" cy="712529"/>
            <a:chOff x="816462" y="899275"/>
            <a:chExt cx="981285" cy="534397"/>
          </a:xfrm>
        </p:grpSpPr>
        <p:sp>
          <p:nvSpPr>
            <p:cNvPr id="1325" name="Google Shape;1325;p42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327" name="Google Shape;1327;p42"/>
          <p:cNvSpPr/>
          <p:nvPr/>
        </p:nvSpPr>
        <p:spPr>
          <a:xfrm flipH="1">
            <a:off x="9005173" y="90738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4960417-977E-4CDA-B77E-E6B3BBB8452E}"/>
              </a:ext>
            </a:extLst>
          </p:cNvPr>
          <p:cNvSpPr/>
          <p:nvPr/>
        </p:nvSpPr>
        <p:spPr>
          <a:xfrm>
            <a:off x="229441" y="1153229"/>
            <a:ext cx="4682792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267" kern="0" dirty="0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0152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tranh</a:t>
            </a:r>
            <a:endParaRPr lang="en-US" sz="4267" kern="0" dirty="0">
              <a:solidFill>
                <a:srgbClr val="F01526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595FB83-AA36-4EBC-993E-8CBDC160C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702" y="493752"/>
            <a:ext cx="5421338" cy="518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00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39"/>
          <p:cNvGrpSpPr/>
          <p:nvPr/>
        </p:nvGrpSpPr>
        <p:grpSpPr>
          <a:xfrm>
            <a:off x="5100301" y="5559972"/>
            <a:ext cx="893999" cy="584699"/>
            <a:chOff x="7555450" y="377766"/>
            <a:chExt cx="670499" cy="438524"/>
          </a:xfrm>
        </p:grpSpPr>
        <p:sp>
          <p:nvSpPr>
            <p:cNvPr id="1202" name="Google Shape;1202;p3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5" name="Google Shape;1205;p39"/>
          <p:cNvGrpSpPr/>
          <p:nvPr/>
        </p:nvGrpSpPr>
        <p:grpSpPr>
          <a:xfrm>
            <a:off x="626634" y="5738787"/>
            <a:ext cx="653637" cy="811748"/>
            <a:chOff x="7376250" y="1989890"/>
            <a:chExt cx="490228" cy="608811"/>
          </a:xfrm>
        </p:grpSpPr>
        <p:sp>
          <p:nvSpPr>
            <p:cNvPr id="1206" name="Google Shape;1206;p3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9532155" y="3414074"/>
            <a:ext cx="414360" cy="392877"/>
            <a:chOff x="7149116" y="2560555"/>
            <a:chExt cx="310770" cy="294658"/>
          </a:xfrm>
        </p:grpSpPr>
        <p:grpSp>
          <p:nvGrpSpPr>
            <p:cNvPr id="1210" name="Google Shape;1210;p39"/>
            <p:cNvGrpSpPr/>
            <p:nvPr/>
          </p:nvGrpSpPr>
          <p:grpSpPr>
            <a:xfrm>
              <a:off x="7149116" y="2560555"/>
              <a:ext cx="310770" cy="294658"/>
              <a:chOff x="7298566" y="2450661"/>
              <a:chExt cx="310770" cy="294658"/>
            </a:xfrm>
          </p:grpSpPr>
          <p:sp>
            <p:nvSpPr>
              <p:cNvPr id="1211" name="Google Shape;1211;p39"/>
              <p:cNvSpPr/>
              <p:nvPr/>
            </p:nvSpPr>
            <p:spPr>
              <a:xfrm>
                <a:off x="7298566" y="2450661"/>
                <a:ext cx="310770" cy="294658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054" extrusionOk="0">
                    <a:moveTo>
                      <a:pt x="1726" y="0"/>
                    </a:moveTo>
                    <a:cubicBezTo>
                      <a:pt x="1138" y="0"/>
                      <a:pt x="559" y="393"/>
                      <a:pt x="312" y="1016"/>
                    </a:cubicBezTo>
                    <a:cubicBezTo>
                      <a:pt x="0" y="1814"/>
                      <a:pt x="339" y="2680"/>
                      <a:pt x="1056" y="2965"/>
                    </a:cubicBezTo>
                    <a:cubicBezTo>
                      <a:pt x="1208" y="3025"/>
                      <a:pt x="1365" y="3053"/>
                      <a:pt x="1521" y="3053"/>
                    </a:cubicBezTo>
                    <a:cubicBezTo>
                      <a:pt x="2100" y="3053"/>
                      <a:pt x="2664" y="2660"/>
                      <a:pt x="2910" y="2031"/>
                    </a:cubicBezTo>
                    <a:cubicBezTo>
                      <a:pt x="3221" y="1233"/>
                      <a:pt x="2896" y="367"/>
                      <a:pt x="2179" y="82"/>
                    </a:cubicBezTo>
                    <a:cubicBezTo>
                      <a:pt x="2031" y="27"/>
                      <a:pt x="1878" y="0"/>
                      <a:pt x="17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7382119" y="2509033"/>
                <a:ext cx="216796" cy="205797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133" extrusionOk="0">
                    <a:moveTo>
                      <a:pt x="1196" y="1"/>
                    </a:moveTo>
                    <a:cubicBezTo>
                      <a:pt x="788" y="1"/>
                      <a:pt x="388" y="273"/>
                      <a:pt x="217" y="722"/>
                    </a:cubicBezTo>
                    <a:cubicBezTo>
                      <a:pt x="0" y="1277"/>
                      <a:pt x="230" y="1886"/>
                      <a:pt x="731" y="2075"/>
                    </a:cubicBezTo>
                    <a:cubicBezTo>
                      <a:pt x="833" y="2114"/>
                      <a:pt x="939" y="2132"/>
                      <a:pt x="1044" y="2132"/>
                    </a:cubicBezTo>
                    <a:cubicBezTo>
                      <a:pt x="1454" y="2132"/>
                      <a:pt x="1858" y="1854"/>
                      <a:pt x="2030" y="1412"/>
                    </a:cubicBezTo>
                    <a:cubicBezTo>
                      <a:pt x="2247" y="858"/>
                      <a:pt x="2016" y="249"/>
                      <a:pt x="1529" y="59"/>
                    </a:cubicBezTo>
                    <a:lnTo>
                      <a:pt x="1516" y="59"/>
                    </a:lnTo>
                    <a:cubicBezTo>
                      <a:pt x="1411" y="20"/>
                      <a:pt x="1303" y="1"/>
                      <a:pt x="1196" y="1"/>
                    </a:cubicBezTo>
                    <a:close/>
                  </a:path>
                </a:pathLst>
              </a:custGeom>
              <a:solidFill>
                <a:srgbClr val="682F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39"/>
            <p:cNvSpPr/>
            <p:nvPr/>
          </p:nvSpPr>
          <p:spPr>
            <a:xfrm>
              <a:off x="7194752" y="2667578"/>
              <a:ext cx="95421" cy="45926"/>
            </a:xfrm>
            <a:custGeom>
              <a:avLst/>
              <a:gdLst/>
              <a:ahLst/>
              <a:cxnLst/>
              <a:rect l="l" t="t" r="r" b="b"/>
              <a:pathLst>
                <a:path w="989" h="476" extrusionOk="0">
                  <a:moveTo>
                    <a:pt x="224" y="0"/>
                  </a:moveTo>
                  <a:cubicBezTo>
                    <a:pt x="129" y="0"/>
                    <a:pt x="62" y="24"/>
                    <a:pt x="42" y="71"/>
                  </a:cubicBezTo>
                  <a:cubicBezTo>
                    <a:pt x="1" y="152"/>
                    <a:pt x="177" y="315"/>
                    <a:pt x="434" y="409"/>
                  </a:cubicBezTo>
                  <a:cubicBezTo>
                    <a:pt x="560" y="452"/>
                    <a:pt x="687" y="475"/>
                    <a:pt x="783" y="475"/>
                  </a:cubicBezTo>
                  <a:cubicBezTo>
                    <a:pt x="872" y="475"/>
                    <a:pt x="935" y="455"/>
                    <a:pt x="948" y="409"/>
                  </a:cubicBezTo>
                  <a:cubicBezTo>
                    <a:pt x="989" y="301"/>
                    <a:pt x="813" y="152"/>
                    <a:pt x="569" y="71"/>
                  </a:cubicBezTo>
                  <a:cubicBezTo>
                    <a:pt x="441" y="24"/>
                    <a:pt x="319" y="0"/>
                    <a:pt x="22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1069;p38">
            <a:extLst>
              <a:ext uri="{FF2B5EF4-FFF2-40B4-BE49-F238E27FC236}">
                <a16:creationId xmlns:a16="http://schemas.microsoft.com/office/drawing/2014/main" xmlns="" id="{E3A615AF-2E00-4055-A045-E695895230FB}"/>
              </a:ext>
            </a:extLst>
          </p:cNvPr>
          <p:cNvSpPr/>
          <p:nvPr/>
        </p:nvSpPr>
        <p:spPr>
          <a:xfrm flipH="1">
            <a:off x="3609207" y="39591"/>
            <a:ext cx="6886925" cy="2579504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0" name="Google Shape;1042;p37">
            <a:extLst>
              <a:ext uri="{FF2B5EF4-FFF2-40B4-BE49-F238E27FC236}">
                <a16:creationId xmlns:a16="http://schemas.microsoft.com/office/drawing/2014/main" xmlns="" id="{36006B11-E47F-427D-842A-E541E333C675}"/>
              </a:ext>
            </a:extLst>
          </p:cNvPr>
          <p:cNvGrpSpPr/>
          <p:nvPr/>
        </p:nvGrpSpPr>
        <p:grpSpPr>
          <a:xfrm rot="-784983">
            <a:off x="10664" y="5238660"/>
            <a:ext cx="959497" cy="1494568"/>
            <a:chOff x="8424000" y="2335625"/>
            <a:chExt cx="981301" cy="1528532"/>
          </a:xfrm>
        </p:grpSpPr>
        <p:sp>
          <p:nvSpPr>
            <p:cNvPr id="71" name="Google Shape;1043;p37">
              <a:extLst>
                <a:ext uri="{FF2B5EF4-FFF2-40B4-BE49-F238E27FC236}">
                  <a16:creationId xmlns:a16="http://schemas.microsoft.com/office/drawing/2014/main" xmlns="" id="{34FEFABE-BEB6-4389-BB74-906BE5E885C0}"/>
                </a:ext>
              </a:extLst>
            </p:cNvPr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44;p37">
              <a:extLst>
                <a:ext uri="{FF2B5EF4-FFF2-40B4-BE49-F238E27FC236}">
                  <a16:creationId xmlns:a16="http://schemas.microsoft.com/office/drawing/2014/main" xmlns="" id="{E1E22C2E-0CB9-45C5-8DC3-37E294C249E0}"/>
                </a:ext>
              </a:extLst>
            </p:cNvPr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45;p37">
              <a:extLst>
                <a:ext uri="{FF2B5EF4-FFF2-40B4-BE49-F238E27FC236}">
                  <a16:creationId xmlns:a16="http://schemas.microsoft.com/office/drawing/2014/main" xmlns="" id="{76EC7A52-F0F1-4CC8-817B-DE89D3AAF3C8}"/>
                </a:ext>
              </a:extLst>
            </p:cNvPr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46;p37">
              <a:extLst>
                <a:ext uri="{FF2B5EF4-FFF2-40B4-BE49-F238E27FC236}">
                  <a16:creationId xmlns:a16="http://schemas.microsoft.com/office/drawing/2014/main" xmlns="" id="{2B0E1B2D-BEFA-4F19-A12C-1C4DA417CFBA}"/>
                </a:ext>
              </a:extLst>
            </p:cNvPr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47;p37">
              <a:extLst>
                <a:ext uri="{FF2B5EF4-FFF2-40B4-BE49-F238E27FC236}">
                  <a16:creationId xmlns:a16="http://schemas.microsoft.com/office/drawing/2014/main" xmlns="" id="{A2BB3755-650E-4536-92B4-226047CAA3DF}"/>
                </a:ext>
              </a:extLst>
            </p:cNvPr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48;p37">
              <a:extLst>
                <a:ext uri="{FF2B5EF4-FFF2-40B4-BE49-F238E27FC236}">
                  <a16:creationId xmlns:a16="http://schemas.microsoft.com/office/drawing/2014/main" xmlns="" id="{56958EEE-172E-4E36-82E5-7250ED1D18DA}"/>
                </a:ext>
              </a:extLst>
            </p:cNvPr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49;p37">
              <a:extLst>
                <a:ext uri="{FF2B5EF4-FFF2-40B4-BE49-F238E27FC236}">
                  <a16:creationId xmlns:a16="http://schemas.microsoft.com/office/drawing/2014/main" xmlns="" id="{5939B77A-0004-4740-AB56-AAB0D86ABE2C}"/>
                </a:ext>
              </a:extLst>
            </p:cNvPr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50;p37">
              <a:extLst>
                <a:ext uri="{FF2B5EF4-FFF2-40B4-BE49-F238E27FC236}">
                  <a16:creationId xmlns:a16="http://schemas.microsoft.com/office/drawing/2014/main" xmlns="" id="{85BBE49B-3E32-48EF-AC4C-D387E8537A21}"/>
                </a:ext>
              </a:extLst>
            </p:cNvPr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0AFAEEE0-6761-404E-B235-10408FC24CCC}"/>
              </a:ext>
            </a:extLst>
          </p:cNvPr>
          <p:cNvSpPr txBox="1"/>
          <p:nvPr/>
        </p:nvSpPr>
        <p:spPr>
          <a:xfrm>
            <a:off x="3734573" y="523924"/>
            <a:ext cx="62711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Kể</a:t>
            </a:r>
            <a:r>
              <a:rPr 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toàn</a:t>
            </a:r>
            <a:r>
              <a:rPr 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bộ</a:t>
            </a:r>
            <a:r>
              <a:rPr 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câu</a:t>
            </a:r>
            <a:r>
              <a:rPr 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  <a:sym typeface="Arial"/>
              </a:rPr>
              <a:t>chuyện</a:t>
            </a:r>
            <a:endParaRPr lang="en-US" sz="4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  <a:sym typeface="Arial"/>
            </a:endParaRP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xmlns="" id="{493C69A4-95FC-4FF0-8A11-385D7E38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04" y="2172776"/>
            <a:ext cx="4611513" cy="439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group of cartoon kids&#10;&#10;Description automatically generated">
            <a:extLst>
              <a:ext uri="{FF2B5EF4-FFF2-40B4-BE49-F238E27FC236}">
                <a16:creationId xmlns:a16="http://schemas.microsoft.com/office/drawing/2014/main" xmlns="" id="{A840D5F2-5CEC-2C22-4807-E73BF8B56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014930" y="2510342"/>
            <a:ext cx="3243588" cy="4528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A27AA4-C9F3-789A-6F1C-0950A3C389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5" r="15276"/>
          <a:stretch/>
        </p:blipFill>
        <p:spPr>
          <a:xfrm>
            <a:off x="7190999" y="3286389"/>
            <a:ext cx="4077762" cy="2883089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xmlns="" id="{439E326C-7C06-8289-06E6-F6F9EE6B9B92}"/>
              </a:ext>
            </a:extLst>
          </p:cNvPr>
          <p:cNvSpPr txBox="1"/>
          <p:nvPr/>
        </p:nvSpPr>
        <p:spPr>
          <a:xfrm rot="16200000">
            <a:off x="5665113" y="-3369376"/>
            <a:ext cx="861774" cy="107000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thấy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Pu-skin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498CA2-1230-ED28-1FE3-E068249D8EE0}"/>
              </a:ext>
            </a:extLst>
          </p:cNvPr>
          <p:cNvSpPr txBox="1"/>
          <p:nvPr/>
        </p:nvSpPr>
        <p:spPr>
          <a:xfrm>
            <a:off x="1790955" y="2635949"/>
            <a:ext cx="83199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Pu-skin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giỏi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từ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còn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nhỏ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6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5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xmlns="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AD2F3D1-DF26-3008-87BE-F1628A8DC9FD}"/>
              </a:ext>
            </a:extLst>
          </p:cNvPr>
          <p:cNvGrpSpPr/>
          <p:nvPr/>
        </p:nvGrpSpPr>
        <p:grpSpPr>
          <a:xfrm>
            <a:off x="1524000" y="825687"/>
            <a:ext cx="3130216" cy="1107996"/>
            <a:chOff x="1207008" y="374904"/>
            <a:chExt cx="3130216" cy="11079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54D6722-5075-412D-E716-2CD6E9547AD4}"/>
                </a:ext>
              </a:extLst>
            </p:cNvPr>
            <p:cNvSpPr txBox="1"/>
            <p:nvPr/>
          </p:nvSpPr>
          <p:spPr>
            <a:xfrm>
              <a:off x="1207008" y="374904"/>
              <a:ext cx="3130216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Tiếng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Việt</a:t>
              </a:r>
              <a:endParaRPr kumimoji="0" lang="vi-VN" sz="66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prstClr val="black"/>
                  </a:outerShdw>
                </a:effectLst>
                <a:uLnTx/>
                <a:uFillTx/>
                <a:latin typeface="#9Slide05 SFU Belle" panose="000004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417403-494D-2222-4871-38754FE40D67}"/>
                </a:ext>
              </a:extLst>
            </p:cNvPr>
            <p:cNvSpPr txBox="1"/>
            <p:nvPr/>
          </p:nvSpPr>
          <p:spPr>
            <a:xfrm>
              <a:off x="1207008" y="374904"/>
              <a:ext cx="3130216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Tiếng</a:t>
              </a: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Việt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66"/>
                    </a:gs>
                    <a:gs pos="65000">
                      <a:srgbClr val="069BB0"/>
                    </a:gs>
                    <a:gs pos="61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#9Slide05 SFU Belle" panose="00000400000000000000" pitchFamily="2" charset="-93"/>
                <a:ea typeface="+mn-ea"/>
                <a:cs typeface="+mn-cs"/>
              </a:endParaRPr>
            </a:p>
          </p:txBody>
        </p:sp>
      </p:grpSp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xmlns="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035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7" descr="形状, 圆圈&#10;&#10;描述已自动生成">
            <a:extLst>
              <a:ext uri="{FF2B5EF4-FFF2-40B4-BE49-F238E27FC236}">
                <a16:creationId xmlns:a16="http://schemas.microsoft.com/office/drawing/2014/main" xmlns="" id="{952FEC01-C404-72B1-9A87-DE06D117E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793514" y="-858466"/>
            <a:ext cx="10368119" cy="730299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7DAC922E-A5DA-11AA-8A97-43F51992B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1" y="3728003"/>
            <a:ext cx="1525952" cy="1268045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F1C76A7F-E024-825C-8088-8247CB434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2286" y="4890143"/>
            <a:ext cx="1028025" cy="867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EE7FB3-2C0B-D8AF-C8A0-6C207B5B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24" y="997819"/>
            <a:ext cx="4078577" cy="1182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B5FF62-C1F6-6B70-6E2B-F481EEEC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639" y="2110709"/>
            <a:ext cx="7748688" cy="2834886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1008AA3-1B49-2A64-780B-A420A3849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304" y="159488"/>
            <a:ext cx="1446028" cy="14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46"/>
          <p:cNvSpPr/>
          <p:nvPr/>
        </p:nvSpPr>
        <p:spPr>
          <a:xfrm flipH="1">
            <a:off x="6120164" y="1263871"/>
            <a:ext cx="5440563" cy="2587615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FFF">
              <a:alpha val="42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7" name="Google Shape;1487;p46"/>
          <p:cNvSpPr/>
          <p:nvPr/>
        </p:nvSpPr>
        <p:spPr>
          <a:xfrm>
            <a:off x="1588452" y="359018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7" name="Google Shape;1547;p46"/>
          <p:cNvSpPr/>
          <p:nvPr/>
        </p:nvSpPr>
        <p:spPr>
          <a:xfrm>
            <a:off x="10978579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8" name="Google Shape;1548;p46"/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9" name="Google Shape;1549;p46"/>
          <p:cNvSpPr/>
          <p:nvPr/>
        </p:nvSpPr>
        <p:spPr>
          <a:xfrm>
            <a:off x="10708012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46"/>
          <p:cNvSpPr/>
          <p:nvPr/>
        </p:nvSpPr>
        <p:spPr>
          <a:xfrm>
            <a:off x="11661704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5DC8F80-25EA-40B8-B3BF-FB39D1799E11}"/>
              </a:ext>
            </a:extLst>
          </p:cNvPr>
          <p:cNvSpPr txBox="1"/>
          <p:nvPr/>
        </p:nvSpPr>
        <p:spPr>
          <a:xfrm>
            <a:off x="6516569" y="1369430"/>
            <a:ext cx="5293513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Quan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3733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tranh</a:t>
            </a:r>
            <a:endParaRPr lang="en-US" sz="4267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BCBA5D-F23C-4176-B56B-045C8E91A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02" y="227358"/>
            <a:ext cx="5721110" cy="631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group of cartoon kids&#10;&#10;Description automatically generated">
            <a:extLst>
              <a:ext uri="{FF2B5EF4-FFF2-40B4-BE49-F238E27FC236}">
                <a16:creationId xmlns:a16="http://schemas.microsoft.com/office/drawing/2014/main" xmlns="" id="{44392DB1-F13A-2B9B-42DA-B2CA47B62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8780771" y="3073706"/>
            <a:ext cx="3243588" cy="4528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6" grpId="0" animBg="1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71A1-7322-B2C0-54EF-785405EF9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65" y="1689891"/>
            <a:ext cx="3016191" cy="3734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DF247-CE39-D57E-3B84-CF3A1A52A965}"/>
              </a:ext>
            </a:extLst>
          </p:cNvPr>
          <p:cNvSpPr txBox="1"/>
          <p:nvPr/>
        </p:nvSpPr>
        <p:spPr>
          <a:xfrm>
            <a:off x="3800004" y="1825358"/>
            <a:ext cx="7603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Pu-skin (1799 -1837)</a:t>
            </a:r>
            <a:r>
              <a:rPr lang="en-US" sz="3200" b="1" dirty="0">
                <a:latin typeface="Cambria" panose="02040503050406030204" pitchFamily="18" charset="0"/>
              </a:rPr>
              <a:t>: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thơ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</a:rPr>
              <a:t> Nga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2C8EA5-A3E5-79B5-EDB2-6571E613D952}"/>
              </a:ext>
            </a:extLst>
          </p:cNvPr>
          <p:cNvSpPr txBox="1"/>
          <p:nvPr/>
        </p:nvSpPr>
        <p:spPr>
          <a:xfrm>
            <a:off x="3991914" y="3070881"/>
            <a:ext cx="760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Thi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hào</a:t>
            </a:r>
            <a:r>
              <a:rPr lang="en-US" sz="3200" b="1" dirty="0">
                <a:latin typeface="Cambria" panose="02040503050406030204" pitchFamily="18" charset="0"/>
              </a:rPr>
              <a:t>: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thơ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rất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nổi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tiếng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B36B23-3F2C-0F2A-8BB6-3D188581F139}"/>
              </a:ext>
            </a:extLst>
          </p:cNvPr>
          <p:cNvSpPr txBox="1"/>
          <p:nvPr/>
        </p:nvSpPr>
        <p:spPr>
          <a:xfrm>
            <a:off x="3991914" y="3871292"/>
            <a:ext cx="760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tác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chỗ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003A88-E61F-3094-E993-81F3D43F3682}"/>
              </a:ext>
            </a:extLst>
          </p:cNvPr>
          <p:cNvSpPr txBox="1"/>
          <p:nvPr/>
        </p:nvSpPr>
        <p:spPr>
          <a:xfrm>
            <a:off x="3991914" y="4671703"/>
            <a:ext cx="760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hạ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Mọi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người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42456F-CB9B-A4B1-46F9-CE275241B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984" y="185650"/>
            <a:ext cx="509669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47"/>
          <p:cNvSpPr/>
          <p:nvPr/>
        </p:nvSpPr>
        <p:spPr>
          <a:xfrm rot="-2462095">
            <a:off x="4102331" y="2674666"/>
            <a:ext cx="4050920" cy="3905815"/>
          </a:xfrm>
          <a:custGeom>
            <a:avLst/>
            <a:gdLst/>
            <a:ahLst/>
            <a:cxnLst/>
            <a:rect l="l" t="t" r="r" b="b"/>
            <a:pathLst>
              <a:path w="13903" h="14238" extrusionOk="0">
                <a:moveTo>
                  <a:pt x="13770" y="4935"/>
                </a:moveTo>
                <a:cubicBezTo>
                  <a:pt x="13770" y="4942"/>
                  <a:pt x="13769" y="4948"/>
                  <a:pt x="13767" y="4953"/>
                </a:cubicBezTo>
                <a:lnTo>
                  <a:pt x="13767" y="4953"/>
                </a:lnTo>
                <a:cubicBezTo>
                  <a:pt x="13807" y="4960"/>
                  <a:pt x="13846" y="4967"/>
                  <a:pt x="13885" y="4974"/>
                </a:cubicBezTo>
                <a:cubicBezTo>
                  <a:pt x="13888" y="4974"/>
                  <a:pt x="13891" y="4974"/>
                  <a:pt x="13894" y="4975"/>
                </a:cubicBezTo>
                <a:lnTo>
                  <a:pt x="13894" y="4975"/>
                </a:lnTo>
                <a:cubicBezTo>
                  <a:pt x="13879" y="4971"/>
                  <a:pt x="13844" y="4960"/>
                  <a:pt x="13770" y="4935"/>
                </a:cubicBezTo>
                <a:close/>
                <a:moveTo>
                  <a:pt x="13894" y="4975"/>
                </a:moveTo>
                <a:cubicBezTo>
                  <a:pt x="13899" y="4976"/>
                  <a:pt x="13902" y="4977"/>
                  <a:pt x="13902" y="4977"/>
                </a:cubicBezTo>
                <a:cubicBezTo>
                  <a:pt x="13903" y="4977"/>
                  <a:pt x="13899" y="4976"/>
                  <a:pt x="13894" y="4975"/>
                </a:cubicBezTo>
                <a:close/>
                <a:moveTo>
                  <a:pt x="12905" y="0"/>
                </a:moveTo>
                <a:cubicBezTo>
                  <a:pt x="12867" y="0"/>
                  <a:pt x="12867" y="0"/>
                  <a:pt x="12848" y="19"/>
                </a:cubicBezTo>
                <a:cubicBezTo>
                  <a:pt x="12349" y="499"/>
                  <a:pt x="11888" y="979"/>
                  <a:pt x="11427" y="1479"/>
                </a:cubicBezTo>
                <a:cubicBezTo>
                  <a:pt x="11139" y="1824"/>
                  <a:pt x="10831" y="2132"/>
                  <a:pt x="10543" y="2477"/>
                </a:cubicBezTo>
                <a:cubicBezTo>
                  <a:pt x="10601" y="2304"/>
                  <a:pt x="10659" y="2112"/>
                  <a:pt x="10697" y="1920"/>
                </a:cubicBezTo>
                <a:cubicBezTo>
                  <a:pt x="10793" y="1421"/>
                  <a:pt x="10793" y="864"/>
                  <a:pt x="10620" y="365"/>
                </a:cubicBezTo>
                <a:cubicBezTo>
                  <a:pt x="10620" y="326"/>
                  <a:pt x="10601" y="307"/>
                  <a:pt x="10563" y="307"/>
                </a:cubicBezTo>
                <a:lnTo>
                  <a:pt x="10543" y="307"/>
                </a:lnTo>
                <a:cubicBezTo>
                  <a:pt x="10524" y="307"/>
                  <a:pt x="10505" y="365"/>
                  <a:pt x="10505" y="384"/>
                </a:cubicBezTo>
                <a:cubicBezTo>
                  <a:pt x="10543" y="499"/>
                  <a:pt x="10563" y="615"/>
                  <a:pt x="10601" y="730"/>
                </a:cubicBezTo>
                <a:cubicBezTo>
                  <a:pt x="10620" y="826"/>
                  <a:pt x="10620" y="960"/>
                  <a:pt x="10620" y="1056"/>
                </a:cubicBezTo>
                <a:cubicBezTo>
                  <a:pt x="10620" y="1171"/>
                  <a:pt x="10620" y="1287"/>
                  <a:pt x="10601" y="1402"/>
                </a:cubicBezTo>
                <a:cubicBezTo>
                  <a:pt x="10563" y="1536"/>
                  <a:pt x="10563" y="1671"/>
                  <a:pt x="10524" y="1786"/>
                </a:cubicBezTo>
                <a:cubicBezTo>
                  <a:pt x="10505" y="1940"/>
                  <a:pt x="10447" y="2074"/>
                  <a:pt x="10409" y="2208"/>
                </a:cubicBezTo>
                <a:cubicBezTo>
                  <a:pt x="10275" y="2516"/>
                  <a:pt x="10140" y="2804"/>
                  <a:pt x="9967" y="3092"/>
                </a:cubicBezTo>
                <a:cubicBezTo>
                  <a:pt x="9564" y="3572"/>
                  <a:pt x="9122" y="4052"/>
                  <a:pt x="8700" y="4513"/>
                </a:cubicBezTo>
                <a:cubicBezTo>
                  <a:pt x="8450" y="4743"/>
                  <a:pt x="8220" y="5012"/>
                  <a:pt x="7970" y="5223"/>
                </a:cubicBezTo>
                <a:lnTo>
                  <a:pt x="7913" y="5300"/>
                </a:lnTo>
                <a:cubicBezTo>
                  <a:pt x="7932" y="5204"/>
                  <a:pt x="7970" y="5089"/>
                  <a:pt x="8009" y="4993"/>
                </a:cubicBezTo>
                <a:cubicBezTo>
                  <a:pt x="8047" y="4743"/>
                  <a:pt x="8105" y="4513"/>
                  <a:pt x="8105" y="4263"/>
                </a:cubicBezTo>
                <a:cubicBezTo>
                  <a:pt x="8124" y="3994"/>
                  <a:pt x="8124" y="3764"/>
                  <a:pt x="8124" y="3495"/>
                </a:cubicBezTo>
                <a:cubicBezTo>
                  <a:pt x="8124" y="3265"/>
                  <a:pt x="8066" y="3015"/>
                  <a:pt x="8047" y="2785"/>
                </a:cubicBezTo>
                <a:cubicBezTo>
                  <a:pt x="8009" y="2535"/>
                  <a:pt x="7951" y="2266"/>
                  <a:pt x="7913" y="2036"/>
                </a:cubicBezTo>
                <a:cubicBezTo>
                  <a:pt x="7817" y="1556"/>
                  <a:pt x="7644" y="1075"/>
                  <a:pt x="7471" y="615"/>
                </a:cubicBezTo>
                <a:cubicBezTo>
                  <a:pt x="7471" y="595"/>
                  <a:pt x="7452" y="576"/>
                  <a:pt x="7432" y="576"/>
                </a:cubicBezTo>
                <a:lnTo>
                  <a:pt x="7394" y="576"/>
                </a:lnTo>
                <a:cubicBezTo>
                  <a:pt x="7375" y="576"/>
                  <a:pt x="7356" y="615"/>
                  <a:pt x="7356" y="634"/>
                </a:cubicBezTo>
                <a:cubicBezTo>
                  <a:pt x="7548" y="1171"/>
                  <a:pt x="7682" y="1728"/>
                  <a:pt x="7778" y="2266"/>
                </a:cubicBezTo>
                <a:cubicBezTo>
                  <a:pt x="7874" y="2842"/>
                  <a:pt x="7913" y="3418"/>
                  <a:pt x="7855" y="3994"/>
                </a:cubicBezTo>
                <a:cubicBezTo>
                  <a:pt x="7817" y="4417"/>
                  <a:pt x="7721" y="4820"/>
                  <a:pt x="7567" y="5204"/>
                </a:cubicBezTo>
                <a:cubicBezTo>
                  <a:pt x="7471" y="5435"/>
                  <a:pt x="7375" y="5665"/>
                  <a:pt x="7260" y="5876"/>
                </a:cubicBezTo>
                <a:lnTo>
                  <a:pt x="7202" y="5915"/>
                </a:lnTo>
                <a:cubicBezTo>
                  <a:pt x="6991" y="6107"/>
                  <a:pt x="6780" y="6299"/>
                  <a:pt x="6568" y="6472"/>
                </a:cubicBezTo>
                <a:cubicBezTo>
                  <a:pt x="6338" y="6644"/>
                  <a:pt x="6127" y="6837"/>
                  <a:pt x="5915" y="7009"/>
                </a:cubicBezTo>
                <a:cubicBezTo>
                  <a:pt x="5819" y="7067"/>
                  <a:pt x="5723" y="7163"/>
                  <a:pt x="5627" y="7240"/>
                </a:cubicBezTo>
                <a:cubicBezTo>
                  <a:pt x="5666" y="7067"/>
                  <a:pt x="5723" y="6875"/>
                  <a:pt x="5743" y="6721"/>
                </a:cubicBezTo>
                <a:cubicBezTo>
                  <a:pt x="5839" y="6241"/>
                  <a:pt x="5858" y="5723"/>
                  <a:pt x="5896" y="5243"/>
                </a:cubicBezTo>
                <a:cubicBezTo>
                  <a:pt x="5896" y="4993"/>
                  <a:pt x="5896" y="4743"/>
                  <a:pt x="5858" y="4474"/>
                </a:cubicBezTo>
                <a:lnTo>
                  <a:pt x="5800" y="3764"/>
                </a:lnTo>
                <a:cubicBezTo>
                  <a:pt x="5723" y="3322"/>
                  <a:pt x="5608" y="2900"/>
                  <a:pt x="5416" y="2496"/>
                </a:cubicBezTo>
                <a:cubicBezTo>
                  <a:pt x="5320" y="2304"/>
                  <a:pt x="5186" y="2132"/>
                  <a:pt x="5070" y="1959"/>
                </a:cubicBezTo>
                <a:cubicBezTo>
                  <a:pt x="5070" y="1959"/>
                  <a:pt x="5051" y="1940"/>
                  <a:pt x="5032" y="1940"/>
                </a:cubicBezTo>
                <a:cubicBezTo>
                  <a:pt x="4994" y="1940"/>
                  <a:pt x="4994" y="1940"/>
                  <a:pt x="4974" y="1959"/>
                </a:cubicBezTo>
                <a:cubicBezTo>
                  <a:pt x="4955" y="1978"/>
                  <a:pt x="4955" y="2016"/>
                  <a:pt x="4974" y="2036"/>
                </a:cubicBezTo>
                <a:cubicBezTo>
                  <a:pt x="4994" y="2055"/>
                  <a:pt x="4994" y="2074"/>
                  <a:pt x="5032" y="2112"/>
                </a:cubicBezTo>
                <a:cubicBezTo>
                  <a:pt x="5147" y="2247"/>
                  <a:pt x="5224" y="2400"/>
                  <a:pt x="5282" y="2554"/>
                </a:cubicBezTo>
                <a:cubicBezTo>
                  <a:pt x="5435" y="2881"/>
                  <a:pt x="5512" y="3188"/>
                  <a:pt x="5551" y="3514"/>
                </a:cubicBezTo>
                <a:cubicBezTo>
                  <a:pt x="5608" y="3802"/>
                  <a:pt x="5627" y="4129"/>
                  <a:pt x="5627" y="4417"/>
                </a:cubicBezTo>
                <a:cubicBezTo>
                  <a:pt x="5627" y="4724"/>
                  <a:pt x="5627" y="5031"/>
                  <a:pt x="5608" y="5339"/>
                </a:cubicBezTo>
                <a:cubicBezTo>
                  <a:pt x="5570" y="5684"/>
                  <a:pt x="5531" y="6049"/>
                  <a:pt x="5454" y="6376"/>
                </a:cubicBezTo>
                <a:cubicBezTo>
                  <a:pt x="5378" y="6683"/>
                  <a:pt x="5320" y="6971"/>
                  <a:pt x="5186" y="7297"/>
                </a:cubicBezTo>
                <a:cubicBezTo>
                  <a:pt x="5147" y="7432"/>
                  <a:pt x="5090" y="7585"/>
                  <a:pt x="5032" y="7720"/>
                </a:cubicBezTo>
                <a:cubicBezTo>
                  <a:pt x="4878" y="7835"/>
                  <a:pt x="4744" y="7970"/>
                  <a:pt x="4571" y="8085"/>
                </a:cubicBezTo>
                <a:cubicBezTo>
                  <a:pt x="4110" y="8450"/>
                  <a:pt x="3688" y="8834"/>
                  <a:pt x="3246" y="9218"/>
                </a:cubicBezTo>
                <a:cubicBezTo>
                  <a:pt x="2824" y="9602"/>
                  <a:pt x="2401" y="10005"/>
                  <a:pt x="2017" y="10428"/>
                </a:cubicBezTo>
                <a:cubicBezTo>
                  <a:pt x="1153" y="11426"/>
                  <a:pt x="385" y="12540"/>
                  <a:pt x="58" y="13827"/>
                </a:cubicBezTo>
                <a:cubicBezTo>
                  <a:pt x="1" y="13980"/>
                  <a:pt x="97" y="14172"/>
                  <a:pt x="289" y="14230"/>
                </a:cubicBezTo>
                <a:cubicBezTo>
                  <a:pt x="311" y="14236"/>
                  <a:pt x="335" y="14238"/>
                  <a:pt x="360" y="14238"/>
                </a:cubicBezTo>
                <a:cubicBezTo>
                  <a:pt x="420" y="14238"/>
                  <a:pt x="484" y="14224"/>
                  <a:pt x="538" y="14211"/>
                </a:cubicBezTo>
                <a:cubicBezTo>
                  <a:pt x="634" y="14153"/>
                  <a:pt x="654" y="14076"/>
                  <a:pt x="711" y="13980"/>
                </a:cubicBezTo>
                <a:cubicBezTo>
                  <a:pt x="750" y="13884"/>
                  <a:pt x="807" y="13769"/>
                  <a:pt x="826" y="13673"/>
                </a:cubicBezTo>
                <a:cubicBezTo>
                  <a:pt x="999" y="13289"/>
                  <a:pt x="1191" y="12905"/>
                  <a:pt x="1403" y="12540"/>
                </a:cubicBezTo>
                <a:cubicBezTo>
                  <a:pt x="1614" y="12194"/>
                  <a:pt x="1863" y="11829"/>
                  <a:pt x="2113" y="11522"/>
                </a:cubicBezTo>
                <a:cubicBezTo>
                  <a:pt x="2459" y="11081"/>
                  <a:pt x="2843" y="10677"/>
                  <a:pt x="3227" y="10274"/>
                </a:cubicBezTo>
                <a:cubicBezTo>
                  <a:pt x="3630" y="9851"/>
                  <a:pt x="4033" y="9448"/>
                  <a:pt x="4475" y="9064"/>
                </a:cubicBezTo>
                <a:cubicBezTo>
                  <a:pt x="4667" y="8891"/>
                  <a:pt x="4859" y="8699"/>
                  <a:pt x="5051" y="8546"/>
                </a:cubicBezTo>
                <a:cubicBezTo>
                  <a:pt x="5128" y="8488"/>
                  <a:pt x="5224" y="8469"/>
                  <a:pt x="5282" y="8411"/>
                </a:cubicBezTo>
                <a:cubicBezTo>
                  <a:pt x="5378" y="8373"/>
                  <a:pt x="5454" y="8354"/>
                  <a:pt x="5551" y="8296"/>
                </a:cubicBezTo>
                <a:lnTo>
                  <a:pt x="5531" y="8296"/>
                </a:lnTo>
                <a:cubicBezTo>
                  <a:pt x="5531" y="8296"/>
                  <a:pt x="5551" y="8296"/>
                  <a:pt x="5551" y="8277"/>
                </a:cubicBezTo>
                <a:cubicBezTo>
                  <a:pt x="5839" y="8162"/>
                  <a:pt x="6127" y="8066"/>
                  <a:pt x="6415" y="7989"/>
                </a:cubicBezTo>
                <a:cubicBezTo>
                  <a:pt x="6722" y="7912"/>
                  <a:pt x="7048" y="7835"/>
                  <a:pt x="7356" y="7816"/>
                </a:cubicBezTo>
                <a:lnTo>
                  <a:pt x="7375" y="7816"/>
                </a:lnTo>
                <a:cubicBezTo>
                  <a:pt x="7490" y="7797"/>
                  <a:pt x="7586" y="7797"/>
                  <a:pt x="7721" y="7797"/>
                </a:cubicBezTo>
                <a:cubicBezTo>
                  <a:pt x="7855" y="7797"/>
                  <a:pt x="7970" y="7777"/>
                  <a:pt x="8124" y="7777"/>
                </a:cubicBezTo>
                <a:lnTo>
                  <a:pt x="8930" y="7777"/>
                </a:lnTo>
                <a:cubicBezTo>
                  <a:pt x="9199" y="7777"/>
                  <a:pt x="9468" y="7797"/>
                  <a:pt x="9698" y="7816"/>
                </a:cubicBezTo>
                <a:cubicBezTo>
                  <a:pt x="9967" y="7835"/>
                  <a:pt x="10236" y="7874"/>
                  <a:pt x="10467" y="7912"/>
                </a:cubicBezTo>
                <a:cubicBezTo>
                  <a:pt x="10659" y="7931"/>
                  <a:pt x="10831" y="7970"/>
                  <a:pt x="11024" y="7989"/>
                </a:cubicBezTo>
                <a:cubicBezTo>
                  <a:pt x="11196" y="8008"/>
                  <a:pt x="11388" y="8066"/>
                  <a:pt x="11561" y="8085"/>
                </a:cubicBezTo>
                <a:lnTo>
                  <a:pt x="12560" y="8296"/>
                </a:lnTo>
                <a:cubicBezTo>
                  <a:pt x="12579" y="8296"/>
                  <a:pt x="12637" y="8296"/>
                  <a:pt x="12637" y="8258"/>
                </a:cubicBezTo>
                <a:cubicBezTo>
                  <a:pt x="12637" y="8219"/>
                  <a:pt x="12637" y="8181"/>
                  <a:pt x="12579" y="8181"/>
                </a:cubicBezTo>
                <a:cubicBezTo>
                  <a:pt x="12291" y="8104"/>
                  <a:pt x="12041" y="8027"/>
                  <a:pt x="11753" y="7970"/>
                </a:cubicBezTo>
                <a:cubicBezTo>
                  <a:pt x="11465" y="7893"/>
                  <a:pt x="11177" y="7816"/>
                  <a:pt x="10889" y="7777"/>
                </a:cubicBezTo>
                <a:cubicBezTo>
                  <a:pt x="10735" y="7739"/>
                  <a:pt x="10601" y="7701"/>
                  <a:pt x="10447" y="7681"/>
                </a:cubicBezTo>
                <a:cubicBezTo>
                  <a:pt x="10313" y="7643"/>
                  <a:pt x="10140" y="7605"/>
                  <a:pt x="9967" y="7585"/>
                </a:cubicBezTo>
                <a:lnTo>
                  <a:pt x="9545" y="7509"/>
                </a:lnTo>
                <a:cubicBezTo>
                  <a:pt x="9372" y="7489"/>
                  <a:pt x="9218" y="7451"/>
                  <a:pt x="9065" y="7432"/>
                </a:cubicBezTo>
                <a:cubicBezTo>
                  <a:pt x="8738" y="7413"/>
                  <a:pt x="8431" y="7393"/>
                  <a:pt x="8143" y="7355"/>
                </a:cubicBezTo>
                <a:lnTo>
                  <a:pt x="7682" y="7355"/>
                </a:lnTo>
                <a:cubicBezTo>
                  <a:pt x="7528" y="7355"/>
                  <a:pt x="7375" y="7355"/>
                  <a:pt x="7202" y="7393"/>
                </a:cubicBezTo>
                <a:cubicBezTo>
                  <a:pt x="6895" y="7413"/>
                  <a:pt x="6607" y="7451"/>
                  <a:pt x="6299" y="7528"/>
                </a:cubicBezTo>
                <a:cubicBezTo>
                  <a:pt x="6203" y="7547"/>
                  <a:pt x="6107" y="7585"/>
                  <a:pt x="5992" y="7605"/>
                </a:cubicBezTo>
                <a:cubicBezTo>
                  <a:pt x="6299" y="7317"/>
                  <a:pt x="6626" y="7029"/>
                  <a:pt x="6952" y="6740"/>
                </a:cubicBezTo>
                <a:cubicBezTo>
                  <a:pt x="7164" y="6548"/>
                  <a:pt x="7356" y="6356"/>
                  <a:pt x="7548" y="6145"/>
                </a:cubicBezTo>
                <a:cubicBezTo>
                  <a:pt x="7721" y="6011"/>
                  <a:pt x="7874" y="5915"/>
                  <a:pt x="8047" y="5819"/>
                </a:cubicBezTo>
                <a:cubicBezTo>
                  <a:pt x="8297" y="5684"/>
                  <a:pt x="8546" y="5588"/>
                  <a:pt x="8796" y="5473"/>
                </a:cubicBezTo>
                <a:lnTo>
                  <a:pt x="8777" y="5473"/>
                </a:lnTo>
                <a:cubicBezTo>
                  <a:pt x="8796" y="5473"/>
                  <a:pt x="8815" y="5435"/>
                  <a:pt x="8834" y="5435"/>
                </a:cubicBezTo>
                <a:cubicBezTo>
                  <a:pt x="9180" y="5300"/>
                  <a:pt x="9545" y="5204"/>
                  <a:pt x="9891" y="5108"/>
                </a:cubicBezTo>
                <a:cubicBezTo>
                  <a:pt x="10063" y="5051"/>
                  <a:pt x="10255" y="5031"/>
                  <a:pt x="10428" y="4993"/>
                </a:cubicBezTo>
                <a:cubicBezTo>
                  <a:pt x="10620" y="4955"/>
                  <a:pt x="10793" y="4916"/>
                  <a:pt x="10985" y="4897"/>
                </a:cubicBezTo>
                <a:cubicBezTo>
                  <a:pt x="11288" y="4854"/>
                  <a:pt x="11579" y="4832"/>
                  <a:pt x="11876" y="4832"/>
                </a:cubicBezTo>
                <a:cubicBezTo>
                  <a:pt x="11975" y="4832"/>
                  <a:pt x="12075" y="4835"/>
                  <a:pt x="12176" y="4839"/>
                </a:cubicBezTo>
                <a:cubicBezTo>
                  <a:pt x="12368" y="4839"/>
                  <a:pt x="12560" y="4839"/>
                  <a:pt x="12771" y="4859"/>
                </a:cubicBezTo>
                <a:cubicBezTo>
                  <a:pt x="12963" y="4897"/>
                  <a:pt x="13194" y="4916"/>
                  <a:pt x="13386" y="4935"/>
                </a:cubicBezTo>
                <a:cubicBezTo>
                  <a:pt x="13482" y="4955"/>
                  <a:pt x="13597" y="4955"/>
                  <a:pt x="13693" y="4993"/>
                </a:cubicBezTo>
                <a:cubicBezTo>
                  <a:pt x="13710" y="4993"/>
                  <a:pt x="13757" y="4993"/>
                  <a:pt x="13767" y="4953"/>
                </a:cubicBezTo>
                <a:lnTo>
                  <a:pt x="13767" y="4953"/>
                </a:lnTo>
                <a:cubicBezTo>
                  <a:pt x="13269" y="4867"/>
                  <a:pt x="12770" y="4800"/>
                  <a:pt x="12272" y="4782"/>
                </a:cubicBezTo>
                <a:lnTo>
                  <a:pt x="11408" y="4782"/>
                </a:lnTo>
                <a:cubicBezTo>
                  <a:pt x="11120" y="4782"/>
                  <a:pt x="10812" y="4801"/>
                  <a:pt x="10524" y="4839"/>
                </a:cubicBezTo>
                <a:cubicBezTo>
                  <a:pt x="10236" y="4878"/>
                  <a:pt x="9948" y="4916"/>
                  <a:pt x="9660" y="4993"/>
                </a:cubicBezTo>
                <a:cubicBezTo>
                  <a:pt x="9506" y="5012"/>
                  <a:pt x="9372" y="5070"/>
                  <a:pt x="9257" y="5089"/>
                </a:cubicBezTo>
                <a:lnTo>
                  <a:pt x="8815" y="5223"/>
                </a:lnTo>
                <a:cubicBezTo>
                  <a:pt x="8700" y="5281"/>
                  <a:pt x="8604" y="5319"/>
                  <a:pt x="8489" y="5377"/>
                </a:cubicBezTo>
                <a:cubicBezTo>
                  <a:pt x="8700" y="5127"/>
                  <a:pt x="8911" y="4897"/>
                  <a:pt x="9103" y="4628"/>
                </a:cubicBezTo>
                <a:cubicBezTo>
                  <a:pt x="9314" y="4359"/>
                  <a:pt x="9545" y="4071"/>
                  <a:pt x="9756" y="3783"/>
                </a:cubicBezTo>
                <a:cubicBezTo>
                  <a:pt x="9775" y="3764"/>
                  <a:pt x="9775" y="3745"/>
                  <a:pt x="9814" y="3745"/>
                </a:cubicBezTo>
                <a:cubicBezTo>
                  <a:pt x="9871" y="3649"/>
                  <a:pt x="9948" y="3553"/>
                  <a:pt x="10044" y="3457"/>
                </a:cubicBezTo>
                <a:cubicBezTo>
                  <a:pt x="10063" y="3457"/>
                  <a:pt x="10102" y="3437"/>
                  <a:pt x="10121" y="3437"/>
                </a:cubicBezTo>
                <a:cubicBezTo>
                  <a:pt x="10255" y="3303"/>
                  <a:pt x="10371" y="3207"/>
                  <a:pt x="10524" y="3092"/>
                </a:cubicBezTo>
                <a:lnTo>
                  <a:pt x="10524" y="3092"/>
                </a:lnTo>
                <a:lnTo>
                  <a:pt x="10505" y="3111"/>
                </a:lnTo>
                <a:cubicBezTo>
                  <a:pt x="10716" y="2957"/>
                  <a:pt x="10928" y="2804"/>
                  <a:pt x="11177" y="2669"/>
                </a:cubicBezTo>
                <a:cubicBezTo>
                  <a:pt x="11292" y="2593"/>
                  <a:pt x="11388" y="2535"/>
                  <a:pt x="11504" y="2477"/>
                </a:cubicBezTo>
                <a:cubicBezTo>
                  <a:pt x="11619" y="2400"/>
                  <a:pt x="11753" y="2343"/>
                  <a:pt x="11888" y="2304"/>
                </a:cubicBezTo>
                <a:cubicBezTo>
                  <a:pt x="12157" y="2189"/>
                  <a:pt x="12445" y="2112"/>
                  <a:pt x="12733" y="2093"/>
                </a:cubicBezTo>
                <a:cubicBezTo>
                  <a:pt x="12848" y="2055"/>
                  <a:pt x="12963" y="2055"/>
                  <a:pt x="13098" y="2055"/>
                </a:cubicBezTo>
                <a:cubicBezTo>
                  <a:pt x="13117" y="2055"/>
                  <a:pt x="13136" y="2036"/>
                  <a:pt x="13136" y="2016"/>
                </a:cubicBezTo>
                <a:cubicBezTo>
                  <a:pt x="13136" y="1997"/>
                  <a:pt x="13117" y="1959"/>
                  <a:pt x="13098" y="1959"/>
                </a:cubicBezTo>
                <a:lnTo>
                  <a:pt x="13001" y="1959"/>
                </a:lnTo>
                <a:cubicBezTo>
                  <a:pt x="12733" y="1959"/>
                  <a:pt x="12483" y="1997"/>
                  <a:pt x="12253" y="2036"/>
                </a:cubicBezTo>
                <a:cubicBezTo>
                  <a:pt x="12099" y="2055"/>
                  <a:pt x="11964" y="2112"/>
                  <a:pt x="11849" y="2132"/>
                </a:cubicBezTo>
                <a:cubicBezTo>
                  <a:pt x="11696" y="2170"/>
                  <a:pt x="11561" y="2228"/>
                  <a:pt x="11408" y="2304"/>
                </a:cubicBezTo>
                <a:cubicBezTo>
                  <a:pt x="11139" y="2400"/>
                  <a:pt x="10908" y="2535"/>
                  <a:pt x="10659" y="2689"/>
                </a:cubicBezTo>
                <a:cubicBezTo>
                  <a:pt x="10697" y="2650"/>
                  <a:pt x="10716" y="2612"/>
                  <a:pt x="10755" y="2593"/>
                </a:cubicBezTo>
                <a:cubicBezTo>
                  <a:pt x="11004" y="2304"/>
                  <a:pt x="11216" y="2016"/>
                  <a:pt x="11465" y="1728"/>
                </a:cubicBezTo>
                <a:cubicBezTo>
                  <a:pt x="11945" y="1171"/>
                  <a:pt x="12425" y="615"/>
                  <a:pt x="12944" y="115"/>
                </a:cubicBezTo>
                <a:cubicBezTo>
                  <a:pt x="13001" y="58"/>
                  <a:pt x="12944" y="0"/>
                  <a:pt x="12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5715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71" name="Google Shape;1571;p47"/>
          <p:cNvGrpSpPr/>
          <p:nvPr/>
        </p:nvGrpSpPr>
        <p:grpSpPr>
          <a:xfrm>
            <a:off x="10684697" y="1532916"/>
            <a:ext cx="653651" cy="474539"/>
            <a:chOff x="8787625" y="134475"/>
            <a:chExt cx="838586" cy="608799"/>
          </a:xfrm>
        </p:grpSpPr>
        <p:sp>
          <p:nvSpPr>
            <p:cNvPr id="1572" name="Google Shape;1572;p47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2" name="Picture 12">
            <a:extLst>
              <a:ext uri="{FF2B5EF4-FFF2-40B4-BE49-F238E27FC236}">
                <a16:creationId xmlns:a16="http://schemas.microsoft.com/office/drawing/2014/main" xmlns="" id="{44706045-0E88-481D-8AD5-112FBDD9C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609992" y="1489063"/>
            <a:ext cx="3424863" cy="235238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5" name="Google Shape;1289;p42">
            <a:extLst>
              <a:ext uri="{FF2B5EF4-FFF2-40B4-BE49-F238E27FC236}">
                <a16:creationId xmlns:a16="http://schemas.microsoft.com/office/drawing/2014/main" xmlns="" id="{78C7A7DF-26A7-496D-90F2-EFED196C6EB6}"/>
              </a:ext>
            </a:extLst>
          </p:cNvPr>
          <p:cNvSpPr/>
          <p:nvPr/>
        </p:nvSpPr>
        <p:spPr>
          <a:xfrm rot="10800000" flipH="1">
            <a:off x="3683149" y="-774214"/>
            <a:ext cx="5103841" cy="2498996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xmlns="" id="{8E0D9236-F01B-4B8F-AB01-40F3FCCDFB04}"/>
              </a:ext>
            </a:extLst>
          </p:cNvPr>
          <p:cNvSpPr txBox="1"/>
          <p:nvPr/>
        </p:nvSpPr>
        <p:spPr>
          <a:xfrm>
            <a:off x="9076889" y="1990888"/>
            <a:ext cx="28792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Cậu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trò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này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thơ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en-US" sz="3200" kern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3" name="Picture 12">
            <a:extLst>
              <a:ext uri="{FF2B5EF4-FFF2-40B4-BE49-F238E27FC236}">
                <a16:creationId xmlns:a16="http://schemas.microsoft.com/office/drawing/2014/main" xmlns="" id="{59A8814F-8290-42DE-A454-26B57063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697773" y="4177107"/>
            <a:ext cx="3424863" cy="226027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1359DD47-9DDA-46BE-BE84-9FD8D0B3A1DD}"/>
              </a:ext>
            </a:extLst>
          </p:cNvPr>
          <p:cNvSpPr txBox="1"/>
          <p:nvPr/>
        </p:nvSpPr>
        <p:spPr>
          <a:xfrm>
            <a:off x="9337291" y="4482287"/>
            <a:ext cx="2618863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733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733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733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3 </a:t>
            </a:r>
            <a:r>
              <a:rPr lang="en-US" sz="3733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733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thơ</a:t>
            </a:r>
            <a:r>
              <a:rPr lang="en-US" sz="3733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Pu-skin</a:t>
            </a:r>
          </a:p>
        </p:txBody>
      </p:sp>
      <p:pic>
        <p:nvPicPr>
          <p:cNvPr id="255" name="Picture 12">
            <a:extLst>
              <a:ext uri="{FF2B5EF4-FFF2-40B4-BE49-F238E27FC236}">
                <a16:creationId xmlns:a16="http://schemas.microsoft.com/office/drawing/2014/main" xmlns="" id="{7381349E-2B65-4A59-85AE-D6A14FE06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0511" y="1594011"/>
            <a:ext cx="3424863" cy="212509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57" name="TextBox 256">
            <a:extLst>
              <a:ext uri="{FF2B5EF4-FFF2-40B4-BE49-F238E27FC236}">
                <a16:creationId xmlns:a16="http://schemas.microsoft.com/office/drawing/2014/main" xmlns="" id="{B6987835-A095-4FFF-9D43-F2D893C39411}"/>
              </a:ext>
            </a:extLst>
          </p:cNvPr>
          <p:cNvSpPr txBox="1"/>
          <p:nvPr/>
        </p:nvSpPr>
        <p:spPr>
          <a:xfrm>
            <a:off x="-85120" y="1862840"/>
            <a:ext cx="2900899" cy="1825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5847" algn="ctr" defTabSz="1219170">
              <a:lnSpc>
                <a:spcPct val="120000"/>
              </a:lnSpc>
              <a:spcAft>
                <a:spcPts val="1067"/>
              </a:spcAft>
              <a:buClr>
                <a:srgbClr val="000000"/>
              </a:buClr>
              <a:defRPr/>
            </a:pPr>
            <a:r>
              <a:rPr lang="en-US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Thầy</a:t>
            </a:r>
            <a:r>
              <a:rPr lang="en-US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cầu</a:t>
            </a:r>
            <a:r>
              <a:rPr lang="en-US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điều</a:t>
            </a:r>
            <a:r>
              <a:rPr lang="en-US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258" name="Picture 12">
            <a:extLst>
              <a:ext uri="{FF2B5EF4-FFF2-40B4-BE49-F238E27FC236}">
                <a16:creationId xmlns:a16="http://schemas.microsoft.com/office/drawing/2014/main" xmlns="" id="{93978427-A57B-4043-A6D4-D4A7C000A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044" y="4446459"/>
            <a:ext cx="3639027" cy="2162868"/>
          </a:xfrm>
          <a:prstGeom prst="rect">
            <a:avLst/>
          </a:prstGeom>
          <a:effectLst>
            <a:glow rad="63500">
              <a:srgbClr val="00B050">
                <a:alpha val="40000"/>
              </a:srgbClr>
            </a:glow>
          </a:effectLst>
        </p:spPr>
      </p:pic>
      <p:sp>
        <p:nvSpPr>
          <p:cNvPr id="260" name="TextBox 259">
            <a:extLst>
              <a:ext uri="{FF2B5EF4-FFF2-40B4-BE49-F238E27FC236}">
                <a16:creationId xmlns:a16="http://schemas.microsoft.com/office/drawing/2014/main" xmlns="" id="{B5D80962-20F4-4DF8-A357-56A3D0BB2D37}"/>
              </a:ext>
            </a:extLst>
          </p:cNvPr>
          <p:cNvSpPr txBox="1"/>
          <p:nvPr/>
        </p:nvSpPr>
        <p:spPr>
          <a:xfrm>
            <a:off x="-197795" y="4851523"/>
            <a:ext cx="3639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Thầy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cầu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Pu-skin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điều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029" sz="3200" kern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gì</a:t>
            </a:r>
            <a:r>
              <a:rPr lang="en-029" sz="32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en-US" sz="3200" kern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A80749E-E08D-4219-91D2-7146B6E31979}"/>
              </a:ext>
            </a:extLst>
          </p:cNvPr>
          <p:cNvSpPr/>
          <p:nvPr/>
        </p:nvSpPr>
        <p:spPr>
          <a:xfrm>
            <a:off x="3806838" y="423362"/>
            <a:ext cx="4856459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ln w="12700" cmpd="sng">
                  <a:solidFill>
                    <a:srgbClr val="F01526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Thảo</a:t>
            </a:r>
            <a:r>
              <a:rPr lang="en-US" sz="4800" b="1" kern="0" dirty="0">
                <a:ln w="12700" cmpd="sng">
                  <a:solidFill>
                    <a:srgbClr val="F01526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12700" cmpd="sng">
                  <a:solidFill>
                    <a:srgbClr val="F01526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luận</a:t>
            </a:r>
            <a:r>
              <a:rPr lang="en-US" sz="4800" b="1" kern="0" dirty="0">
                <a:ln w="12700" cmpd="sng">
                  <a:solidFill>
                    <a:srgbClr val="F01526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12700" cmpd="sng">
                  <a:solidFill>
                    <a:srgbClr val="F01526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nhóm</a:t>
            </a:r>
            <a:endParaRPr lang="en-US" sz="4800" b="1" kern="0" dirty="0">
              <a:ln w="12700" cmpd="sng">
                <a:solidFill>
                  <a:srgbClr val="F01526"/>
                </a:solidFill>
                <a:prstDash val="solid"/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720C93-549D-4D25-B639-7DE8AD570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126" y="1876134"/>
            <a:ext cx="2556114" cy="2333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966C1B-88EB-4477-B787-6A131E191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992" y="1876134"/>
            <a:ext cx="2456677" cy="235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8EFD8E-78E3-475B-963F-F56BCEF4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1" y="4260878"/>
            <a:ext cx="2450564" cy="242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FB53ED-4035-4E28-8942-5D2A69AD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492" y="4260339"/>
            <a:ext cx="2455759" cy="23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252" grpId="0"/>
      <p:bldP spid="254" grpId="0"/>
      <p:bldP spid="257" grpId="0"/>
      <p:bldP spid="26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56"/>
          <p:cNvSpPr/>
          <p:nvPr/>
        </p:nvSpPr>
        <p:spPr>
          <a:xfrm>
            <a:off x="1931252" y="10789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5" name="Google Shape;2045;p56"/>
          <p:cNvSpPr/>
          <p:nvPr/>
        </p:nvSpPr>
        <p:spPr>
          <a:xfrm>
            <a:off x="9668135" y="441433"/>
            <a:ext cx="1039452" cy="51489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51" name="Google Shape;2051;p56"/>
          <p:cNvGrpSpPr/>
          <p:nvPr/>
        </p:nvGrpSpPr>
        <p:grpSpPr>
          <a:xfrm>
            <a:off x="10827820" y="4646076"/>
            <a:ext cx="1466369" cy="2104555"/>
            <a:chOff x="5284800" y="1582375"/>
            <a:chExt cx="564625" cy="810400"/>
          </a:xfrm>
        </p:grpSpPr>
        <p:sp>
          <p:nvSpPr>
            <p:cNvPr id="2052" name="Google Shape;2052;p56"/>
            <p:cNvSpPr/>
            <p:nvPr/>
          </p:nvSpPr>
          <p:spPr>
            <a:xfrm>
              <a:off x="5566625" y="1988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56"/>
            <p:cNvSpPr/>
            <p:nvPr/>
          </p:nvSpPr>
          <p:spPr>
            <a:xfrm>
              <a:off x="5284800" y="1582375"/>
              <a:ext cx="564625" cy="810400"/>
            </a:xfrm>
            <a:custGeom>
              <a:avLst/>
              <a:gdLst/>
              <a:ahLst/>
              <a:cxnLst/>
              <a:rect l="l" t="t" r="r" b="b"/>
              <a:pathLst>
                <a:path w="22585" h="32416" extrusionOk="0">
                  <a:moveTo>
                    <a:pt x="21720" y="0"/>
                  </a:moveTo>
                  <a:cubicBezTo>
                    <a:pt x="21586" y="0"/>
                    <a:pt x="21432" y="58"/>
                    <a:pt x="21298" y="115"/>
                  </a:cubicBezTo>
                  <a:cubicBezTo>
                    <a:pt x="21125" y="211"/>
                    <a:pt x="20952" y="307"/>
                    <a:pt x="20721" y="442"/>
                  </a:cubicBezTo>
                  <a:cubicBezTo>
                    <a:pt x="20184" y="672"/>
                    <a:pt x="19608" y="884"/>
                    <a:pt x="18916" y="1076"/>
                  </a:cubicBezTo>
                  <a:cubicBezTo>
                    <a:pt x="18417" y="1210"/>
                    <a:pt x="17879" y="1325"/>
                    <a:pt x="17380" y="1440"/>
                  </a:cubicBezTo>
                  <a:lnTo>
                    <a:pt x="16938" y="1536"/>
                  </a:lnTo>
                  <a:cubicBezTo>
                    <a:pt x="16343" y="1652"/>
                    <a:pt x="15633" y="1825"/>
                    <a:pt x="14903" y="2074"/>
                  </a:cubicBezTo>
                  <a:cubicBezTo>
                    <a:pt x="14135" y="2324"/>
                    <a:pt x="13559" y="2573"/>
                    <a:pt x="13040" y="2881"/>
                  </a:cubicBezTo>
                  <a:cubicBezTo>
                    <a:pt x="12522" y="3188"/>
                    <a:pt x="12022" y="3572"/>
                    <a:pt x="11561" y="4033"/>
                  </a:cubicBezTo>
                  <a:cubicBezTo>
                    <a:pt x="11139" y="4475"/>
                    <a:pt x="10755" y="4955"/>
                    <a:pt x="10409" y="5473"/>
                  </a:cubicBezTo>
                  <a:cubicBezTo>
                    <a:pt x="10102" y="5972"/>
                    <a:pt x="9833" y="6529"/>
                    <a:pt x="9641" y="7106"/>
                  </a:cubicBezTo>
                  <a:cubicBezTo>
                    <a:pt x="9507" y="7509"/>
                    <a:pt x="9411" y="7950"/>
                    <a:pt x="9334" y="8354"/>
                  </a:cubicBezTo>
                  <a:cubicBezTo>
                    <a:pt x="9295" y="8219"/>
                    <a:pt x="9238" y="8046"/>
                    <a:pt x="9199" y="7893"/>
                  </a:cubicBezTo>
                  <a:cubicBezTo>
                    <a:pt x="8969" y="7278"/>
                    <a:pt x="8662" y="6645"/>
                    <a:pt x="8258" y="6049"/>
                  </a:cubicBezTo>
                  <a:cubicBezTo>
                    <a:pt x="7913" y="5569"/>
                    <a:pt x="7529" y="5108"/>
                    <a:pt x="7087" y="4628"/>
                  </a:cubicBezTo>
                  <a:cubicBezTo>
                    <a:pt x="6933" y="4475"/>
                    <a:pt x="6799" y="4340"/>
                    <a:pt x="6645" y="4206"/>
                  </a:cubicBezTo>
                  <a:lnTo>
                    <a:pt x="6568" y="4129"/>
                  </a:lnTo>
                  <a:lnTo>
                    <a:pt x="6319" y="3860"/>
                  </a:lnTo>
                  <a:cubicBezTo>
                    <a:pt x="6146" y="3706"/>
                    <a:pt x="5992" y="3553"/>
                    <a:pt x="5877" y="3418"/>
                  </a:cubicBezTo>
                  <a:lnTo>
                    <a:pt x="5858" y="3380"/>
                  </a:lnTo>
                  <a:cubicBezTo>
                    <a:pt x="5781" y="3322"/>
                    <a:pt x="5743" y="3246"/>
                    <a:pt x="5685" y="3188"/>
                  </a:cubicBezTo>
                  <a:lnTo>
                    <a:pt x="5608" y="3092"/>
                  </a:lnTo>
                  <a:cubicBezTo>
                    <a:pt x="5474" y="2938"/>
                    <a:pt x="5320" y="2746"/>
                    <a:pt x="5205" y="2573"/>
                  </a:cubicBezTo>
                  <a:cubicBezTo>
                    <a:pt x="5186" y="2573"/>
                    <a:pt x="5186" y="2554"/>
                    <a:pt x="5186" y="2554"/>
                  </a:cubicBezTo>
                  <a:cubicBezTo>
                    <a:pt x="5109" y="2458"/>
                    <a:pt x="5032" y="2324"/>
                    <a:pt x="4975" y="2228"/>
                  </a:cubicBezTo>
                  <a:lnTo>
                    <a:pt x="4936" y="2209"/>
                  </a:lnTo>
                  <a:cubicBezTo>
                    <a:pt x="4879" y="2132"/>
                    <a:pt x="4821" y="2074"/>
                    <a:pt x="4783" y="1997"/>
                  </a:cubicBezTo>
                  <a:cubicBezTo>
                    <a:pt x="4648" y="1805"/>
                    <a:pt x="4552" y="1632"/>
                    <a:pt x="4494" y="1460"/>
                  </a:cubicBezTo>
                  <a:cubicBezTo>
                    <a:pt x="4456" y="1402"/>
                    <a:pt x="4437" y="1344"/>
                    <a:pt x="4418" y="1306"/>
                  </a:cubicBezTo>
                  <a:cubicBezTo>
                    <a:pt x="4418" y="1268"/>
                    <a:pt x="4398" y="1248"/>
                    <a:pt x="4398" y="1229"/>
                  </a:cubicBezTo>
                  <a:lnTo>
                    <a:pt x="4322" y="1056"/>
                  </a:lnTo>
                  <a:cubicBezTo>
                    <a:pt x="4206" y="826"/>
                    <a:pt x="3976" y="672"/>
                    <a:pt x="3726" y="653"/>
                  </a:cubicBezTo>
                  <a:lnTo>
                    <a:pt x="3669" y="653"/>
                  </a:lnTo>
                  <a:cubicBezTo>
                    <a:pt x="3438" y="653"/>
                    <a:pt x="3208" y="768"/>
                    <a:pt x="3073" y="960"/>
                  </a:cubicBezTo>
                  <a:cubicBezTo>
                    <a:pt x="2881" y="1268"/>
                    <a:pt x="2728" y="1556"/>
                    <a:pt x="2593" y="1882"/>
                  </a:cubicBezTo>
                  <a:lnTo>
                    <a:pt x="2574" y="1921"/>
                  </a:lnTo>
                  <a:cubicBezTo>
                    <a:pt x="2420" y="2228"/>
                    <a:pt x="2286" y="2554"/>
                    <a:pt x="2152" y="2862"/>
                  </a:cubicBezTo>
                  <a:cubicBezTo>
                    <a:pt x="1864" y="3553"/>
                    <a:pt x="1652" y="4225"/>
                    <a:pt x="1480" y="4859"/>
                  </a:cubicBezTo>
                  <a:cubicBezTo>
                    <a:pt x="1326" y="5550"/>
                    <a:pt x="1191" y="6241"/>
                    <a:pt x="1172" y="6933"/>
                  </a:cubicBezTo>
                  <a:cubicBezTo>
                    <a:pt x="1153" y="7662"/>
                    <a:pt x="1191" y="8373"/>
                    <a:pt x="1364" y="9083"/>
                  </a:cubicBezTo>
                  <a:cubicBezTo>
                    <a:pt x="1537" y="9756"/>
                    <a:pt x="1806" y="10428"/>
                    <a:pt x="2190" y="11042"/>
                  </a:cubicBezTo>
                  <a:cubicBezTo>
                    <a:pt x="2517" y="11618"/>
                    <a:pt x="2977" y="12156"/>
                    <a:pt x="3534" y="12655"/>
                  </a:cubicBezTo>
                  <a:cubicBezTo>
                    <a:pt x="3976" y="13059"/>
                    <a:pt x="4514" y="13443"/>
                    <a:pt x="5167" y="13846"/>
                  </a:cubicBezTo>
                  <a:cubicBezTo>
                    <a:pt x="5416" y="14019"/>
                    <a:pt x="5666" y="14172"/>
                    <a:pt x="5973" y="14326"/>
                  </a:cubicBezTo>
                  <a:cubicBezTo>
                    <a:pt x="6146" y="14460"/>
                    <a:pt x="6415" y="14595"/>
                    <a:pt x="6664" y="14768"/>
                  </a:cubicBezTo>
                  <a:cubicBezTo>
                    <a:pt x="6895" y="14902"/>
                    <a:pt x="7087" y="15056"/>
                    <a:pt x="7221" y="15190"/>
                  </a:cubicBezTo>
                  <a:lnTo>
                    <a:pt x="7221" y="15229"/>
                  </a:lnTo>
                  <a:cubicBezTo>
                    <a:pt x="7087" y="15939"/>
                    <a:pt x="6953" y="16688"/>
                    <a:pt x="6857" y="17475"/>
                  </a:cubicBezTo>
                  <a:cubicBezTo>
                    <a:pt x="6799" y="17399"/>
                    <a:pt x="6703" y="17303"/>
                    <a:pt x="6607" y="17245"/>
                  </a:cubicBezTo>
                  <a:cubicBezTo>
                    <a:pt x="6319" y="16995"/>
                    <a:pt x="5992" y="16823"/>
                    <a:pt x="5666" y="16707"/>
                  </a:cubicBezTo>
                  <a:cubicBezTo>
                    <a:pt x="5474" y="16631"/>
                    <a:pt x="5301" y="16611"/>
                    <a:pt x="5128" y="16573"/>
                  </a:cubicBezTo>
                  <a:cubicBezTo>
                    <a:pt x="4994" y="16515"/>
                    <a:pt x="4840" y="16515"/>
                    <a:pt x="4706" y="16496"/>
                  </a:cubicBezTo>
                  <a:lnTo>
                    <a:pt x="4533" y="16477"/>
                  </a:lnTo>
                  <a:cubicBezTo>
                    <a:pt x="3957" y="16400"/>
                    <a:pt x="3361" y="16304"/>
                    <a:pt x="2824" y="16131"/>
                  </a:cubicBezTo>
                  <a:cubicBezTo>
                    <a:pt x="2593" y="16035"/>
                    <a:pt x="2344" y="15920"/>
                    <a:pt x="2152" y="15805"/>
                  </a:cubicBezTo>
                  <a:cubicBezTo>
                    <a:pt x="2036" y="15728"/>
                    <a:pt x="1960" y="15651"/>
                    <a:pt x="1864" y="15574"/>
                  </a:cubicBezTo>
                  <a:cubicBezTo>
                    <a:pt x="1748" y="15517"/>
                    <a:pt x="1652" y="15421"/>
                    <a:pt x="1556" y="15286"/>
                  </a:cubicBezTo>
                  <a:cubicBezTo>
                    <a:pt x="1384" y="15133"/>
                    <a:pt x="1153" y="15037"/>
                    <a:pt x="903" y="15037"/>
                  </a:cubicBezTo>
                  <a:cubicBezTo>
                    <a:pt x="807" y="15037"/>
                    <a:pt x="711" y="15056"/>
                    <a:pt x="615" y="15075"/>
                  </a:cubicBezTo>
                  <a:cubicBezTo>
                    <a:pt x="231" y="15190"/>
                    <a:pt x="1" y="15613"/>
                    <a:pt x="20" y="15997"/>
                  </a:cubicBezTo>
                  <a:cubicBezTo>
                    <a:pt x="39" y="16304"/>
                    <a:pt x="78" y="16573"/>
                    <a:pt x="116" y="16803"/>
                  </a:cubicBezTo>
                  <a:cubicBezTo>
                    <a:pt x="174" y="17111"/>
                    <a:pt x="212" y="17399"/>
                    <a:pt x="289" y="17687"/>
                  </a:cubicBezTo>
                  <a:cubicBezTo>
                    <a:pt x="423" y="18263"/>
                    <a:pt x="654" y="18839"/>
                    <a:pt x="903" y="19415"/>
                  </a:cubicBezTo>
                  <a:cubicBezTo>
                    <a:pt x="1191" y="19991"/>
                    <a:pt x="1537" y="20548"/>
                    <a:pt x="1902" y="21009"/>
                  </a:cubicBezTo>
                  <a:cubicBezTo>
                    <a:pt x="2286" y="21508"/>
                    <a:pt x="2728" y="21950"/>
                    <a:pt x="3208" y="22257"/>
                  </a:cubicBezTo>
                  <a:cubicBezTo>
                    <a:pt x="3438" y="22392"/>
                    <a:pt x="3650" y="22526"/>
                    <a:pt x="3861" y="22622"/>
                  </a:cubicBezTo>
                  <a:cubicBezTo>
                    <a:pt x="4110" y="22718"/>
                    <a:pt x="4322" y="22776"/>
                    <a:pt x="4514" y="22852"/>
                  </a:cubicBezTo>
                  <a:cubicBezTo>
                    <a:pt x="4706" y="22929"/>
                    <a:pt x="4879" y="22968"/>
                    <a:pt x="5071" y="23025"/>
                  </a:cubicBezTo>
                  <a:cubicBezTo>
                    <a:pt x="5282" y="23102"/>
                    <a:pt x="5512" y="23160"/>
                    <a:pt x="5743" y="23237"/>
                  </a:cubicBezTo>
                  <a:cubicBezTo>
                    <a:pt x="5992" y="23333"/>
                    <a:pt x="6184" y="23409"/>
                    <a:pt x="6338" y="23505"/>
                  </a:cubicBezTo>
                  <a:cubicBezTo>
                    <a:pt x="6319" y="23870"/>
                    <a:pt x="6280" y="24274"/>
                    <a:pt x="6242" y="24658"/>
                  </a:cubicBezTo>
                  <a:cubicBezTo>
                    <a:pt x="6031" y="26597"/>
                    <a:pt x="5704" y="28345"/>
                    <a:pt x="5282" y="29977"/>
                  </a:cubicBezTo>
                  <a:lnTo>
                    <a:pt x="5263" y="30073"/>
                  </a:lnTo>
                  <a:cubicBezTo>
                    <a:pt x="5186" y="30342"/>
                    <a:pt x="5109" y="30592"/>
                    <a:pt x="5032" y="30841"/>
                  </a:cubicBezTo>
                  <a:lnTo>
                    <a:pt x="4994" y="30995"/>
                  </a:lnTo>
                  <a:lnTo>
                    <a:pt x="4975" y="31091"/>
                  </a:lnTo>
                  <a:cubicBezTo>
                    <a:pt x="4936" y="31110"/>
                    <a:pt x="4936" y="31168"/>
                    <a:pt x="4936" y="31187"/>
                  </a:cubicBezTo>
                  <a:cubicBezTo>
                    <a:pt x="4917" y="31379"/>
                    <a:pt x="4936" y="31552"/>
                    <a:pt x="5013" y="31705"/>
                  </a:cubicBezTo>
                  <a:cubicBezTo>
                    <a:pt x="5109" y="31974"/>
                    <a:pt x="5320" y="32185"/>
                    <a:pt x="5589" y="32320"/>
                  </a:cubicBezTo>
                  <a:cubicBezTo>
                    <a:pt x="5704" y="32377"/>
                    <a:pt x="5858" y="32416"/>
                    <a:pt x="5992" y="32416"/>
                  </a:cubicBezTo>
                  <a:cubicBezTo>
                    <a:pt x="6453" y="32416"/>
                    <a:pt x="6837" y="32147"/>
                    <a:pt x="6895" y="31801"/>
                  </a:cubicBezTo>
                  <a:cubicBezTo>
                    <a:pt x="7029" y="31398"/>
                    <a:pt x="7164" y="30956"/>
                    <a:pt x="7317" y="30438"/>
                  </a:cubicBezTo>
                  <a:cubicBezTo>
                    <a:pt x="7471" y="29977"/>
                    <a:pt x="7586" y="29497"/>
                    <a:pt x="7682" y="29017"/>
                  </a:cubicBezTo>
                  <a:cubicBezTo>
                    <a:pt x="7874" y="28133"/>
                    <a:pt x="8047" y="27231"/>
                    <a:pt x="8162" y="26213"/>
                  </a:cubicBezTo>
                  <a:cubicBezTo>
                    <a:pt x="8278" y="25253"/>
                    <a:pt x="8354" y="24274"/>
                    <a:pt x="8431" y="23429"/>
                  </a:cubicBezTo>
                  <a:cubicBezTo>
                    <a:pt x="8431" y="23429"/>
                    <a:pt x="8546" y="21969"/>
                    <a:pt x="8566" y="21527"/>
                  </a:cubicBezTo>
                  <a:cubicBezTo>
                    <a:pt x="8604" y="21431"/>
                    <a:pt x="8642" y="21316"/>
                    <a:pt x="8662" y="21220"/>
                  </a:cubicBezTo>
                  <a:lnTo>
                    <a:pt x="8854" y="20548"/>
                  </a:lnTo>
                  <a:cubicBezTo>
                    <a:pt x="8931" y="20279"/>
                    <a:pt x="9027" y="20010"/>
                    <a:pt x="9084" y="19761"/>
                  </a:cubicBezTo>
                  <a:cubicBezTo>
                    <a:pt x="9315" y="19108"/>
                    <a:pt x="9545" y="18551"/>
                    <a:pt x="9814" y="18090"/>
                  </a:cubicBezTo>
                  <a:cubicBezTo>
                    <a:pt x="9833" y="18071"/>
                    <a:pt x="9833" y="18052"/>
                    <a:pt x="9871" y="18032"/>
                  </a:cubicBezTo>
                  <a:lnTo>
                    <a:pt x="10755" y="18032"/>
                  </a:lnTo>
                  <a:cubicBezTo>
                    <a:pt x="10966" y="18052"/>
                    <a:pt x="11177" y="18052"/>
                    <a:pt x="11427" y="18071"/>
                  </a:cubicBezTo>
                  <a:cubicBezTo>
                    <a:pt x="11849" y="18128"/>
                    <a:pt x="12310" y="18148"/>
                    <a:pt x="12771" y="18148"/>
                  </a:cubicBezTo>
                  <a:lnTo>
                    <a:pt x="12810" y="18148"/>
                  </a:lnTo>
                  <a:cubicBezTo>
                    <a:pt x="13635" y="18148"/>
                    <a:pt x="14384" y="17994"/>
                    <a:pt x="15056" y="17764"/>
                  </a:cubicBezTo>
                  <a:cubicBezTo>
                    <a:pt x="15671" y="17514"/>
                    <a:pt x="16266" y="17187"/>
                    <a:pt x="16804" y="16707"/>
                  </a:cubicBezTo>
                  <a:cubicBezTo>
                    <a:pt x="17265" y="16323"/>
                    <a:pt x="17668" y="15862"/>
                    <a:pt x="18052" y="15305"/>
                  </a:cubicBezTo>
                  <a:cubicBezTo>
                    <a:pt x="18532" y="14672"/>
                    <a:pt x="18936" y="13923"/>
                    <a:pt x="19339" y="13039"/>
                  </a:cubicBezTo>
                  <a:cubicBezTo>
                    <a:pt x="19512" y="12655"/>
                    <a:pt x="19685" y="12271"/>
                    <a:pt x="19819" y="11887"/>
                  </a:cubicBezTo>
                  <a:lnTo>
                    <a:pt x="20049" y="11311"/>
                  </a:lnTo>
                  <a:cubicBezTo>
                    <a:pt x="20107" y="11119"/>
                    <a:pt x="20184" y="10927"/>
                    <a:pt x="20222" y="10735"/>
                  </a:cubicBezTo>
                  <a:cubicBezTo>
                    <a:pt x="20299" y="10485"/>
                    <a:pt x="20261" y="10216"/>
                    <a:pt x="20088" y="10005"/>
                  </a:cubicBezTo>
                  <a:cubicBezTo>
                    <a:pt x="19915" y="9794"/>
                    <a:pt x="19685" y="9679"/>
                    <a:pt x="19416" y="9679"/>
                  </a:cubicBezTo>
                  <a:cubicBezTo>
                    <a:pt x="19320" y="9679"/>
                    <a:pt x="19204" y="9698"/>
                    <a:pt x="19108" y="9756"/>
                  </a:cubicBezTo>
                  <a:lnTo>
                    <a:pt x="18667" y="9909"/>
                  </a:lnTo>
                  <a:cubicBezTo>
                    <a:pt x="18475" y="9986"/>
                    <a:pt x="18283" y="10082"/>
                    <a:pt x="18091" y="10159"/>
                  </a:cubicBezTo>
                  <a:lnTo>
                    <a:pt x="17803" y="10274"/>
                  </a:lnTo>
                  <a:lnTo>
                    <a:pt x="17092" y="10562"/>
                  </a:lnTo>
                  <a:cubicBezTo>
                    <a:pt x="16324" y="10869"/>
                    <a:pt x="15671" y="11119"/>
                    <a:pt x="15076" y="11292"/>
                  </a:cubicBezTo>
                  <a:cubicBezTo>
                    <a:pt x="14922" y="11311"/>
                    <a:pt x="14788" y="11350"/>
                    <a:pt x="14615" y="11407"/>
                  </a:cubicBezTo>
                  <a:cubicBezTo>
                    <a:pt x="14480" y="11446"/>
                    <a:pt x="14327" y="11484"/>
                    <a:pt x="14192" y="11522"/>
                  </a:cubicBezTo>
                  <a:cubicBezTo>
                    <a:pt x="13923" y="11599"/>
                    <a:pt x="13655" y="11695"/>
                    <a:pt x="13386" y="11791"/>
                  </a:cubicBezTo>
                  <a:cubicBezTo>
                    <a:pt x="12848" y="12002"/>
                    <a:pt x="12310" y="12252"/>
                    <a:pt x="11830" y="12502"/>
                  </a:cubicBezTo>
                  <a:cubicBezTo>
                    <a:pt x="10966" y="12982"/>
                    <a:pt x="10256" y="13558"/>
                    <a:pt x="9718" y="14268"/>
                  </a:cubicBezTo>
                  <a:lnTo>
                    <a:pt x="9641" y="14326"/>
                  </a:lnTo>
                  <a:lnTo>
                    <a:pt x="9795" y="13750"/>
                  </a:lnTo>
                  <a:cubicBezTo>
                    <a:pt x="9987" y="13059"/>
                    <a:pt x="10198" y="12463"/>
                    <a:pt x="10409" y="11926"/>
                  </a:cubicBezTo>
                  <a:cubicBezTo>
                    <a:pt x="10505" y="11676"/>
                    <a:pt x="10640" y="11407"/>
                    <a:pt x="10774" y="11119"/>
                  </a:cubicBezTo>
                  <a:cubicBezTo>
                    <a:pt x="10928" y="10850"/>
                    <a:pt x="11062" y="10581"/>
                    <a:pt x="11177" y="10370"/>
                  </a:cubicBezTo>
                  <a:cubicBezTo>
                    <a:pt x="11273" y="10236"/>
                    <a:pt x="11369" y="10063"/>
                    <a:pt x="11504" y="9890"/>
                  </a:cubicBezTo>
                  <a:cubicBezTo>
                    <a:pt x="11811" y="9813"/>
                    <a:pt x="12118" y="9775"/>
                    <a:pt x="12426" y="9717"/>
                  </a:cubicBezTo>
                  <a:cubicBezTo>
                    <a:pt x="12694" y="9679"/>
                    <a:pt x="12963" y="9660"/>
                    <a:pt x="13251" y="9602"/>
                  </a:cubicBezTo>
                  <a:cubicBezTo>
                    <a:pt x="13655" y="9525"/>
                    <a:pt x="14096" y="9487"/>
                    <a:pt x="14500" y="9410"/>
                  </a:cubicBezTo>
                  <a:cubicBezTo>
                    <a:pt x="15344" y="9276"/>
                    <a:pt x="16017" y="9122"/>
                    <a:pt x="16612" y="8930"/>
                  </a:cubicBezTo>
                  <a:cubicBezTo>
                    <a:pt x="16938" y="8834"/>
                    <a:pt x="17284" y="8699"/>
                    <a:pt x="17611" y="8546"/>
                  </a:cubicBezTo>
                  <a:cubicBezTo>
                    <a:pt x="17937" y="8411"/>
                    <a:pt x="18187" y="8258"/>
                    <a:pt x="18455" y="8085"/>
                  </a:cubicBezTo>
                  <a:cubicBezTo>
                    <a:pt x="19377" y="7490"/>
                    <a:pt x="20165" y="6645"/>
                    <a:pt x="20818" y="5550"/>
                  </a:cubicBezTo>
                  <a:cubicBezTo>
                    <a:pt x="21067" y="5089"/>
                    <a:pt x="21317" y="4590"/>
                    <a:pt x="21528" y="4052"/>
                  </a:cubicBezTo>
                  <a:cubicBezTo>
                    <a:pt x="21739" y="3534"/>
                    <a:pt x="21912" y="2996"/>
                    <a:pt x="22066" y="2554"/>
                  </a:cubicBezTo>
                  <a:cubicBezTo>
                    <a:pt x="22104" y="2324"/>
                    <a:pt x="22181" y="2132"/>
                    <a:pt x="22219" y="1940"/>
                  </a:cubicBezTo>
                  <a:lnTo>
                    <a:pt x="22411" y="1325"/>
                  </a:lnTo>
                  <a:cubicBezTo>
                    <a:pt x="22469" y="1229"/>
                    <a:pt x="22488" y="1114"/>
                    <a:pt x="22507" y="1018"/>
                  </a:cubicBezTo>
                  <a:cubicBezTo>
                    <a:pt x="22584" y="749"/>
                    <a:pt x="22507" y="480"/>
                    <a:pt x="22354" y="288"/>
                  </a:cubicBezTo>
                  <a:cubicBezTo>
                    <a:pt x="22200" y="96"/>
                    <a:pt x="21970" y="0"/>
                    <a:pt x="2172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47625" dir="3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56"/>
            <p:cNvSpPr/>
            <p:nvPr/>
          </p:nvSpPr>
          <p:spPr>
            <a:xfrm>
              <a:off x="5533025" y="1601575"/>
              <a:ext cx="296225" cy="217500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72" y="0"/>
                  </a:moveTo>
                  <a:cubicBezTo>
                    <a:pt x="11753" y="0"/>
                    <a:pt x="11714" y="0"/>
                    <a:pt x="11714" y="20"/>
                  </a:cubicBezTo>
                  <a:cubicBezTo>
                    <a:pt x="11561" y="154"/>
                    <a:pt x="11330" y="250"/>
                    <a:pt x="11081" y="365"/>
                  </a:cubicBezTo>
                  <a:cubicBezTo>
                    <a:pt x="10524" y="634"/>
                    <a:pt x="9890" y="845"/>
                    <a:pt x="9160" y="1057"/>
                  </a:cubicBezTo>
                  <a:cubicBezTo>
                    <a:pt x="8622" y="1210"/>
                    <a:pt x="8104" y="1325"/>
                    <a:pt x="7566" y="1441"/>
                  </a:cubicBezTo>
                  <a:lnTo>
                    <a:pt x="7163" y="1537"/>
                  </a:lnTo>
                  <a:cubicBezTo>
                    <a:pt x="6549" y="1690"/>
                    <a:pt x="5857" y="1844"/>
                    <a:pt x="5166" y="2074"/>
                  </a:cubicBezTo>
                  <a:cubicBezTo>
                    <a:pt x="4475" y="2286"/>
                    <a:pt x="3918" y="2516"/>
                    <a:pt x="3438" y="2804"/>
                  </a:cubicBezTo>
                  <a:cubicBezTo>
                    <a:pt x="2977" y="3073"/>
                    <a:pt x="2516" y="3438"/>
                    <a:pt x="2112" y="3841"/>
                  </a:cubicBezTo>
                  <a:cubicBezTo>
                    <a:pt x="1728" y="4225"/>
                    <a:pt x="1364" y="4667"/>
                    <a:pt x="1075" y="5166"/>
                  </a:cubicBezTo>
                  <a:cubicBezTo>
                    <a:pt x="787" y="5627"/>
                    <a:pt x="557" y="6126"/>
                    <a:pt x="384" y="6645"/>
                  </a:cubicBezTo>
                  <a:cubicBezTo>
                    <a:pt x="211" y="7182"/>
                    <a:pt x="96" y="7701"/>
                    <a:pt x="77" y="8239"/>
                  </a:cubicBezTo>
                  <a:lnTo>
                    <a:pt x="77" y="8469"/>
                  </a:lnTo>
                  <a:cubicBezTo>
                    <a:pt x="38" y="8508"/>
                    <a:pt x="0" y="8565"/>
                    <a:pt x="38" y="8623"/>
                  </a:cubicBezTo>
                  <a:cubicBezTo>
                    <a:pt x="58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46" y="8661"/>
                    <a:pt x="442" y="8642"/>
                  </a:cubicBezTo>
                  <a:cubicBezTo>
                    <a:pt x="538" y="8623"/>
                    <a:pt x="653" y="8604"/>
                    <a:pt x="749" y="8604"/>
                  </a:cubicBezTo>
                  <a:lnTo>
                    <a:pt x="922" y="8565"/>
                  </a:lnTo>
                  <a:cubicBezTo>
                    <a:pt x="1095" y="8546"/>
                    <a:pt x="1248" y="8508"/>
                    <a:pt x="1421" y="8469"/>
                  </a:cubicBezTo>
                  <a:cubicBezTo>
                    <a:pt x="1767" y="8431"/>
                    <a:pt x="2093" y="8354"/>
                    <a:pt x="2439" y="8315"/>
                  </a:cubicBezTo>
                  <a:cubicBezTo>
                    <a:pt x="2689" y="8258"/>
                    <a:pt x="2957" y="8239"/>
                    <a:pt x="3226" y="8181"/>
                  </a:cubicBezTo>
                  <a:cubicBezTo>
                    <a:pt x="3630" y="8123"/>
                    <a:pt x="4071" y="8066"/>
                    <a:pt x="4475" y="7989"/>
                  </a:cubicBezTo>
                  <a:cubicBezTo>
                    <a:pt x="5281" y="7855"/>
                    <a:pt x="5915" y="7701"/>
                    <a:pt x="6491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31" y="6914"/>
                    <a:pt x="8142" y="6779"/>
                  </a:cubicBezTo>
                  <a:cubicBezTo>
                    <a:pt x="8968" y="6241"/>
                    <a:pt x="9679" y="5473"/>
                    <a:pt x="10255" y="4494"/>
                  </a:cubicBezTo>
                  <a:cubicBezTo>
                    <a:pt x="10504" y="4052"/>
                    <a:pt x="1071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61" y="1249"/>
                    <a:pt x="11599" y="1057"/>
                  </a:cubicBezTo>
                  <a:lnTo>
                    <a:pt x="11657" y="884"/>
                  </a:lnTo>
                  <a:cubicBezTo>
                    <a:pt x="11695" y="768"/>
                    <a:pt x="11714" y="653"/>
                    <a:pt x="11753" y="500"/>
                  </a:cubicBezTo>
                  <a:lnTo>
                    <a:pt x="11772" y="442"/>
                  </a:lnTo>
                  <a:cubicBezTo>
                    <a:pt x="11791" y="346"/>
                    <a:pt x="11810" y="250"/>
                    <a:pt x="11849" y="116"/>
                  </a:cubicBezTo>
                  <a:cubicBezTo>
                    <a:pt x="11849" y="96"/>
                    <a:pt x="11849" y="77"/>
                    <a:pt x="11810" y="58"/>
                  </a:cubicBezTo>
                  <a:cubicBezTo>
                    <a:pt x="11849" y="0"/>
                    <a:pt x="11791" y="0"/>
                    <a:pt x="11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56"/>
            <p:cNvSpPr/>
            <p:nvPr/>
          </p:nvSpPr>
          <p:spPr>
            <a:xfrm>
              <a:off x="5517650" y="1841625"/>
              <a:ext cx="256400" cy="174775"/>
            </a:xfrm>
            <a:custGeom>
              <a:avLst/>
              <a:gdLst/>
              <a:ahLst/>
              <a:cxnLst/>
              <a:rect l="l" t="t" r="r" b="b"/>
              <a:pathLst>
                <a:path w="10256" h="6991" extrusionOk="0">
                  <a:moveTo>
                    <a:pt x="10082" y="0"/>
                  </a:moveTo>
                  <a:lnTo>
                    <a:pt x="9641" y="173"/>
                  </a:lnTo>
                  <a:cubicBezTo>
                    <a:pt x="9449" y="250"/>
                    <a:pt x="9257" y="327"/>
                    <a:pt x="9065" y="403"/>
                  </a:cubicBezTo>
                  <a:lnTo>
                    <a:pt x="8777" y="519"/>
                  </a:lnTo>
                  <a:lnTo>
                    <a:pt x="8066" y="807"/>
                  </a:lnTo>
                  <a:cubicBezTo>
                    <a:pt x="7279" y="1152"/>
                    <a:pt x="6607" y="1383"/>
                    <a:pt x="5973" y="1556"/>
                  </a:cubicBezTo>
                  <a:cubicBezTo>
                    <a:pt x="5800" y="1613"/>
                    <a:pt x="5666" y="1652"/>
                    <a:pt x="5493" y="1690"/>
                  </a:cubicBezTo>
                  <a:cubicBezTo>
                    <a:pt x="5358" y="1728"/>
                    <a:pt x="5205" y="1748"/>
                    <a:pt x="5090" y="1805"/>
                  </a:cubicBezTo>
                  <a:cubicBezTo>
                    <a:pt x="4840" y="1882"/>
                    <a:pt x="4571" y="1959"/>
                    <a:pt x="4321" y="2036"/>
                  </a:cubicBezTo>
                  <a:cubicBezTo>
                    <a:pt x="3784" y="2228"/>
                    <a:pt x="3304" y="2439"/>
                    <a:pt x="2843" y="2708"/>
                  </a:cubicBezTo>
                  <a:cubicBezTo>
                    <a:pt x="2075" y="3150"/>
                    <a:pt x="1441" y="3668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45"/>
                  </a:cubicBezTo>
                  <a:cubicBezTo>
                    <a:pt x="1" y="6702"/>
                    <a:pt x="1" y="6741"/>
                    <a:pt x="39" y="6760"/>
                  </a:cubicBezTo>
                  <a:cubicBezTo>
                    <a:pt x="77" y="6837"/>
                    <a:pt x="116" y="6894"/>
                    <a:pt x="193" y="6894"/>
                  </a:cubicBezTo>
                  <a:cubicBezTo>
                    <a:pt x="461" y="6856"/>
                    <a:pt x="711" y="6837"/>
                    <a:pt x="999" y="6837"/>
                  </a:cubicBezTo>
                  <a:cubicBezTo>
                    <a:pt x="1191" y="6837"/>
                    <a:pt x="1364" y="6837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7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1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7" y="5742"/>
                  </a:cubicBezTo>
                  <a:cubicBezTo>
                    <a:pt x="7490" y="5377"/>
                    <a:pt x="7855" y="4974"/>
                    <a:pt x="8200" y="4475"/>
                  </a:cubicBezTo>
                  <a:cubicBezTo>
                    <a:pt x="8642" y="3860"/>
                    <a:pt x="9045" y="3169"/>
                    <a:pt x="9430" y="2305"/>
                  </a:cubicBezTo>
                  <a:cubicBezTo>
                    <a:pt x="9602" y="1978"/>
                    <a:pt x="9737" y="1594"/>
                    <a:pt x="9890" y="1210"/>
                  </a:cubicBezTo>
                  <a:cubicBezTo>
                    <a:pt x="9948" y="999"/>
                    <a:pt x="10025" y="845"/>
                    <a:pt x="10082" y="653"/>
                  </a:cubicBezTo>
                  <a:cubicBezTo>
                    <a:pt x="10121" y="480"/>
                    <a:pt x="10198" y="307"/>
                    <a:pt x="10255" y="115"/>
                  </a:cubicBezTo>
                  <a:cubicBezTo>
                    <a:pt x="10255" y="96"/>
                    <a:pt x="10255" y="39"/>
                    <a:pt x="10217" y="19"/>
                  </a:cubicBezTo>
                  <a:cubicBezTo>
                    <a:pt x="10198" y="19"/>
                    <a:pt x="10159" y="0"/>
                    <a:pt x="10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56"/>
            <p:cNvSpPr/>
            <p:nvPr/>
          </p:nvSpPr>
          <p:spPr>
            <a:xfrm>
              <a:off x="5332825" y="1618850"/>
              <a:ext cx="174775" cy="351925"/>
            </a:xfrm>
            <a:custGeom>
              <a:avLst/>
              <a:gdLst/>
              <a:ahLst/>
              <a:cxnLst/>
              <a:rect l="l" t="t" r="r" b="b"/>
              <a:pathLst>
                <a:path w="6991" h="14077" extrusionOk="0">
                  <a:moveTo>
                    <a:pt x="1825" y="1"/>
                  </a:moveTo>
                  <a:cubicBezTo>
                    <a:pt x="1613" y="193"/>
                    <a:pt x="1479" y="481"/>
                    <a:pt x="1344" y="769"/>
                  </a:cubicBezTo>
                  <a:lnTo>
                    <a:pt x="1325" y="826"/>
                  </a:lnTo>
                  <a:cubicBezTo>
                    <a:pt x="1172" y="1114"/>
                    <a:pt x="1056" y="1422"/>
                    <a:pt x="922" y="1729"/>
                  </a:cubicBezTo>
                  <a:cubicBezTo>
                    <a:pt x="672" y="2382"/>
                    <a:pt x="442" y="3035"/>
                    <a:pt x="307" y="3630"/>
                  </a:cubicBezTo>
                  <a:cubicBezTo>
                    <a:pt x="135" y="4283"/>
                    <a:pt x="39" y="4955"/>
                    <a:pt x="19" y="5570"/>
                  </a:cubicBezTo>
                  <a:cubicBezTo>
                    <a:pt x="0" y="6223"/>
                    <a:pt x="39" y="6876"/>
                    <a:pt x="192" y="7490"/>
                  </a:cubicBezTo>
                  <a:cubicBezTo>
                    <a:pt x="327" y="8124"/>
                    <a:pt x="576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4" y="11100"/>
                    <a:pt x="3034" y="11465"/>
                    <a:pt x="3649" y="11830"/>
                  </a:cubicBezTo>
                  <a:cubicBezTo>
                    <a:pt x="3879" y="11984"/>
                    <a:pt x="4148" y="12118"/>
                    <a:pt x="4436" y="12291"/>
                  </a:cubicBezTo>
                  <a:cubicBezTo>
                    <a:pt x="4647" y="12406"/>
                    <a:pt x="4916" y="12560"/>
                    <a:pt x="5185" y="12752"/>
                  </a:cubicBezTo>
                  <a:cubicBezTo>
                    <a:pt x="5531" y="12982"/>
                    <a:pt x="5800" y="13213"/>
                    <a:pt x="6011" y="13462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46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7" y="14000"/>
                    <a:pt x="6357" y="14019"/>
                    <a:pt x="6395" y="14038"/>
                  </a:cubicBezTo>
                  <a:cubicBezTo>
                    <a:pt x="6395" y="14077"/>
                    <a:pt x="6433" y="14077"/>
                    <a:pt x="6453" y="14077"/>
                  </a:cubicBezTo>
                  <a:cubicBezTo>
                    <a:pt x="6510" y="14077"/>
                    <a:pt x="6529" y="14038"/>
                    <a:pt x="6529" y="14019"/>
                  </a:cubicBezTo>
                  <a:cubicBezTo>
                    <a:pt x="6568" y="14000"/>
                    <a:pt x="6568" y="13962"/>
                    <a:pt x="6568" y="13904"/>
                  </a:cubicBezTo>
                  <a:cubicBezTo>
                    <a:pt x="6568" y="13693"/>
                    <a:pt x="6606" y="13482"/>
                    <a:pt x="6625" y="13194"/>
                  </a:cubicBezTo>
                  <a:cubicBezTo>
                    <a:pt x="6664" y="12733"/>
                    <a:pt x="6721" y="12253"/>
                    <a:pt x="6760" y="11792"/>
                  </a:cubicBezTo>
                  <a:cubicBezTo>
                    <a:pt x="6817" y="11484"/>
                    <a:pt x="6837" y="11158"/>
                    <a:pt x="6856" y="10851"/>
                  </a:cubicBezTo>
                  <a:cubicBezTo>
                    <a:pt x="6913" y="10428"/>
                    <a:pt x="6933" y="10044"/>
                    <a:pt x="6952" y="9679"/>
                  </a:cubicBezTo>
                  <a:cubicBezTo>
                    <a:pt x="6990" y="9257"/>
                    <a:pt x="6990" y="8930"/>
                    <a:pt x="6952" y="8623"/>
                  </a:cubicBezTo>
                  <a:cubicBezTo>
                    <a:pt x="6933" y="8009"/>
                    <a:pt x="6779" y="7375"/>
                    <a:pt x="6606" y="6760"/>
                  </a:cubicBezTo>
                  <a:cubicBezTo>
                    <a:pt x="6414" y="6184"/>
                    <a:pt x="6126" y="5627"/>
                    <a:pt x="5761" y="5051"/>
                  </a:cubicBezTo>
                  <a:cubicBezTo>
                    <a:pt x="5473" y="4610"/>
                    <a:pt x="5108" y="4187"/>
                    <a:pt x="4686" y="3726"/>
                  </a:cubicBezTo>
                  <a:lnTo>
                    <a:pt x="4263" y="3323"/>
                  </a:lnTo>
                  <a:lnTo>
                    <a:pt x="4206" y="3246"/>
                  </a:lnTo>
                  <a:lnTo>
                    <a:pt x="3937" y="2977"/>
                  </a:lnTo>
                  <a:cubicBezTo>
                    <a:pt x="3764" y="2824"/>
                    <a:pt x="3591" y="2651"/>
                    <a:pt x="3457" y="2478"/>
                  </a:cubicBezTo>
                  <a:cubicBezTo>
                    <a:pt x="3380" y="2401"/>
                    <a:pt x="3322" y="2343"/>
                    <a:pt x="3284" y="2267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9"/>
                    <a:pt x="2612" y="1403"/>
                    <a:pt x="2535" y="1287"/>
                  </a:cubicBezTo>
                  <a:cubicBezTo>
                    <a:pt x="2477" y="1210"/>
                    <a:pt x="2420" y="1114"/>
                    <a:pt x="2362" y="1018"/>
                  </a:cubicBezTo>
                  <a:cubicBezTo>
                    <a:pt x="2228" y="826"/>
                    <a:pt x="2113" y="615"/>
                    <a:pt x="2017" y="385"/>
                  </a:cubicBezTo>
                  <a:cubicBezTo>
                    <a:pt x="1978" y="327"/>
                    <a:pt x="1959" y="269"/>
                    <a:pt x="1921" y="193"/>
                  </a:cubicBezTo>
                  <a:cubicBezTo>
                    <a:pt x="1882" y="173"/>
                    <a:pt x="1882" y="154"/>
                    <a:pt x="1863" y="97"/>
                  </a:cubicBezTo>
                  <a:cubicBezTo>
                    <a:pt x="1844" y="77"/>
                    <a:pt x="1844" y="39"/>
                    <a:pt x="1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56"/>
            <p:cNvSpPr/>
            <p:nvPr/>
          </p:nvSpPr>
          <p:spPr>
            <a:xfrm>
              <a:off x="5304000" y="1977475"/>
              <a:ext cx="172875" cy="195900"/>
            </a:xfrm>
            <a:custGeom>
              <a:avLst/>
              <a:gdLst/>
              <a:ahLst/>
              <a:cxnLst/>
              <a:rect l="l" t="t" r="r" b="b"/>
              <a:pathLst>
                <a:path w="6915" h="7836" extrusionOk="0">
                  <a:moveTo>
                    <a:pt x="116" y="1"/>
                  </a:moveTo>
                  <a:cubicBezTo>
                    <a:pt x="39" y="20"/>
                    <a:pt x="1" y="97"/>
                    <a:pt x="1" y="154"/>
                  </a:cubicBezTo>
                  <a:cubicBezTo>
                    <a:pt x="20" y="442"/>
                    <a:pt x="39" y="692"/>
                    <a:pt x="78" y="923"/>
                  </a:cubicBezTo>
                  <a:cubicBezTo>
                    <a:pt x="116" y="1191"/>
                    <a:pt x="155" y="1479"/>
                    <a:pt x="231" y="1748"/>
                  </a:cubicBezTo>
                  <a:cubicBezTo>
                    <a:pt x="385" y="2286"/>
                    <a:pt x="577" y="2824"/>
                    <a:pt x="808" y="3342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6" y="5263"/>
                    <a:pt x="2440" y="5627"/>
                    <a:pt x="2882" y="5915"/>
                  </a:cubicBezTo>
                  <a:cubicBezTo>
                    <a:pt x="3054" y="6050"/>
                    <a:pt x="3246" y="6127"/>
                    <a:pt x="3400" y="6242"/>
                  </a:cubicBezTo>
                  <a:cubicBezTo>
                    <a:pt x="3592" y="6338"/>
                    <a:pt x="3784" y="6376"/>
                    <a:pt x="3976" y="6453"/>
                  </a:cubicBezTo>
                  <a:cubicBezTo>
                    <a:pt x="4149" y="6492"/>
                    <a:pt x="4322" y="6549"/>
                    <a:pt x="4514" y="6607"/>
                  </a:cubicBezTo>
                  <a:lnTo>
                    <a:pt x="5224" y="6837"/>
                  </a:lnTo>
                  <a:cubicBezTo>
                    <a:pt x="5570" y="6952"/>
                    <a:pt x="5839" y="7068"/>
                    <a:pt x="6050" y="7221"/>
                  </a:cubicBezTo>
                  <a:cubicBezTo>
                    <a:pt x="6185" y="7317"/>
                    <a:pt x="6319" y="7413"/>
                    <a:pt x="6415" y="7529"/>
                  </a:cubicBezTo>
                  <a:cubicBezTo>
                    <a:pt x="6453" y="7605"/>
                    <a:pt x="6511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9" y="7817"/>
                    <a:pt x="6607" y="7836"/>
                    <a:pt x="6626" y="7836"/>
                  </a:cubicBezTo>
                  <a:lnTo>
                    <a:pt x="6665" y="7836"/>
                  </a:lnTo>
                  <a:cubicBezTo>
                    <a:pt x="6703" y="7836"/>
                    <a:pt x="6703" y="7836"/>
                    <a:pt x="6722" y="7817"/>
                  </a:cubicBezTo>
                  <a:cubicBezTo>
                    <a:pt x="6741" y="7817"/>
                    <a:pt x="6741" y="7797"/>
                    <a:pt x="6741" y="7759"/>
                  </a:cubicBezTo>
                  <a:cubicBezTo>
                    <a:pt x="6761" y="7740"/>
                    <a:pt x="6761" y="7721"/>
                    <a:pt x="6761" y="7663"/>
                  </a:cubicBezTo>
                  <a:lnTo>
                    <a:pt x="6761" y="7625"/>
                  </a:lnTo>
                  <a:lnTo>
                    <a:pt x="6761" y="7567"/>
                  </a:lnTo>
                  <a:cubicBezTo>
                    <a:pt x="6761" y="7452"/>
                    <a:pt x="6799" y="7317"/>
                    <a:pt x="6818" y="7183"/>
                  </a:cubicBezTo>
                  <a:lnTo>
                    <a:pt x="6837" y="7048"/>
                  </a:lnTo>
                  <a:cubicBezTo>
                    <a:pt x="6857" y="6876"/>
                    <a:pt x="6895" y="6684"/>
                    <a:pt x="6895" y="6511"/>
                  </a:cubicBezTo>
                  <a:cubicBezTo>
                    <a:pt x="6914" y="6184"/>
                    <a:pt x="6914" y="5819"/>
                    <a:pt x="6895" y="5493"/>
                  </a:cubicBezTo>
                  <a:cubicBezTo>
                    <a:pt x="6857" y="5147"/>
                    <a:pt x="6818" y="4821"/>
                    <a:pt x="6741" y="4475"/>
                  </a:cubicBezTo>
                  <a:cubicBezTo>
                    <a:pt x="6665" y="4168"/>
                    <a:pt x="6549" y="3822"/>
                    <a:pt x="6415" y="3515"/>
                  </a:cubicBezTo>
                  <a:cubicBezTo>
                    <a:pt x="6261" y="3208"/>
                    <a:pt x="6089" y="2900"/>
                    <a:pt x="5896" y="2632"/>
                  </a:cubicBezTo>
                  <a:cubicBezTo>
                    <a:pt x="5743" y="2382"/>
                    <a:pt x="5551" y="2171"/>
                    <a:pt x="5320" y="1998"/>
                  </a:cubicBezTo>
                  <a:cubicBezTo>
                    <a:pt x="5109" y="1844"/>
                    <a:pt x="4879" y="1691"/>
                    <a:pt x="4610" y="1595"/>
                  </a:cubicBezTo>
                  <a:cubicBezTo>
                    <a:pt x="4456" y="1556"/>
                    <a:pt x="4322" y="1499"/>
                    <a:pt x="4207" y="1479"/>
                  </a:cubicBezTo>
                  <a:cubicBezTo>
                    <a:pt x="4072" y="1460"/>
                    <a:pt x="3957" y="1422"/>
                    <a:pt x="3823" y="1422"/>
                  </a:cubicBezTo>
                  <a:lnTo>
                    <a:pt x="3650" y="1422"/>
                  </a:lnTo>
                  <a:cubicBezTo>
                    <a:pt x="3016" y="1364"/>
                    <a:pt x="2382" y="1268"/>
                    <a:pt x="1768" y="1076"/>
                  </a:cubicBezTo>
                  <a:cubicBezTo>
                    <a:pt x="1460" y="942"/>
                    <a:pt x="1192" y="827"/>
                    <a:pt x="942" y="634"/>
                  </a:cubicBezTo>
                  <a:cubicBezTo>
                    <a:pt x="808" y="538"/>
                    <a:pt x="692" y="462"/>
                    <a:pt x="596" y="366"/>
                  </a:cubicBezTo>
                  <a:lnTo>
                    <a:pt x="231" y="20"/>
                  </a:lnTo>
                  <a:cubicBezTo>
                    <a:pt x="270" y="1"/>
                    <a:pt x="212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56"/>
            <p:cNvSpPr/>
            <p:nvPr/>
          </p:nvSpPr>
          <p:spPr>
            <a:xfrm>
              <a:off x="5321775" y="1629425"/>
              <a:ext cx="483950" cy="744400"/>
            </a:xfrm>
            <a:custGeom>
              <a:avLst/>
              <a:gdLst/>
              <a:ahLst/>
              <a:cxnLst/>
              <a:rect l="l" t="t" r="r" b="b"/>
              <a:pathLst>
                <a:path w="19358" h="29776" extrusionOk="0">
                  <a:moveTo>
                    <a:pt x="19300" y="0"/>
                  </a:moveTo>
                  <a:cubicBezTo>
                    <a:pt x="19281" y="0"/>
                    <a:pt x="19281" y="0"/>
                    <a:pt x="19262" y="19"/>
                  </a:cubicBezTo>
                  <a:cubicBezTo>
                    <a:pt x="19127" y="135"/>
                    <a:pt x="19050" y="250"/>
                    <a:pt x="18916" y="384"/>
                  </a:cubicBezTo>
                  <a:cubicBezTo>
                    <a:pt x="18033" y="1210"/>
                    <a:pt x="16996" y="1863"/>
                    <a:pt x="15939" y="2458"/>
                  </a:cubicBezTo>
                  <a:cubicBezTo>
                    <a:pt x="15267" y="2842"/>
                    <a:pt x="14576" y="3188"/>
                    <a:pt x="13885" y="3553"/>
                  </a:cubicBezTo>
                  <a:cubicBezTo>
                    <a:pt x="13213" y="3898"/>
                    <a:pt x="12540" y="4263"/>
                    <a:pt x="11888" y="4667"/>
                  </a:cubicBezTo>
                  <a:cubicBezTo>
                    <a:pt x="11273" y="5051"/>
                    <a:pt x="10659" y="5512"/>
                    <a:pt x="10121" y="6011"/>
                  </a:cubicBezTo>
                  <a:cubicBezTo>
                    <a:pt x="9852" y="6261"/>
                    <a:pt x="9583" y="6529"/>
                    <a:pt x="9353" y="6779"/>
                  </a:cubicBezTo>
                  <a:cubicBezTo>
                    <a:pt x="9103" y="7048"/>
                    <a:pt x="8892" y="7317"/>
                    <a:pt x="8700" y="7605"/>
                  </a:cubicBezTo>
                  <a:cubicBezTo>
                    <a:pt x="8277" y="8200"/>
                    <a:pt x="7932" y="8853"/>
                    <a:pt x="7644" y="9487"/>
                  </a:cubicBezTo>
                  <a:cubicBezTo>
                    <a:pt x="7298" y="10255"/>
                    <a:pt x="7067" y="11061"/>
                    <a:pt x="6856" y="11849"/>
                  </a:cubicBezTo>
                  <a:cubicBezTo>
                    <a:pt x="6818" y="11964"/>
                    <a:pt x="6799" y="12079"/>
                    <a:pt x="6760" y="12214"/>
                  </a:cubicBezTo>
                  <a:cubicBezTo>
                    <a:pt x="6722" y="11983"/>
                    <a:pt x="6683" y="11753"/>
                    <a:pt x="6664" y="11542"/>
                  </a:cubicBezTo>
                  <a:cubicBezTo>
                    <a:pt x="6587" y="11177"/>
                    <a:pt x="6511" y="10831"/>
                    <a:pt x="6415" y="10485"/>
                  </a:cubicBezTo>
                  <a:cubicBezTo>
                    <a:pt x="6376" y="10312"/>
                    <a:pt x="6318" y="10140"/>
                    <a:pt x="6242" y="9967"/>
                  </a:cubicBezTo>
                  <a:cubicBezTo>
                    <a:pt x="6184" y="9775"/>
                    <a:pt x="6107" y="9621"/>
                    <a:pt x="6030" y="9448"/>
                  </a:cubicBezTo>
                  <a:cubicBezTo>
                    <a:pt x="5512" y="8296"/>
                    <a:pt x="4840" y="7240"/>
                    <a:pt x="4206" y="6126"/>
                  </a:cubicBezTo>
                  <a:cubicBezTo>
                    <a:pt x="4033" y="5876"/>
                    <a:pt x="3899" y="5608"/>
                    <a:pt x="3745" y="5339"/>
                  </a:cubicBezTo>
                  <a:lnTo>
                    <a:pt x="3745" y="5358"/>
                  </a:lnTo>
                  <a:cubicBezTo>
                    <a:pt x="3496" y="4916"/>
                    <a:pt x="3246" y="4436"/>
                    <a:pt x="3035" y="3956"/>
                  </a:cubicBezTo>
                  <a:cubicBezTo>
                    <a:pt x="2823" y="3438"/>
                    <a:pt x="2631" y="2919"/>
                    <a:pt x="2478" y="2381"/>
                  </a:cubicBezTo>
                  <a:lnTo>
                    <a:pt x="2478" y="2420"/>
                  </a:lnTo>
                  <a:cubicBezTo>
                    <a:pt x="2363" y="1959"/>
                    <a:pt x="2286" y="1498"/>
                    <a:pt x="2247" y="1037"/>
                  </a:cubicBezTo>
                  <a:cubicBezTo>
                    <a:pt x="2247" y="1018"/>
                    <a:pt x="2209" y="999"/>
                    <a:pt x="2190" y="999"/>
                  </a:cubicBezTo>
                  <a:cubicBezTo>
                    <a:pt x="2171" y="999"/>
                    <a:pt x="2151" y="1018"/>
                    <a:pt x="2151" y="1076"/>
                  </a:cubicBezTo>
                  <a:cubicBezTo>
                    <a:pt x="2190" y="1652"/>
                    <a:pt x="2305" y="2189"/>
                    <a:pt x="2459" y="2727"/>
                  </a:cubicBezTo>
                  <a:cubicBezTo>
                    <a:pt x="2593" y="3246"/>
                    <a:pt x="2785" y="3764"/>
                    <a:pt x="3035" y="4263"/>
                  </a:cubicBezTo>
                  <a:cubicBezTo>
                    <a:pt x="3457" y="5243"/>
                    <a:pt x="4014" y="6164"/>
                    <a:pt x="4533" y="7086"/>
                  </a:cubicBezTo>
                  <a:cubicBezTo>
                    <a:pt x="4821" y="7624"/>
                    <a:pt x="5109" y="8142"/>
                    <a:pt x="5378" y="8680"/>
                  </a:cubicBezTo>
                  <a:cubicBezTo>
                    <a:pt x="5531" y="8968"/>
                    <a:pt x="5646" y="9256"/>
                    <a:pt x="5762" y="9544"/>
                  </a:cubicBezTo>
                  <a:cubicBezTo>
                    <a:pt x="5838" y="9717"/>
                    <a:pt x="5877" y="9871"/>
                    <a:pt x="5954" y="10044"/>
                  </a:cubicBezTo>
                  <a:cubicBezTo>
                    <a:pt x="6011" y="10197"/>
                    <a:pt x="6050" y="10370"/>
                    <a:pt x="6107" y="10524"/>
                  </a:cubicBezTo>
                  <a:cubicBezTo>
                    <a:pt x="6222" y="11042"/>
                    <a:pt x="6318" y="11561"/>
                    <a:pt x="6395" y="12060"/>
                  </a:cubicBezTo>
                  <a:cubicBezTo>
                    <a:pt x="6415" y="12329"/>
                    <a:pt x="6434" y="12617"/>
                    <a:pt x="6453" y="12886"/>
                  </a:cubicBezTo>
                  <a:cubicBezTo>
                    <a:pt x="6491" y="13039"/>
                    <a:pt x="6491" y="13231"/>
                    <a:pt x="6511" y="13404"/>
                  </a:cubicBezTo>
                  <a:cubicBezTo>
                    <a:pt x="6242" y="14710"/>
                    <a:pt x="6088" y="15997"/>
                    <a:pt x="5954" y="17322"/>
                  </a:cubicBezTo>
                  <a:cubicBezTo>
                    <a:pt x="5896" y="18109"/>
                    <a:pt x="5819" y="18877"/>
                    <a:pt x="5762" y="19665"/>
                  </a:cubicBezTo>
                  <a:cubicBezTo>
                    <a:pt x="5742" y="19626"/>
                    <a:pt x="5723" y="19549"/>
                    <a:pt x="5704" y="19511"/>
                  </a:cubicBezTo>
                  <a:cubicBezTo>
                    <a:pt x="5550" y="19185"/>
                    <a:pt x="5378" y="18896"/>
                    <a:pt x="5224" y="18608"/>
                  </a:cubicBezTo>
                  <a:cubicBezTo>
                    <a:pt x="5032" y="18359"/>
                    <a:pt x="4840" y="18090"/>
                    <a:pt x="4590" y="17859"/>
                  </a:cubicBezTo>
                  <a:cubicBezTo>
                    <a:pt x="4379" y="17629"/>
                    <a:pt x="4168" y="17456"/>
                    <a:pt x="3918" y="17303"/>
                  </a:cubicBezTo>
                  <a:cubicBezTo>
                    <a:pt x="3707" y="17149"/>
                    <a:pt x="3496" y="17034"/>
                    <a:pt x="3265" y="16919"/>
                  </a:cubicBezTo>
                  <a:cubicBezTo>
                    <a:pt x="2785" y="16669"/>
                    <a:pt x="2305" y="16496"/>
                    <a:pt x="1825" y="16285"/>
                  </a:cubicBezTo>
                  <a:cubicBezTo>
                    <a:pt x="1671" y="16208"/>
                    <a:pt x="1518" y="16150"/>
                    <a:pt x="1345" y="16054"/>
                  </a:cubicBezTo>
                  <a:cubicBezTo>
                    <a:pt x="1210" y="15978"/>
                    <a:pt x="1057" y="15882"/>
                    <a:pt x="922" y="15786"/>
                  </a:cubicBezTo>
                  <a:cubicBezTo>
                    <a:pt x="730" y="15632"/>
                    <a:pt x="538" y="15497"/>
                    <a:pt x="385" y="15305"/>
                  </a:cubicBezTo>
                  <a:cubicBezTo>
                    <a:pt x="269" y="15152"/>
                    <a:pt x="173" y="15017"/>
                    <a:pt x="97" y="14864"/>
                  </a:cubicBezTo>
                  <a:cubicBezTo>
                    <a:pt x="97" y="14845"/>
                    <a:pt x="77" y="14845"/>
                    <a:pt x="58" y="14845"/>
                  </a:cubicBezTo>
                  <a:lnTo>
                    <a:pt x="20" y="14845"/>
                  </a:lnTo>
                  <a:cubicBezTo>
                    <a:pt x="1" y="14864"/>
                    <a:pt x="1" y="14902"/>
                    <a:pt x="1" y="14921"/>
                  </a:cubicBezTo>
                  <a:cubicBezTo>
                    <a:pt x="77" y="15056"/>
                    <a:pt x="173" y="15209"/>
                    <a:pt x="269" y="15344"/>
                  </a:cubicBezTo>
                  <a:cubicBezTo>
                    <a:pt x="365" y="15497"/>
                    <a:pt x="481" y="15613"/>
                    <a:pt x="596" y="15728"/>
                  </a:cubicBezTo>
                  <a:cubicBezTo>
                    <a:pt x="865" y="15978"/>
                    <a:pt x="1172" y="16189"/>
                    <a:pt x="1498" y="16362"/>
                  </a:cubicBezTo>
                  <a:cubicBezTo>
                    <a:pt x="1633" y="16458"/>
                    <a:pt x="1806" y="16534"/>
                    <a:pt x="1940" y="16630"/>
                  </a:cubicBezTo>
                  <a:cubicBezTo>
                    <a:pt x="2113" y="16726"/>
                    <a:pt x="2286" y="16784"/>
                    <a:pt x="2459" y="16899"/>
                  </a:cubicBezTo>
                  <a:cubicBezTo>
                    <a:pt x="2766" y="17053"/>
                    <a:pt x="3073" y="17226"/>
                    <a:pt x="3380" y="17418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8"/>
                    <a:pt x="4033" y="17994"/>
                  </a:cubicBezTo>
                  <a:cubicBezTo>
                    <a:pt x="4225" y="18205"/>
                    <a:pt x="4398" y="18455"/>
                    <a:pt x="4533" y="18724"/>
                  </a:cubicBezTo>
                  <a:cubicBezTo>
                    <a:pt x="4705" y="18973"/>
                    <a:pt x="4859" y="19242"/>
                    <a:pt x="4974" y="19530"/>
                  </a:cubicBezTo>
                  <a:cubicBezTo>
                    <a:pt x="5109" y="19818"/>
                    <a:pt x="5243" y="20106"/>
                    <a:pt x="5339" y="20414"/>
                  </a:cubicBezTo>
                  <a:cubicBezTo>
                    <a:pt x="5397" y="20586"/>
                    <a:pt x="5454" y="20759"/>
                    <a:pt x="5493" y="20932"/>
                  </a:cubicBezTo>
                  <a:cubicBezTo>
                    <a:pt x="5550" y="21067"/>
                    <a:pt x="5570" y="21182"/>
                    <a:pt x="5627" y="21335"/>
                  </a:cubicBezTo>
                  <a:cubicBezTo>
                    <a:pt x="5570" y="21835"/>
                    <a:pt x="5550" y="22334"/>
                    <a:pt x="5493" y="22852"/>
                  </a:cubicBezTo>
                  <a:cubicBezTo>
                    <a:pt x="5301" y="24677"/>
                    <a:pt x="4993" y="26501"/>
                    <a:pt x="4513" y="28287"/>
                  </a:cubicBezTo>
                  <a:cubicBezTo>
                    <a:pt x="4513" y="28325"/>
                    <a:pt x="4494" y="28364"/>
                    <a:pt x="4494" y="28383"/>
                  </a:cubicBezTo>
                  <a:cubicBezTo>
                    <a:pt x="4398" y="28710"/>
                    <a:pt x="4321" y="29017"/>
                    <a:pt x="4225" y="29305"/>
                  </a:cubicBezTo>
                  <a:lnTo>
                    <a:pt x="4206" y="29401"/>
                  </a:lnTo>
                  <a:cubicBezTo>
                    <a:pt x="4206" y="29478"/>
                    <a:pt x="4206" y="29516"/>
                    <a:pt x="4225" y="29555"/>
                  </a:cubicBezTo>
                  <a:cubicBezTo>
                    <a:pt x="4245" y="29651"/>
                    <a:pt x="4321" y="29708"/>
                    <a:pt x="4417" y="29747"/>
                  </a:cubicBezTo>
                  <a:cubicBezTo>
                    <a:pt x="4462" y="29766"/>
                    <a:pt x="4509" y="29776"/>
                    <a:pt x="4556" y="29776"/>
                  </a:cubicBezTo>
                  <a:cubicBezTo>
                    <a:pt x="4690" y="29776"/>
                    <a:pt x="4821" y="29697"/>
                    <a:pt x="4878" y="29555"/>
                  </a:cubicBezTo>
                  <a:cubicBezTo>
                    <a:pt x="5051" y="29132"/>
                    <a:pt x="5166" y="28690"/>
                    <a:pt x="5282" y="28249"/>
                  </a:cubicBezTo>
                  <a:cubicBezTo>
                    <a:pt x="5397" y="27788"/>
                    <a:pt x="5531" y="27327"/>
                    <a:pt x="5627" y="26847"/>
                  </a:cubicBezTo>
                  <a:cubicBezTo>
                    <a:pt x="5819" y="25944"/>
                    <a:pt x="5973" y="25022"/>
                    <a:pt x="6069" y="24120"/>
                  </a:cubicBezTo>
                  <a:cubicBezTo>
                    <a:pt x="6203" y="23198"/>
                    <a:pt x="6261" y="22257"/>
                    <a:pt x="6338" y="21355"/>
                  </a:cubicBezTo>
                  <a:cubicBezTo>
                    <a:pt x="6395" y="20682"/>
                    <a:pt x="6434" y="20030"/>
                    <a:pt x="6491" y="19357"/>
                  </a:cubicBezTo>
                  <a:cubicBezTo>
                    <a:pt x="6530" y="19223"/>
                    <a:pt x="6549" y="19089"/>
                    <a:pt x="6607" y="18954"/>
                  </a:cubicBezTo>
                  <a:cubicBezTo>
                    <a:pt x="6645" y="18781"/>
                    <a:pt x="6703" y="18647"/>
                    <a:pt x="6741" y="18474"/>
                  </a:cubicBezTo>
                  <a:cubicBezTo>
                    <a:pt x="6837" y="18128"/>
                    <a:pt x="6933" y="17821"/>
                    <a:pt x="7029" y="17495"/>
                  </a:cubicBezTo>
                  <a:cubicBezTo>
                    <a:pt x="7221" y="16861"/>
                    <a:pt x="7490" y="16246"/>
                    <a:pt x="7836" y="15689"/>
                  </a:cubicBezTo>
                  <a:cubicBezTo>
                    <a:pt x="8085" y="15248"/>
                    <a:pt x="8412" y="14845"/>
                    <a:pt x="8757" y="14518"/>
                  </a:cubicBezTo>
                  <a:cubicBezTo>
                    <a:pt x="9103" y="14192"/>
                    <a:pt x="9468" y="13884"/>
                    <a:pt x="9852" y="13615"/>
                  </a:cubicBezTo>
                  <a:cubicBezTo>
                    <a:pt x="10236" y="13327"/>
                    <a:pt x="10639" y="13097"/>
                    <a:pt x="11062" y="12847"/>
                  </a:cubicBezTo>
                  <a:cubicBezTo>
                    <a:pt x="11599" y="12578"/>
                    <a:pt x="12156" y="12290"/>
                    <a:pt x="12694" y="12022"/>
                  </a:cubicBezTo>
                  <a:cubicBezTo>
                    <a:pt x="13270" y="11753"/>
                    <a:pt x="13827" y="11484"/>
                    <a:pt x="14384" y="11196"/>
                  </a:cubicBezTo>
                  <a:cubicBezTo>
                    <a:pt x="15479" y="10658"/>
                    <a:pt x="16573" y="10005"/>
                    <a:pt x="17495" y="9160"/>
                  </a:cubicBezTo>
                  <a:cubicBezTo>
                    <a:pt x="17533" y="9141"/>
                    <a:pt x="17553" y="9083"/>
                    <a:pt x="17533" y="9064"/>
                  </a:cubicBezTo>
                  <a:cubicBezTo>
                    <a:pt x="17495" y="9045"/>
                    <a:pt x="17476" y="9045"/>
                    <a:pt x="17476" y="9045"/>
                  </a:cubicBezTo>
                  <a:cubicBezTo>
                    <a:pt x="17457" y="9045"/>
                    <a:pt x="17457" y="9045"/>
                    <a:pt x="17437" y="9064"/>
                  </a:cubicBezTo>
                  <a:cubicBezTo>
                    <a:pt x="16861" y="9602"/>
                    <a:pt x="16189" y="10024"/>
                    <a:pt x="15479" y="10428"/>
                  </a:cubicBezTo>
                  <a:cubicBezTo>
                    <a:pt x="14403" y="11042"/>
                    <a:pt x="13251" y="11522"/>
                    <a:pt x="12099" y="12022"/>
                  </a:cubicBezTo>
                  <a:cubicBezTo>
                    <a:pt x="10966" y="12521"/>
                    <a:pt x="9852" y="13097"/>
                    <a:pt x="8853" y="13846"/>
                  </a:cubicBezTo>
                  <a:cubicBezTo>
                    <a:pt x="8431" y="14153"/>
                    <a:pt x="8047" y="14518"/>
                    <a:pt x="7682" y="14921"/>
                  </a:cubicBezTo>
                  <a:cubicBezTo>
                    <a:pt x="7355" y="15325"/>
                    <a:pt x="7067" y="15786"/>
                    <a:pt x="6837" y="16266"/>
                  </a:cubicBezTo>
                  <a:cubicBezTo>
                    <a:pt x="6799" y="16342"/>
                    <a:pt x="6779" y="16438"/>
                    <a:pt x="6741" y="16515"/>
                  </a:cubicBezTo>
                  <a:cubicBezTo>
                    <a:pt x="6933" y="14845"/>
                    <a:pt x="7202" y="13212"/>
                    <a:pt x="7663" y="11618"/>
                  </a:cubicBezTo>
                  <a:cubicBezTo>
                    <a:pt x="7855" y="10965"/>
                    <a:pt x="8047" y="10312"/>
                    <a:pt x="8316" y="9698"/>
                  </a:cubicBezTo>
                  <a:cubicBezTo>
                    <a:pt x="8431" y="9410"/>
                    <a:pt x="8546" y="9122"/>
                    <a:pt x="8700" y="8834"/>
                  </a:cubicBezTo>
                  <a:lnTo>
                    <a:pt x="9122" y="8027"/>
                  </a:lnTo>
                  <a:cubicBezTo>
                    <a:pt x="9333" y="7682"/>
                    <a:pt x="9583" y="7336"/>
                    <a:pt x="9814" y="7029"/>
                  </a:cubicBezTo>
                  <a:cubicBezTo>
                    <a:pt x="9948" y="6856"/>
                    <a:pt x="10082" y="6683"/>
                    <a:pt x="10236" y="6549"/>
                  </a:cubicBezTo>
                  <a:cubicBezTo>
                    <a:pt x="10370" y="6395"/>
                    <a:pt x="10524" y="6241"/>
                    <a:pt x="10659" y="6088"/>
                  </a:cubicBezTo>
                  <a:cubicBezTo>
                    <a:pt x="11196" y="5569"/>
                    <a:pt x="11792" y="5127"/>
                    <a:pt x="12406" y="4724"/>
                  </a:cubicBezTo>
                  <a:cubicBezTo>
                    <a:pt x="13059" y="4283"/>
                    <a:pt x="13731" y="3898"/>
                    <a:pt x="14384" y="3553"/>
                  </a:cubicBezTo>
                  <a:cubicBezTo>
                    <a:pt x="15056" y="3169"/>
                    <a:pt x="15747" y="2785"/>
                    <a:pt x="16400" y="2362"/>
                  </a:cubicBezTo>
                  <a:cubicBezTo>
                    <a:pt x="17053" y="1959"/>
                    <a:pt x="17687" y="1536"/>
                    <a:pt x="18302" y="1056"/>
                  </a:cubicBezTo>
                  <a:cubicBezTo>
                    <a:pt x="18685" y="730"/>
                    <a:pt x="19011" y="404"/>
                    <a:pt x="19356" y="40"/>
                  </a:cubicBezTo>
                  <a:lnTo>
                    <a:pt x="19356" y="40"/>
                  </a:lnTo>
                  <a:cubicBezTo>
                    <a:pt x="19357" y="42"/>
                    <a:pt x="19357" y="44"/>
                    <a:pt x="19358" y="44"/>
                  </a:cubicBezTo>
                  <a:cubicBezTo>
                    <a:pt x="19358" y="44"/>
                    <a:pt x="19358" y="42"/>
                    <a:pt x="19358" y="39"/>
                  </a:cubicBezTo>
                  <a:lnTo>
                    <a:pt x="19358" y="39"/>
                  </a:lnTo>
                  <a:cubicBezTo>
                    <a:pt x="19357" y="39"/>
                    <a:pt x="19357" y="39"/>
                    <a:pt x="19356" y="40"/>
                  </a:cubicBezTo>
                  <a:lnTo>
                    <a:pt x="19356" y="40"/>
                  </a:lnTo>
                  <a:cubicBezTo>
                    <a:pt x="19355" y="33"/>
                    <a:pt x="19350" y="19"/>
                    <a:pt x="19339" y="19"/>
                  </a:cubicBezTo>
                  <a:lnTo>
                    <a:pt x="193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56"/>
            <p:cNvSpPr/>
            <p:nvPr/>
          </p:nvSpPr>
          <p:spPr>
            <a:xfrm>
              <a:off x="5762500" y="1686025"/>
              <a:ext cx="16825" cy="16875"/>
            </a:xfrm>
            <a:custGeom>
              <a:avLst/>
              <a:gdLst/>
              <a:ahLst/>
              <a:cxnLst/>
              <a:rect l="l" t="t" r="r" b="b"/>
              <a:pathLst>
                <a:path w="673" h="675" extrusionOk="0">
                  <a:moveTo>
                    <a:pt x="298" y="1"/>
                  </a:moveTo>
                  <a:cubicBezTo>
                    <a:pt x="121" y="1"/>
                    <a:pt x="0" y="166"/>
                    <a:pt x="0" y="348"/>
                  </a:cubicBezTo>
                  <a:cubicBezTo>
                    <a:pt x="0" y="540"/>
                    <a:pt x="135" y="674"/>
                    <a:pt x="327" y="674"/>
                  </a:cubicBezTo>
                  <a:cubicBezTo>
                    <a:pt x="519" y="674"/>
                    <a:pt x="673" y="540"/>
                    <a:pt x="673" y="348"/>
                  </a:cubicBezTo>
                  <a:cubicBezTo>
                    <a:pt x="673" y="156"/>
                    <a:pt x="519" y="2"/>
                    <a:pt x="327" y="2"/>
                  </a:cubicBezTo>
                  <a:cubicBezTo>
                    <a:pt x="317" y="1"/>
                    <a:pt x="307" y="1"/>
                    <a:pt x="29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56"/>
            <p:cNvSpPr/>
            <p:nvPr/>
          </p:nvSpPr>
          <p:spPr>
            <a:xfrm>
              <a:off x="5780250" y="1665425"/>
              <a:ext cx="9150" cy="8675"/>
            </a:xfrm>
            <a:custGeom>
              <a:avLst/>
              <a:gdLst/>
              <a:ahLst/>
              <a:cxnLst/>
              <a:rect l="l" t="t" r="r" b="b"/>
              <a:pathLst>
                <a:path w="366" h="347" extrusionOk="0">
                  <a:moveTo>
                    <a:pt x="193" y="0"/>
                  </a:moveTo>
                  <a:cubicBezTo>
                    <a:pt x="78" y="0"/>
                    <a:pt x="1" y="58"/>
                    <a:pt x="1" y="154"/>
                  </a:cubicBezTo>
                  <a:cubicBezTo>
                    <a:pt x="1" y="250"/>
                    <a:pt x="78" y="346"/>
                    <a:pt x="174" y="346"/>
                  </a:cubicBezTo>
                  <a:cubicBezTo>
                    <a:pt x="270" y="346"/>
                    <a:pt x="366" y="288"/>
                    <a:pt x="366" y="192"/>
                  </a:cubicBezTo>
                  <a:cubicBezTo>
                    <a:pt x="366" y="96"/>
                    <a:pt x="289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56"/>
            <p:cNvSpPr/>
            <p:nvPr/>
          </p:nvSpPr>
          <p:spPr>
            <a:xfrm>
              <a:off x="5786500" y="1678875"/>
              <a:ext cx="5800" cy="6250"/>
            </a:xfrm>
            <a:custGeom>
              <a:avLst/>
              <a:gdLst/>
              <a:ahLst/>
              <a:cxnLst/>
              <a:rect l="l" t="t" r="r" b="b"/>
              <a:pathLst>
                <a:path w="232" h="250" extrusionOk="0">
                  <a:moveTo>
                    <a:pt x="116" y="0"/>
                  </a:moveTo>
                  <a:cubicBezTo>
                    <a:pt x="39" y="0"/>
                    <a:pt x="1" y="58"/>
                    <a:pt x="1" y="135"/>
                  </a:cubicBezTo>
                  <a:cubicBezTo>
                    <a:pt x="1" y="173"/>
                    <a:pt x="39" y="250"/>
                    <a:pt x="116" y="250"/>
                  </a:cubicBezTo>
                  <a:cubicBezTo>
                    <a:pt x="193" y="250"/>
                    <a:pt x="231" y="192"/>
                    <a:pt x="231" y="135"/>
                  </a:cubicBezTo>
                  <a:cubicBezTo>
                    <a:pt x="231" y="77"/>
                    <a:pt x="193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56"/>
            <p:cNvSpPr/>
            <p:nvPr/>
          </p:nvSpPr>
          <p:spPr>
            <a:xfrm>
              <a:off x="5800900" y="165377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40"/>
                    <a:pt x="39" y="198"/>
                    <a:pt x="97" y="198"/>
                  </a:cubicBezTo>
                  <a:cubicBezTo>
                    <a:pt x="135" y="198"/>
                    <a:pt x="193" y="140"/>
                    <a:pt x="193" y="102"/>
                  </a:cubicBezTo>
                  <a:cubicBezTo>
                    <a:pt x="193" y="44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56"/>
            <p:cNvSpPr/>
            <p:nvPr/>
          </p:nvSpPr>
          <p:spPr>
            <a:xfrm>
              <a:off x="5758650" y="1725925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97" y="0"/>
                    <a:pt x="39" y="115"/>
                    <a:pt x="1" y="230"/>
                  </a:cubicBezTo>
                  <a:cubicBezTo>
                    <a:pt x="1" y="365"/>
                    <a:pt x="97" y="480"/>
                    <a:pt x="250" y="480"/>
                  </a:cubicBezTo>
                  <a:cubicBezTo>
                    <a:pt x="385" y="480"/>
                    <a:pt x="481" y="384"/>
                    <a:pt x="481" y="230"/>
                  </a:cubicBezTo>
                  <a:cubicBezTo>
                    <a:pt x="481" y="115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56"/>
            <p:cNvSpPr/>
            <p:nvPr/>
          </p:nvSpPr>
          <p:spPr>
            <a:xfrm>
              <a:off x="5729375" y="17144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2" y="0"/>
                  </a:moveTo>
                  <a:cubicBezTo>
                    <a:pt x="77" y="0"/>
                    <a:pt x="0" y="96"/>
                    <a:pt x="0" y="192"/>
                  </a:cubicBezTo>
                  <a:cubicBezTo>
                    <a:pt x="0" y="288"/>
                    <a:pt x="77" y="384"/>
                    <a:pt x="192" y="384"/>
                  </a:cubicBezTo>
                  <a:cubicBezTo>
                    <a:pt x="288" y="384"/>
                    <a:pt x="384" y="307"/>
                    <a:pt x="384" y="192"/>
                  </a:cubicBezTo>
                  <a:cubicBezTo>
                    <a:pt x="384" y="96"/>
                    <a:pt x="308" y="0"/>
                    <a:pt x="1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56"/>
            <p:cNvSpPr/>
            <p:nvPr/>
          </p:nvSpPr>
          <p:spPr>
            <a:xfrm>
              <a:off x="5727450" y="1744625"/>
              <a:ext cx="8675" cy="8200"/>
            </a:xfrm>
            <a:custGeom>
              <a:avLst/>
              <a:gdLst/>
              <a:ahLst/>
              <a:cxnLst/>
              <a:rect l="l" t="t" r="r" b="b"/>
              <a:pathLst>
                <a:path w="347" h="328" extrusionOk="0">
                  <a:moveTo>
                    <a:pt x="173" y="1"/>
                  </a:moveTo>
                  <a:cubicBezTo>
                    <a:pt x="77" y="1"/>
                    <a:pt x="1" y="59"/>
                    <a:pt x="1" y="155"/>
                  </a:cubicBezTo>
                  <a:cubicBezTo>
                    <a:pt x="1" y="251"/>
                    <a:pt x="77" y="327"/>
                    <a:pt x="173" y="327"/>
                  </a:cubicBezTo>
                  <a:cubicBezTo>
                    <a:pt x="269" y="327"/>
                    <a:pt x="346" y="251"/>
                    <a:pt x="346" y="155"/>
                  </a:cubicBezTo>
                  <a:cubicBezTo>
                    <a:pt x="346" y="59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56"/>
            <p:cNvSpPr/>
            <p:nvPr/>
          </p:nvSpPr>
          <p:spPr>
            <a:xfrm>
              <a:off x="5751450" y="174512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6"/>
                  </a:cubicBezTo>
                  <a:cubicBezTo>
                    <a:pt x="1" y="135"/>
                    <a:pt x="58" y="192"/>
                    <a:pt x="97" y="192"/>
                  </a:cubicBezTo>
                  <a:cubicBezTo>
                    <a:pt x="154" y="192"/>
                    <a:pt x="193" y="135"/>
                    <a:pt x="193" y="96"/>
                  </a:cubicBezTo>
                  <a:cubicBezTo>
                    <a:pt x="193" y="39"/>
                    <a:pt x="15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56"/>
            <p:cNvSpPr/>
            <p:nvPr/>
          </p:nvSpPr>
          <p:spPr>
            <a:xfrm>
              <a:off x="5706800" y="17744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31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56"/>
            <p:cNvSpPr/>
            <p:nvPr/>
          </p:nvSpPr>
          <p:spPr>
            <a:xfrm>
              <a:off x="5685675" y="1749925"/>
              <a:ext cx="10600" cy="10575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19"/>
                    <a:pt x="1" y="115"/>
                    <a:pt x="1" y="211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56"/>
            <p:cNvSpPr/>
            <p:nvPr/>
          </p:nvSpPr>
          <p:spPr>
            <a:xfrm>
              <a:off x="5350100" y="1717225"/>
              <a:ext cx="11075" cy="11125"/>
            </a:xfrm>
            <a:custGeom>
              <a:avLst/>
              <a:gdLst/>
              <a:ahLst/>
              <a:cxnLst/>
              <a:rect l="l" t="t" r="r" b="b"/>
              <a:pathLst>
                <a:path w="443" h="445" extrusionOk="0">
                  <a:moveTo>
                    <a:pt x="190" y="0"/>
                  </a:moveTo>
                  <a:cubicBezTo>
                    <a:pt x="99" y="0"/>
                    <a:pt x="1" y="108"/>
                    <a:pt x="1" y="233"/>
                  </a:cubicBezTo>
                  <a:cubicBezTo>
                    <a:pt x="1" y="348"/>
                    <a:pt x="97" y="444"/>
                    <a:pt x="212" y="444"/>
                  </a:cubicBezTo>
                  <a:cubicBezTo>
                    <a:pt x="346" y="444"/>
                    <a:pt x="442" y="348"/>
                    <a:pt x="442" y="233"/>
                  </a:cubicBezTo>
                  <a:cubicBezTo>
                    <a:pt x="442" y="98"/>
                    <a:pt x="346" y="2"/>
                    <a:pt x="212" y="2"/>
                  </a:cubicBezTo>
                  <a:cubicBezTo>
                    <a:pt x="205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56"/>
            <p:cNvSpPr/>
            <p:nvPr/>
          </p:nvSpPr>
          <p:spPr>
            <a:xfrm>
              <a:off x="5358750" y="1693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54"/>
                  </a:cubicBezTo>
                  <a:cubicBezTo>
                    <a:pt x="0" y="231"/>
                    <a:pt x="58" y="288"/>
                    <a:pt x="135" y="288"/>
                  </a:cubicBezTo>
                  <a:cubicBezTo>
                    <a:pt x="231" y="288"/>
                    <a:pt x="288" y="211"/>
                    <a:pt x="288" y="154"/>
                  </a:cubicBezTo>
                  <a:cubicBezTo>
                    <a:pt x="288" y="77"/>
                    <a:pt x="211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56"/>
            <p:cNvSpPr/>
            <p:nvPr/>
          </p:nvSpPr>
          <p:spPr>
            <a:xfrm>
              <a:off x="5373625" y="17192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0"/>
                    <a:pt x="1" y="1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54"/>
                    <a:pt x="193" y="96"/>
                  </a:cubicBezTo>
                  <a:cubicBezTo>
                    <a:pt x="193" y="58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56"/>
            <p:cNvSpPr/>
            <p:nvPr/>
          </p:nvSpPr>
          <p:spPr>
            <a:xfrm>
              <a:off x="5362575" y="17552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35" y="0"/>
                    <a:pt x="1" y="116"/>
                    <a:pt x="1" y="250"/>
                  </a:cubicBezTo>
                  <a:cubicBezTo>
                    <a:pt x="1" y="365"/>
                    <a:pt x="97" y="481"/>
                    <a:pt x="250" y="481"/>
                  </a:cubicBezTo>
                  <a:cubicBezTo>
                    <a:pt x="366" y="481"/>
                    <a:pt x="481" y="385"/>
                    <a:pt x="481" y="250"/>
                  </a:cubicBezTo>
                  <a:cubicBezTo>
                    <a:pt x="481" y="116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56"/>
            <p:cNvSpPr/>
            <p:nvPr/>
          </p:nvSpPr>
          <p:spPr>
            <a:xfrm>
              <a:off x="5373625" y="1783525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77" y="0"/>
                    <a:pt x="1" y="77"/>
                    <a:pt x="1" y="193"/>
                  </a:cubicBezTo>
                  <a:cubicBezTo>
                    <a:pt x="1" y="289"/>
                    <a:pt x="77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7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56"/>
            <p:cNvSpPr/>
            <p:nvPr/>
          </p:nvSpPr>
          <p:spPr>
            <a:xfrm>
              <a:off x="5391400" y="18037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77"/>
                    <a:pt x="0" y="154"/>
                  </a:cubicBezTo>
                  <a:cubicBezTo>
                    <a:pt x="0" y="230"/>
                    <a:pt x="77" y="288"/>
                    <a:pt x="154" y="288"/>
                  </a:cubicBezTo>
                  <a:cubicBezTo>
                    <a:pt x="230" y="288"/>
                    <a:pt x="288" y="230"/>
                    <a:pt x="288" y="154"/>
                  </a:cubicBezTo>
                  <a:cubicBezTo>
                    <a:pt x="288" y="77"/>
                    <a:pt x="230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56"/>
            <p:cNvSpPr/>
            <p:nvPr/>
          </p:nvSpPr>
          <p:spPr>
            <a:xfrm>
              <a:off x="5369775" y="18118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5" y="193"/>
                    <a:pt x="193" y="135"/>
                    <a:pt x="193" y="97"/>
                  </a:cubicBezTo>
                  <a:cubicBezTo>
                    <a:pt x="193" y="39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56"/>
            <p:cNvSpPr/>
            <p:nvPr/>
          </p:nvSpPr>
          <p:spPr>
            <a:xfrm>
              <a:off x="5383225" y="1837300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56"/>
            <p:cNvSpPr/>
            <p:nvPr/>
          </p:nvSpPr>
          <p:spPr>
            <a:xfrm>
              <a:off x="5389950" y="17686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58" y="0"/>
                  </a:moveTo>
                  <a:cubicBezTo>
                    <a:pt x="20" y="0"/>
                    <a:pt x="0" y="19"/>
                    <a:pt x="0" y="58"/>
                  </a:cubicBezTo>
                  <a:cubicBezTo>
                    <a:pt x="0" y="115"/>
                    <a:pt x="20" y="135"/>
                    <a:pt x="58" y="135"/>
                  </a:cubicBezTo>
                  <a:cubicBezTo>
                    <a:pt x="116" y="135"/>
                    <a:pt x="135" y="115"/>
                    <a:pt x="135" y="58"/>
                  </a:cubicBezTo>
                  <a:cubicBezTo>
                    <a:pt x="135" y="19"/>
                    <a:pt x="116" y="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56"/>
            <p:cNvSpPr/>
            <p:nvPr/>
          </p:nvSpPr>
          <p:spPr>
            <a:xfrm>
              <a:off x="5629025" y="19741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6" y="0"/>
                  </a:moveTo>
                  <a:cubicBezTo>
                    <a:pt x="174" y="20"/>
                    <a:pt x="1" y="173"/>
                    <a:pt x="1" y="346"/>
                  </a:cubicBezTo>
                  <a:cubicBezTo>
                    <a:pt x="1" y="500"/>
                    <a:pt x="154" y="672"/>
                    <a:pt x="346" y="672"/>
                  </a:cubicBezTo>
                  <a:cubicBezTo>
                    <a:pt x="539" y="672"/>
                    <a:pt x="673" y="538"/>
                    <a:pt x="673" y="346"/>
                  </a:cubicBezTo>
                  <a:cubicBezTo>
                    <a:pt x="673" y="173"/>
                    <a:pt x="539" y="0"/>
                    <a:pt x="34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56"/>
            <p:cNvSpPr/>
            <p:nvPr/>
          </p:nvSpPr>
          <p:spPr>
            <a:xfrm>
              <a:off x="5654000" y="1947650"/>
              <a:ext cx="8675" cy="9200"/>
            </a:xfrm>
            <a:custGeom>
              <a:avLst/>
              <a:gdLst/>
              <a:ahLst/>
              <a:cxnLst/>
              <a:rect l="l" t="t" r="r" b="b"/>
              <a:pathLst>
                <a:path w="347" h="368" extrusionOk="0">
                  <a:moveTo>
                    <a:pt x="163" y="0"/>
                  </a:moveTo>
                  <a:cubicBezTo>
                    <a:pt x="78" y="0"/>
                    <a:pt x="0" y="73"/>
                    <a:pt x="0" y="176"/>
                  </a:cubicBezTo>
                  <a:cubicBezTo>
                    <a:pt x="0" y="272"/>
                    <a:pt x="58" y="368"/>
                    <a:pt x="154" y="368"/>
                  </a:cubicBezTo>
                  <a:cubicBezTo>
                    <a:pt x="250" y="368"/>
                    <a:pt x="346" y="291"/>
                    <a:pt x="346" y="195"/>
                  </a:cubicBezTo>
                  <a:cubicBezTo>
                    <a:pt x="346" y="99"/>
                    <a:pt x="288" y="3"/>
                    <a:pt x="192" y="3"/>
                  </a:cubicBezTo>
                  <a:cubicBezTo>
                    <a:pt x="183" y="1"/>
                    <a:pt x="173" y="0"/>
                    <a:pt x="1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56"/>
            <p:cNvSpPr/>
            <p:nvPr/>
          </p:nvSpPr>
          <p:spPr>
            <a:xfrm>
              <a:off x="5662150" y="1970750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16" y="1"/>
                  </a:moveTo>
                  <a:cubicBezTo>
                    <a:pt x="58" y="1"/>
                    <a:pt x="1" y="39"/>
                    <a:pt x="1" y="116"/>
                  </a:cubicBezTo>
                  <a:cubicBezTo>
                    <a:pt x="1" y="193"/>
                    <a:pt x="58" y="231"/>
                    <a:pt x="116" y="231"/>
                  </a:cubicBezTo>
                  <a:cubicBezTo>
                    <a:pt x="193" y="231"/>
                    <a:pt x="250" y="193"/>
                    <a:pt x="250" y="116"/>
                  </a:cubicBezTo>
                  <a:cubicBezTo>
                    <a:pt x="250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56"/>
            <p:cNvSpPr/>
            <p:nvPr/>
          </p:nvSpPr>
          <p:spPr>
            <a:xfrm>
              <a:off x="5686175" y="1960675"/>
              <a:ext cx="4825" cy="4350"/>
            </a:xfrm>
            <a:custGeom>
              <a:avLst/>
              <a:gdLst/>
              <a:ahLst/>
              <a:cxnLst/>
              <a:rect l="l" t="t" r="r" b="b"/>
              <a:pathLst>
                <a:path w="193" h="174" extrusionOk="0">
                  <a:moveTo>
                    <a:pt x="96" y="1"/>
                  </a:moveTo>
                  <a:cubicBezTo>
                    <a:pt x="58" y="1"/>
                    <a:pt x="0" y="39"/>
                    <a:pt x="0" y="77"/>
                  </a:cubicBezTo>
                  <a:cubicBezTo>
                    <a:pt x="0" y="135"/>
                    <a:pt x="58" y="173"/>
                    <a:pt x="96" y="173"/>
                  </a:cubicBezTo>
                  <a:cubicBezTo>
                    <a:pt x="154" y="173"/>
                    <a:pt x="192" y="135"/>
                    <a:pt x="192" y="77"/>
                  </a:cubicBezTo>
                  <a:cubicBezTo>
                    <a:pt x="192" y="39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56"/>
            <p:cNvSpPr/>
            <p:nvPr/>
          </p:nvSpPr>
          <p:spPr>
            <a:xfrm>
              <a:off x="5690000" y="1928500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31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56"/>
            <p:cNvSpPr/>
            <p:nvPr/>
          </p:nvSpPr>
          <p:spPr>
            <a:xfrm>
              <a:off x="5697675" y="1940525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31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3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56"/>
            <p:cNvSpPr/>
            <p:nvPr/>
          </p:nvSpPr>
          <p:spPr>
            <a:xfrm>
              <a:off x="5724100" y="19141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58"/>
                    <a:pt x="0" y="97"/>
                  </a:cubicBezTo>
                  <a:cubicBezTo>
                    <a:pt x="0" y="155"/>
                    <a:pt x="39" y="193"/>
                    <a:pt x="96" y="193"/>
                  </a:cubicBezTo>
                  <a:cubicBezTo>
                    <a:pt x="135" y="193"/>
                    <a:pt x="192" y="155"/>
                    <a:pt x="192" y="97"/>
                  </a:cubicBezTo>
                  <a:cubicBezTo>
                    <a:pt x="192" y="58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56"/>
            <p:cNvSpPr/>
            <p:nvPr/>
          </p:nvSpPr>
          <p:spPr>
            <a:xfrm>
              <a:off x="5734175" y="18934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39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56"/>
            <p:cNvSpPr/>
            <p:nvPr/>
          </p:nvSpPr>
          <p:spPr>
            <a:xfrm>
              <a:off x="5565650" y="1747525"/>
              <a:ext cx="7725" cy="7700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3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31" y="307"/>
                    <a:pt x="308" y="211"/>
                    <a:pt x="308" y="135"/>
                  </a:cubicBezTo>
                  <a:cubicBezTo>
                    <a:pt x="308" y="39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56"/>
            <p:cNvSpPr/>
            <p:nvPr/>
          </p:nvSpPr>
          <p:spPr>
            <a:xfrm>
              <a:off x="5583425" y="1718700"/>
              <a:ext cx="8175" cy="7725"/>
            </a:xfrm>
            <a:custGeom>
              <a:avLst/>
              <a:gdLst/>
              <a:ahLst/>
              <a:cxnLst/>
              <a:rect l="l" t="t" r="r" b="b"/>
              <a:pathLst>
                <a:path w="327" h="309" extrusionOk="0">
                  <a:moveTo>
                    <a:pt x="154" y="1"/>
                  </a:moveTo>
                  <a:cubicBezTo>
                    <a:pt x="58" y="1"/>
                    <a:pt x="0" y="97"/>
                    <a:pt x="0" y="174"/>
                  </a:cubicBezTo>
                  <a:cubicBezTo>
                    <a:pt x="0" y="270"/>
                    <a:pt x="77" y="308"/>
                    <a:pt x="173" y="308"/>
                  </a:cubicBezTo>
                  <a:cubicBezTo>
                    <a:pt x="269" y="308"/>
                    <a:pt x="327" y="231"/>
                    <a:pt x="327" y="135"/>
                  </a:cubicBezTo>
                  <a:cubicBezTo>
                    <a:pt x="327" y="39"/>
                    <a:pt x="250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56"/>
            <p:cNvSpPr/>
            <p:nvPr/>
          </p:nvSpPr>
          <p:spPr>
            <a:xfrm>
              <a:off x="5591575" y="1736000"/>
              <a:ext cx="5325" cy="5300"/>
            </a:xfrm>
            <a:custGeom>
              <a:avLst/>
              <a:gdLst/>
              <a:ahLst/>
              <a:cxnLst/>
              <a:rect l="l" t="t" r="r" b="b"/>
              <a:pathLst>
                <a:path w="213" h="212" extrusionOk="0">
                  <a:moveTo>
                    <a:pt x="97" y="0"/>
                  </a:moveTo>
                  <a:cubicBezTo>
                    <a:pt x="39" y="0"/>
                    <a:pt x="1" y="77"/>
                    <a:pt x="1" y="116"/>
                  </a:cubicBezTo>
                  <a:cubicBezTo>
                    <a:pt x="1" y="173"/>
                    <a:pt x="39" y="212"/>
                    <a:pt x="116" y="212"/>
                  </a:cubicBezTo>
                  <a:cubicBezTo>
                    <a:pt x="155" y="212"/>
                    <a:pt x="212" y="173"/>
                    <a:pt x="212" y="96"/>
                  </a:cubicBezTo>
                  <a:cubicBezTo>
                    <a:pt x="212" y="58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56"/>
            <p:cNvSpPr/>
            <p:nvPr/>
          </p:nvSpPr>
          <p:spPr>
            <a:xfrm>
              <a:off x="5602150" y="1702400"/>
              <a:ext cx="8675" cy="7700"/>
            </a:xfrm>
            <a:custGeom>
              <a:avLst/>
              <a:gdLst/>
              <a:ahLst/>
              <a:cxnLst/>
              <a:rect l="l" t="t" r="r" b="b"/>
              <a:pathLst>
                <a:path w="347" h="308" extrusionOk="0">
                  <a:moveTo>
                    <a:pt x="154" y="0"/>
                  </a:moveTo>
                  <a:cubicBezTo>
                    <a:pt x="77" y="0"/>
                    <a:pt x="0" y="96"/>
                    <a:pt x="0" y="173"/>
                  </a:cubicBezTo>
                  <a:cubicBezTo>
                    <a:pt x="0" y="269"/>
                    <a:pt x="96" y="307"/>
                    <a:pt x="173" y="307"/>
                  </a:cubicBezTo>
                  <a:cubicBezTo>
                    <a:pt x="269" y="307"/>
                    <a:pt x="346" y="211"/>
                    <a:pt x="308" y="154"/>
                  </a:cubicBezTo>
                  <a:cubicBezTo>
                    <a:pt x="30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56"/>
            <p:cNvSpPr/>
            <p:nvPr/>
          </p:nvSpPr>
          <p:spPr>
            <a:xfrm>
              <a:off x="5628075" y="1694700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73" y="1"/>
                  </a:moveTo>
                  <a:cubicBezTo>
                    <a:pt x="77" y="1"/>
                    <a:pt x="0" y="97"/>
                    <a:pt x="20" y="174"/>
                  </a:cubicBezTo>
                  <a:cubicBezTo>
                    <a:pt x="20" y="270"/>
                    <a:pt x="116" y="308"/>
                    <a:pt x="192" y="308"/>
                  </a:cubicBezTo>
                  <a:cubicBezTo>
                    <a:pt x="288" y="308"/>
                    <a:pt x="365" y="212"/>
                    <a:pt x="327" y="135"/>
                  </a:cubicBezTo>
                  <a:cubicBezTo>
                    <a:pt x="327" y="39"/>
                    <a:pt x="231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56"/>
            <p:cNvSpPr/>
            <p:nvPr/>
          </p:nvSpPr>
          <p:spPr>
            <a:xfrm>
              <a:off x="5614150" y="1715825"/>
              <a:ext cx="5300" cy="5325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97" y="1"/>
                  </a:moveTo>
                  <a:cubicBezTo>
                    <a:pt x="20" y="1"/>
                    <a:pt x="0" y="58"/>
                    <a:pt x="0" y="116"/>
                  </a:cubicBezTo>
                  <a:cubicBezTo>
                    <a:pt x="0" y="193"/>
                    <a:pt x="58" y="212"/>
                    <a:pt x="116" y="212"/>
                  </a:cubicBezTo>
                  <a:cubicBezTo>
                    <a:pt x="173" y="212"/>
                    <a:pt x="212" y="154"/>
                    <a:pt x="212" y="97"/>
                  </a:cubicBezTo>
                  <a:cubicBezTo>
                    <a:pt x="212" y="20"/>
                    <a:pt x="173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2" name="Google Shape;2092;p56"/>
          <p:cNvGrpSpPr/>
          <p:nvPr/>
        </p:nvGrpSpPr>
        <p:grpSpPr>
          <a:xfrm>
            <a:off x="10418197" y="785616"/>
            <a:ext cx="653651" cy="474539"/>
            <a:chOff x="8787625" y="134475"/>
            <a:chExt cx="838586" cy="608799"/>
          </a:xfrm>
        </p:grpSpPr>
        <p:sp>
          <p:nvSpPr>
            <p:cNvPr id="2093" name="Google Shape;2093;p56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56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5" name="Google Shape;2095;p56"/>
          <p:cNvGrpSpPr/>
          <p:nvPr/>
        </p:nvGrpSpPr>
        <p:grpSpPr>
          <a:xfrm>
            <a:off x="10907367" y="4727787"/>
            <a:ext cx="653637" cy="811748"/>
            <a:chOff x="7376250" y="1989890"/>
            <a:chExt cx="490228" cy="608811"/>
          </a:xfrm>
        </p:grpSpPr>
        <p:sp>
          <p:nvSpPr>
            <p:cNvPr id="2096" name="Google Shape;2096;p56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56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56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9E306D3F-4216-448E-ADB6-86BB4BE96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5920" y="1925462"/>
            <a:ext cx="4422789" cy="4422789"/>
          </a:xfrm>
          <a:prstGeom prst="rect">
            <a:avLst/>
          </a:prstGeom>
        </p:spPr>
      </p:pic>
      <p:sp>
        <p:nvSpPr>
          <p:cNvPr id="72" name="Google Shape;1069;p38">
            <a:extLst>
              <a:ext uri="{FF2B5EF4-FFF2-40B4-BE49-F238E27FC236}">
                <a16:creationId xmlns:a16="http://schemas.microsoft.com/office/drawing/2014/main" xmlns="" id="{3B6051C7-8C08-400F-94F2-A80C0363388F}"/>
              </a:ext>
            </a:extLst>
          </p:cNvPr>
          <p:cNvSpPr/>
          <p:nvPr/>
        </p:nvSpPr>
        <p:spPr>
          <a:xfrm>
            <a:off x="1252248" y="570202"/>
            <a:ext cx="2814621" cy="1936316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625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C3E558-5893-41C8-92FD-894FF5BFA620}"/>
              </a:ext>
            </a:extLst>
          </p:cNvPr>
          <p:cNvSpPr/>
          <p:nvPr/>
        </p:nvSpPr>
        <p:spPr>
          <a:xfrm>
            <a:off x="1092113" y="682607"/>
            <a:ext cx="3053240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</a:t>
            </a:r>
            <a:r>
              <a:rPr lang="en-US" sz="4267" b="1" kern="0" dirty="0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bày</a:t>
            </a:r>
            <a:r>
              <a:rPr lang="en-US" sz="4267" b="1" kern="0" dirty="0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trước</a:t>
            </a:r>
            <a:r>
              <a:rPr lang="en-US" sz="4267" b="1" kern="0" dirty="0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endParaRPr lang="en-US" sz="4267" b="1" kern="0" dirty="0">
              <a:ln w="12700">
                <a:solidFill>
                  <a:srgbClr val="5C9495"/>
                </a:solidFill>
                <a:prstDash val="solid"/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EC0202-2D49-4C58-AEF8-D72A8F532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678" y="442102"/>
            <a:ext cx="6427600" cy="612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A53CFB-B2B6-9B3E-770D-F2F5590C0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" t="28674" r="74495" b="32330"/>
          <a:stretch/>
        </p:blipFill>
        <p:spPr>
          <a:xfrm>
            <a:off x="599566" y="518205"/>
            <a:ext cx="4096611" cy="4232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E5DB1F-F4CB-54BF-C6E9-2BF75F887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7" t="27111" r="52427" b="31532"/>
          <a:stretch/>
        </p:blipFill>
        <p:spPr>
          <a:xfrm>
            <a:off x="6986570" y="1801524"/>
            <a:ext cx="4390122" cy="465021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5E0911A-C21A-1933-F98D-817EE7DEC85F}"/>
              </a:ext>
            </a:extLst>
          </p:cNvPr>
          <p:cNvGrpSpPr/>
          <p:nvPr/>
        </p:nvGrpSpPr>
        <p:grpSpPr>
          <a:xfrm>
            <a:off x="599566" y="4857150"/>
            <a:ext cx="4605866" cy="1482645"/>
            <a:chOff x="1518744" y="3924733"/>
            <a:chExt cx="4605866" cy="148264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E050225B-A303-EF28-822B-339619D847E4}"/>
                </a:ext>
              </a:extLst>
            </p:cNvPr>
            <p:cNvSpPr/>
            <p:nvPr/>
          </p:nvSpPr>
          <p:spPr>
            <a:xfrm>
              <a:off x="1518744" y="3930192"/>
              <a:ext cx="4605866" cy="1477186"/>
            </a:xfrm>
            <a:prstGeom prst="roundRect">
              <a:avLst/>
            </a:prstGeom>
            <a:solidFill>
              <a:srgbClr val="FFF3CD"/>
            </a:solidFill>
            <a:ln w="285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2DA45D9-8A67-BEE7-4CCE-1BD1D21541C9}"/>
                </a:ext>
              </a:extLst>
            </p:cNvPr>
            <p:cNvSpPr txBox="1"/>
            <p:nvPr/>
          </p:nvSpPr>
          <p:spPr>
            <a:xfrm>
              <a:off x="1518744" y="3924733"/>
              <a:ext cx="4605866" cy="143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Thầy giáo yêu cầu Pu-skin đọc tiếp các câu thơ nhưng không được thay đổi câu mở đầu.</a:t>
              </a:r>
              <a:endParaRPr lang="en-US" sz="25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94AA1BC-739B-3A16-9D9B-7A4B3B95F44E}"/>
              </a:ext>
            </a:extLst>
          </p:cNvPr>
          <p:cNvGrpSpPr/>
          <p:nvPr/>
        </p:nvGrpSpPr>
        <p:grpSpPr>
          <a:xfrm>
            <a:off x="5881511" y="366708"/>
            <a:ext cx="5770959" cy="1474368"/>
            <a:chOff x="1347379" y="4232454"/>
            <a:chExt cx="6044471" cy="147436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78BE615C-D800-8BD4-AA60-04D682445DC6}"/>
                </a:ext>
              </a:extLst>
            </p:cNvPr>
            <p:cNvSpPr/>
            <p:nvPr/>
          </p:nvSpPr>
          <p:spPr>
            <a:xfrm>
              <a:off x="1518743" y="4232454"/>
              <a:ext cx="5609461" cy="1474368"/>
            </a:xfrm>
            <a:prstGeom prst="roundRect">
              <a:avLst/>
            </a:prstGeom>
            <a:solidFill>
              <a:srgbClr val="FFF3CD"/>
            </a:solidFill>
            <a:ln w="285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12C01B9-1659-139E-F961-61BD9BFA073D}"/>
                </a:ext>
              </a:extLst>
            </p:cNvPr>
            <p:cNvSpPr txBox="1"/>
            <p:nvPr/>
          </p:nvSpPr>
          <p:spPr>
            <a:xfrm>
              <a:off x="1347379" y="4232454"/>
              <a:ext cx="6044471" cy="143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Thiên hạ ngạc nhiên chuyện lạ này. </a:t>
              </a:r>
              <a:endParaRPr lang="en-US" sz="25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Ngơ ngác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nhìn nhau và tự hỏ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i</a:t>
              </a:r>
              <a:endParaRPr lang="en-US" sz="2500" b="1" dirty="0">
                <a:solidFill>
                  <a:srgbClr val="002060"/>
                </a:solidFill>
                <a:latin typeface="Cambria" panose="02040503050406030204" pitchFamily="18" charset="0"/>
                <a:ea typeface="SimSun" panose="02010600030101010101" pitchFamily="2" charset="-122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Thức dậy hay là ngủ nữa đây?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80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3F0927-827B-8796-4456-23E32BAC8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" t="28674" r="74495" b="32330"/>
          <a:stretch/>
        </p:blipFill>
        <p:spPr>
          <a:xfrm>
            <a:off x="599566" y="518205"/>
            <a:ext cx="4096611" cy="4232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AFC071-175D-937D-5673-64A2DC7D2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7" t="27111" r="52427" b="31532"/>
          <a:stretch/>
        </p:blipFill>
        <p:spPr>
          <a:xfrm>
            <a:off x="6986570" y="1801524"/>
            <a:ext cx="4390122" cy="465021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DC4F23B-F32C-4021-132D-B88012E8254D}"/>
              </a:ext>
            </a:extLst>
          </p:cNvPr>
          <p:cNvGrpSpPr/>
          <p:nvPr/>
        </p:nvGrpSpPr>
        <p:grpSpPr>
          <a:xfrm>
            <a:off x="599566" y="4857150"/>
            <a:ext cx="4605866" cy="1482645"/>
            <a:chOff x="1518744" y="3924733"/>
            <a:chExt cx="4605866" cy="148264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C1C88A87-1AA6-EE28-E370-49B33EB622A4}"/>
                </a:ext>
              </a:extLst>
            </p:cNvPr>
            <p:cNvSpPr/>
            <p:nvPr/>
          </p:nvSpPr>
          <p:spPr>
            <a:xfrm>
              <a:off x="1518744" y="3930192"/>
              <a:ext cx="4605866" cy="1477186"/>
            </a:xfrm>
            <a:prstGeom prst="roundRect">
              <a:avLst/>
            </a:prstGeom>
            <a:solidFill>
              <a:srgbClr val="FFF3CD"/>
            </a:solidFill>
            <a:ln w="285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964678F4-0A12-15B7-92BA-588FF471C64B}"/>
                </a:ext>
              </a:extLst>
            </p:cNvPr>
            <p:cNvSpPr txBox="1"/>
            <p:nvPr/>
          </p:nvSpPr>
          <p:spPr>
            <a:xfrm>
              <a:off x="1518744" y="3924733"/>
              <a:ext cx="4605866" cy="143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Thầy giáo yêu cầu Pu-skin đọc tiếp các câu thơ nhưng không được thay đổi câu mở đầu.</a:t>
              </a:r>
              <a:endParaRPr lang="en-US" sz="25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8219F07-26F5-3747-F13F-DD82F20B7BB7}"/>
              </a:ext>
            </a:extLst>
          </p:cNvPr>
          <p:cNvGrpSpPr/>
          <p:nvPr/>
        </p:nvGrpSpPr>
        <p:grpSpPr>
          <a:xfrm>
            <a:off x="5881511" y="366708"/>
            <a:ext cx="5770959" cy="1474368"/>
            <a:chOff x="1347379" y="4232454"/>
            <a:chExt cx="6044471" cy="147436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3F31FAC4-0CD4-D9CF-DAD2-62A46E89C4DD}"/>
                </a:ext>
              </a:extLst>
            </p:cNvPr>
            <p:cNvSpPr/>
            <p:nvPr/>
          </p:nvSpPr>
          <p:spPr>
            <a:xfrm>
              <a:off x="1518743" y="4232454"/>
              <a:ext cx="5609461" cy="1474368"/>
            </a:xfrm>
            <a:prstGeom prst="roundRect">
              <a:avLst/>
            </a:prstGeom>
            <a:solidFill>
              <a:srgbClr val="FFF3CD"/>
            </a:solidFill>
            <a:ln w="285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08C7F105-1587-0F52-014F-AE8D0947C25E}"/>
                </a:ext>
              </a:extLst>
            </p:cNvPr>
            <p:cNvSpPr txBox="1"/>
            <p:nvPr/>
          </p:nvSpPr>
          <p:spPr>
            <a:xfrm>
              <a:off x="1347379" y="4232454"/>
              <a:ext cx="6044471" cy="143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Thiên hạ ngạc nhiên chuyện lạ này. </a:t>
              </a:r>
              <a:endParaRPr lang="en-US" sz="25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Ngơ ngác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nhìn nhau và tự hỏ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i</a:t>
              </a:r>
              <a:endParaRPr lang="en-US" sz="2500" b="1" dirty="0">
                <a:solidFill>
                  <a:srgbClr val="002060"/>
                </a:solidFill>
                <a:latin typeface="Cambria" panose="02040503050406030204" pitchFamily="18" charset="0"/>
                <a:ea typeface="SimSun" panose="02010600030101010101" pitchFamily="2" charset="-122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Thức dậy hay là ngủ nữa đây?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38"/>
          <p:cNvSpPr/>
          <p:nvPr/>
        </p:nvSpPr>
        <p:spPr>
          <a:xfrm>
            <a:off x="1" y="1250269"/>
            <a:ext cx="6628212" cy="2582665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3" name="Google Shape;1073;p38"/>
          <p:cNvSpPr/>
          <p:nvPr/>
        </p:nvSpPr>
        <p:spPr>
          <a:xfrm>
            <a:off x="4175367" y="4628613"/>
            <a:ext cx="2768" cy="2768"/>
          </a:xfrm>
          <a:custGeom>
            <a:avLst/>
            <a:gdLst/>
            <a:ahLst/>
            <a:cxnLst/>
            <a:rect l="l" t="t" r="r" b="b"/>
            <a:pathLst>
              <a:path w="28" h="28" extrusionOk="0">
                <a:moveTo>
                  <a:pt x="27" y="27"/>
                </a:moveTo>
                <a:lnTo>
                  <a:pt x="0" y="0"/>
                </a:lnTo>
                <a:cubicBezTo>
                  <a:pt x="14" y="14"/>
                  <a:pt x="14" y="14"/>
                  <a:pt x="27" y="27"/>
                </a:cubicBezTo>
                <a:close/>
              </a:path>
            </a:pathLst>
          </a:custGeom>
          <a:solidFill>
            <a:srgbClr val="D895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4" name="Google Shape;1074;p38"/>
          <p:cNvSpPr/>
          <p:nvPr/>
        </p:nvSpPr>
        <p:spPr>
          <a:xfrm>
            <a:off x="3110789" y="3945153"/>
            <a:ext cx="1384" cy="2768"/>
          </a:xfrm>
          <a:custGeom>
            <a:avLst/>
            <a:gdLst/>
            <a:ahLst/>
            <a:cxnLst/>
            <a:rect l="l" t="t" r="r" b="b"/>
            <a:pathLst>
              <a:path w="14" h="28" extrusionOk="0">
                <a:moveTo>
                  <a:pt x="0" y="1"/>
                </a:moveTo>
                <a:lnTo>
                  <a:pt x="0" y="14"/>
                </a:lnTo>
                <a:lnTo>
                  <a:pt x="14" y="28"/>
                </a:lnTo>
                <a:lnTo>
                  <a:pt x="0" y="1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5" name="Google Shape;1075;p38"/>
          <p:cNvSpPr/>
          <p:nvPr/>
        </p:nvSpPr>
        <p:spPr>
          <a:xfrm>
            <a:off x="1497863" y="3392851"/>
            <a:ext cx="99" cy="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6" name="Google Shape;1076;p38"/>
          <p:cNvSpPr/>
          <p:nvPr/>
        </p:nvSpPr>
        <p:spPr>
          <a:xfrm>
            <a:off x="1497863" y="3392851"/>
            <a:ext cx="99" cy="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7" name="Google Shape;1077;p38"/>
          <p:cNvSpPr/>
          <p:nvPr/>
        </p:nvSpPr>
        <p:spPr>
          <a:xfrm>
            <a:off x="1535321" y="3428927"/>
            <a:ext cx="99" cy="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8" name="Google Shape;1078;p38"/>
          <p:cNvSpPr/>
          <p:nvPr/>
        </p:nvSpPr>
        <p:spPr>
          <a:xfrm>
            <a:off x="1535321" y="3428927"/>
            <a:ext cx="99" cy="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D00B3EF-CB47-426E-BBFD-0EC812853227}"/>
              </a:ext>
            </a:extLst>
          </p:cNvPr>
          <p:cNvSpPr/>
          <p:nvPr/>
        </p:nvSpPr>
        <p:spPr>
          <a:xfrm>
            <a:off x="311514" y="1534605"/>
            <a:ext cx="6544280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4267" b="1" kern="0" dirty="0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4267" b="1" kern="0" dirty="0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đoạn</a:t>
            </a:r>
            <a:r>
              <a:rPr lang="en-US" sz="4267" b="1" kern="0" dirty="0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lang="en-US" sz="4267" b="1" kern="0" dirty="0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4267" b="1" kern="0" dirty="0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9E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4267" b="1" kern="0" dirty="0">
              <a:solidFill>
                <a:srgbClr val="FF9E00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E021B26A-2625-42E1-96F8-F9C0B0DA7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098" y="1386670"/>
            <a:ext cx="5403267" cy="514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1529780A-E7AD-3F46-B3FB-A2500A363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68" y="2542151"/>
            <a:ext cx="4422789" cy="4422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9" grpId="0" animBg="1"/>
      <p:bldP spid="8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273</Words>
  <Application>Microsoft Office PowerPoint</Application>
  <PresentationFormat>Widescreen</PresentationFormat>
  <Paragraphs>35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宋体</vt:lpstr>
      <vt:lpstr>宋体</vt:lpstr>
      <vt:lpstr>#9Slide05 SFU Belle</vt:lpstr>
      <vt:lpstr>Aptos</vt:lpstr>
      <vt:lpstr>Aptos Display</vt:lpstr>
      <vt:lpstr>Arial</vt:lpstr>
      <vt:lpstr>Arial-Rounded</vt:lpstr>
      <vt:lpstr>Baloo</vt:lpstr>
      <vt:lpstr>Calibri</vt:lpstr>
      <vt:lpstr>Cambria</vt:lpstr>
      <vt:lpstr>Fredoka One</vt:lpstr>
      <vt:lpstr>HP001 4 hàng</vt:lpstr>
      <vt:lpstr>Lobster</vt:lpstr>
      <vt:lpstr>SVN-DK Clochard</vt:lpstr>
      <vt:lpstr>SVN-Genica Pro</vt:lpstr>
      <vt:lpstr>Times New Roman</vt:lpstr>
      <vt:lpstr>字魂52号-阿开漫画体</vt:lpstr>
      <vt:lpstr>Fall Vibes Stickers fo Marketing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30</cp:revision>
  <dcterms:created xsi:type="dcterms:W3CDTF">2022-06-27T08:35:06Z</dcterms:created>
  <dcterms:modified xsi:type="dcterms:W3CDTF">2025-12-26T03:37:38Z</dcterms:modified>
</cp:coreProperties>
</file>