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2" r:id="rId2"/>
    <p:sldMasterId id="2147483677" r:id="rId3"/>
  </p:sldMasterIdLst>
  <p:notesMasterIdLst>
    <p:notesMasterId r:id="rId14"/>
  </p:notesMasterIdLst>
  <p:sldIdLst>
    <p:sldId id="469" r:id="rId4"/>
    <p:sldId id="440" r:id="rId5"/>
    <p:sldId id="322" r:id="rId6"/>
    <p:sldId id="2636" r:id="rId7"/>
    <p:sldId id="2637" r:id="rId8"/>
    <p:sldId id="2638" r:id="rId9"/>
    <p:sldId id="2639" r:id="rId10"/>
    <p:sldId id="2640" r:id="rId11"/>
    <p:sldId id="263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3631E-AB28-4CB4-A7AD-1B3E49AE338C}" type="datetimeFigureOut">
              <a:rPr lang="en-US" smtClean="0"/>
              <a:t>12/26/2025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1F14B-2DA1-480A-94B9-046734434B5B}" type="slidenum">
              <a:rPr lang="en-US" smtClean="0"/>
              <a:t>‹#›</a:t>
            </a:fld>
            <a:endParaRPr lang="en-US"/>
          </a:p>
        </p:txBody>
      </p:sp>
    </p:spTree>
    <p:extLst>
      <p:ext uri="{BB962C8B-B14F-4D97-AF65-F5344CB8AC3E}">
        <p14:creationId xmlns:p14="http://schemas.microsoft.com/office/powerpoint/2010/main" val="20710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SẮM</a:t>
            </a:r>
            <a:r>
              <a:rPr lang="en-US" baseline="0" dirty="0"/>
              <a:t> VAI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A121D-F963-41ED-B852-434E4157D1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75804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B3C2C-16BC-499B-9D02-1C6CEBC232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50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facebook.com/groups/629898828017053"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microsoft.com/office/2007/relationships/hdphoto" Target="../media/hdphoto1.wdp"/><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microsoft.com/office/2007/relationships/hdphoto" Target="../media/hdphoto2.wdp"/><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900304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369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D1AF2B1-6A90-CB69-DAB7-D57BA4B3C7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A2CB5D32-802B-F811-76CE-E817757D15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E211B0A-F0F5-70FB-B3A8-74F4F5C6CC4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2025/12/26</a:t>
            </a:fld>
            <a:endParaRPr lang="zh-CN" altLang="en-US"/>
          </a:p>
        </p:txBody>
      </p:sp>
      <p:sp>
        <p:nvSpPr>
          <p:cNvPr id="5" name="页脚占位符 4">
            <a:extLst>
              <a:ext uri="{FF2B5EF4-FFF2-40B4-BE49-F238E27FC236}">
                <a16:creationId xmlns:a16="http://schemas.microsoft.com/office/drawing/2014/main" xmlns="" id="{98F8BB81-0E4E-63DB-6569-E975D42DA2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3D01E25-B706-3BE5-9ADD-A48435FD124E}"/>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28236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409BE50-598E-22C3-0E13-8F97F4DED4B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53B4EE1-D12F-B09A-0C25-0F53AD78E535}"/>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E89C071-D5F8-0CB7-EA7E-7A540386718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2025/12/26</a:t>
            </a:fld>
            <a:endParaRPr lang="zh-CN" altLang="en-US"/>
          </a:p>
        </p:txBody>
      </p:sp>
      <p:sp>
        <p:nvSpPr>
          <p:cNvPr id="5" name="页脚占位符 4">
            <a:extLst>
              <a:ext uri="{FF2B5EF4-FFF2-40B4-BE49-F238E27FC236}">
                <a16:creationId xmlns:a16="http://schemas.microsoft.com/office/drawing/2014/main" xmlns="" id="{32333FB1-F7FE-8F8E-F1FB-61352897C0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4242CB4-28A3-7EA6-97C5-E6906336A2B8}"/>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22122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092160-89B2-93CF-3CEB-14E3C39298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2DB8FAFA-FB76-C83B-5479-558B391A0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C79C31B8-6A48-DBC1-9925-6C56376CF64D}"/>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2025/12/26</a:t>
            </a:fld>
            <a:endParaRPr lang="zh-CN" altLang="en-US"/>
          </a:p>
        </p:txBody>
      </p:sp>
      <p:sp>
        <p:nvSpPr>
          <p:cNvPr id="5" name="页脚占位符 4">
            <a:extLst>
              <a:ext uri="{FF2B5EF4-FFF2-40B4-BE49-F238E27FC236}">
                <a16:creationId xmlns:a16="http://schemas.microsoft.com/office/drawing/2014/main" xmlns="" id="{726B69C1-2F9E-97A2-EAE2-D42AECC528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521B383-FC4A-D948-9277-C5C77BCC13A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63414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20B30C-72BF-51F0-249F-FA8CC3A471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FD5BF7F-859A-C081-CED2-078C173E868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6AE13D43-E0E9-775B-A673-BD9D1124427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C7D2BF71-95D5-242F-6BFD-1A652CECE9F2}"/>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2025/12/26</a:t>
            </a:fld>
            <a:endParaRPr lang="zh-CN" altLang="en-US"/>
          </a:p>
        </p:txBody>
      </p:sp>
      <p:sp>
        <p:nvSpPr>
          <p:cNvPr id="6" name="页脚占位符 5">
            <a:extLst>
              <a:ext uri="{FF2B5EF4-FFF2-40B4-BE49-F238E27FC236}">
                <a16:creationId xmlns:a16="http://schemas.microsoft.com/office/drawing/2014/main" xmlns="" id="{66672779-990C-8C8C-573C-F02B005858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D00961BB-55F0-2C92-1B69-CC3CF3A889FA}"/>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33502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913ACF2-155D-F80E-06B6-3D1DAA469C0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A500E94-045F-5F94-0955-A2A464D98FA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D908EB9-1CB5-FAA0-265B-336ADE3421DB}"/>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EFC71FD3-4B8C-6BBD-1241-18E2C396FF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51B9E184-FB6B-1C77-2102-7A863CDC717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9F4E01C5-8465-8739-931D-8D14BC18C73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2025/12/26</a:t>
            </a:fld>
            <a:endParaRPr lang="zh-CN" altLang="en-US"/>
          </a:p>
        </p:txBody>
      </p:sp>
      <p:sp>
        <p:nvSpPr>
          <p:cNvPr id="8" name="页脚占位符 7">
            <a:extLst>
              <a:ext uri="{FF2B5EF4-FFF2-40B4-BE49-F238E27FC236}">
                <a16:creationId xmlns:a16="http://schemas.microsoft.com/office/drawing/2014/main" xmlns="" id="{8EFD6706-F071-34FF-9658-F260818E63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F8D69791-9EE3-03A7-48E1-635CC47CF680}"/>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30255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xmlns=""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9" name="图片 3">
            <a:extLst>
              <a:ext uri="{FF2B5EF4-FFF2-40B4-BE49-F238E27FC236}">
                <a16:creationId xmlns:a16="http://schemas.microsoft.com/office/drawing/2014/main" xmlns="" id="{5967E517-8B38-FC3B-5C3D-6A2F7EA2B0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xmlns="" id="{EB7A0003-1137-060D-54EA-7F9457307D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00040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xmlns=""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9" name="图片 3">
            <a:extLst>
              <a:ext uri="{FF2B5EF4-FFF2-40B4-BE49-F238E27FC236}">
                <a16:creationId xmlns:a16="http://schemas.microsoft.com/office/drawing/2014/main" xmlns="" id="{5967E517-8B38-FC3B-5C3D-6A2F7EA2B0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xmlns="" id="{EB7A0003-1137-060D-54EA-7F9457307D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6910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xmlns="" id="{10A329B1-5592-D61B-42AE-C288FD43976B}"/>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xmlns="" id="{93B3D6D8-D371-498A-7468-B3D9B5D5B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xmlns="" id="{9268A3C8-9E43-6227-289D-A4EB8D8E093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5762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xmlns="" id="{1358B0FE-14FF-EDD1-E082-758AC779AAC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xmlns="" id="{20CBE5A3-499D-262B-44B8-561910499A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xmlns="" id="{619125DE-4BF7-AF7E-841D-9BEC166FD30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2811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7026" y="3034493"/>
            <a:ext cx="900740" cy="75851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3889109" y="7845491"/>
            <a:ext cx="1304075"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Contents</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52079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xmlns="" id="{209A4929-DC64-A9AA-E95B-A5F7EE2E31A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xmlns="" id="{9D8E4F97-8CA4-AAEB-89B5-E7A57BAA28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xmlns="" id="{415914C3-6E5C-717B-2156-3EFC4F87A9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10574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xmlns="" id="{D04846D5-A3D1-6E48-735D-0FBEEC1BBB3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xmlns="" id="{AA7A598F-347F-970B-4EB7-D987263FD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xmlns="" id="{1A9D8BB2-8759-F3EB-E838-B9F17191E8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262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xmlns="" id="{EBE784FE-D522-4F33-848C-570B8D1603D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xmlns="" id="{C1741DBF-0148-4E55-89AE-881398BA17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xmlns="" id="{92FC4DC8-B974-94D5-EA18-32FCDE23748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9978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xmlns="" id="{BE76EBC7-063F-A9AE-964A-CAD0403DADD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xmlns="" id="{AFB88F2C-3705-FCDE-138A-43D59DD1C2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xmlns="" id="{2C3B2C3E-8AFC-F694-78A2-5F0B0CBED1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80086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xmlns="" id="{987DCDB1-C2D9-FFFF-49E3-2C2F54FE98D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xmlns="" id="{579BF65E-B08A-1117-ADCD-2E0D3E3C4F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xmlns="" id="{209FD26C-3A26-2B0D-F6B4-B06651B5C8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4927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B1CC65AB-42BB-2061-0A52-95EDEE5F27A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05BBFD63-612C-9D6C-A399-AC32BBF4CA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6EAA9495-BE6E-0C57-2581-03C10252F6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74021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3D17E968-A6B9-02B8-24FD-8544AAFDC6F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4095DFD7-91A3-4825-18CB-553A7AA4B2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D9F78E74-86EC-A3A0-BAFC-385CFA75B1C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14141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5B406984-7534-0ECF-4FF7-CE1449B0D05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6B966772-BCA6-5E9F-CD08-25609FC991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F6AEE513-1CE5-1174-7404-856C5CFBDB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83376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1C03DB04-F70F-0053-FC83-A48960D01D5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BEF1833E-CCA1-CF6C-19A5-E2E4CB63B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F4F295BD-01BB-4EF9-0A91-5E07B638D36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9663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206EA35E-7DDD-4D8E-D638-9B93A854A6A7}"/>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EB39CE3F-CBB6-AABD-3EAF-1AAF5854C8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30D16CDA-1C31-5B18-A87A-9F16BF653A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03061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1"/>
            <a:ext cx="1656736"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prstClr val="white"/>
                </a:solidFill>
                <a:effectLst/>
                <a:uLnTx/>
                <a:uFillTx/>
                <a:latin typeface="Calibri"/>
                <a:ea typeface="宋体" panose="02010600030101010101" pitchFamily="2" charset="-122"/>
                <a:cs typeface="+mn-cs"/>
              </a:rPr>
              <a:t>Contents_N</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4" name="kite_group"/>
          <p:cNvGrpSpPr/>
          <p:nvPr userDrawn="1"/>
        </p:nvGrpSpPr>
        <p:grpSpPr>
          <a:xfrm>
            <a:off x="-240704"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7803246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4D0AF805-D13B-5E39-3E94-5F9B919AE34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9ABE91F8-4B92-49F3-6C63-99A64175DF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1165BA2D-E81B-9AD0-55B1-AF29053EFE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4244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CF22CE76-69F0-8EF4-0C6C-57B75AEB7EE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974ADB43-87AD-1F1C-3628-5C2389D00F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63BBC7C5-8233-3764-3D96-C8FC5DFBA0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81997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xmlns=""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xmlns=""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xmlns=""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xmlns=""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xmlns=""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xmlns=""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xmlns=""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xmlns=""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xmlns=""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xmlns=""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xmlns=""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xmlns=""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4014424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B1BE5CAB-F4C8-48D2-E6E2-08D34A89181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CB1B8FA1-72B1-BD5C-B887-AA256E9DF2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B4B7F488-D83E-8FA2-A1B1-AE51C216E1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1771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E5A846BD-347F-B2D5-459A-E173BCDC82D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C2E60083-72F4-6FA7-6693-A27CC80747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A9CC4B98-6342-2334-4621-A3A9027C5C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38053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3EE6487B-8D8F-1B29-DE02-908E1CAB611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E3D983BE-57F5-120A-613F-199BA63163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xmlns="" id="{BE7A7550-2CC9-E0AB-E532-F1C8F4F488B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3157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xmlns=""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xmlns=""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xmlns=""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3" name="Picture 2">
            <a:extLst>
              <a:ext uri="{FF2B5EF4-FFF2-40B4-BE49-F238E27FC236}">
                <a16:creationId xmlns:a16="http://schemas.microsoft.com/office/drawing/2014/main" xmlns="" id="{3F35E6C8-E276-0988-6755-44EA2DD776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xmlns="" id="{A778D8C3-CDC7-8C53-F8F2-98BE89C2045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xmlns="" id="{30602CB6-4081-94D2-6454-F0A42522DA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xmlns="" id="{71B0F134-ABE7-ADDE-BAD6-F73C36CD8E4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410340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C9EEEEFE-4280-61F2-A9AC-5EBDDE86C41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76659294-CAF9-5AA0-D108-D414FDA595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B69D3EC6-116E-0C72-4395-A4D01BFE07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3D6C2EF8-8111-B8BB-1E14-9A58E963BE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5A2A9D6C-7C17-0673-51F4-515E2A0C28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BB99A904-E2E2-E2B3-1D63-0902C8C98D9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6D048611-1603-BE46-ED33-449828C049B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084720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463BB719-B106-1BD7-7464-3E8EA6D1FD8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572A53BA-A762-D477-B4F3-A3A5943E70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6190C69D-BB28-C665-5EFF-F9FAA2C5D73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F309549E-388C-0EA7-E847-16BCF29AB1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83A5511F-EDEE-5923-2480-31E760DEB7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D2558AB6-C502-1461-0870-DF7FFB5FC5F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81C483C1-AD0A-CE05-4CD7-46EDFEB08EE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16061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BBF80624-AB7F-5E25-DC9D-B5E8D97239D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85159040-1C74-2ECF-C3F4-F6B9DC8FBE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FA0D1497-8D80-FA33-770F-B0177895F4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ABEA3DB0-05D0-0E6B-CAF2-59F4629DF4D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218B4899-31DB-B5BD-2F14-457CECAF7C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543405DD-D55A-F667-15E9-E9DD86F3B9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049F9E29-9C01-1C79-F695-E77A51B550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0897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grpSp>
        <p:nvGrpSpPr>
          <p:cNvPr id="2" name="L_blue"/>
          <p:cNvGrpSpPr/>
          <p:nvPr userDrawn="1"/>
        </p:nvGrpSpPr>
        <p:grpSpPr>
          <a:xfrm>
            <a:off x="0" y="34210"/>
            <a:ext cx="647589" cy="6748492"/>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6149677" y="6008211"/>
            <a:ext cx="5524828" cy="849788"/>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7688" y="39553"/>
            <a:ext cx="4469637" cy="763732"/>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35709" y="125607"/>
            <a:ext cx="5538796" cy="677677"/>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58077" y="1"/>
            <a:ext cx="2478617" cy="89281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11591762" y="423056"/>
            <a:ext cx="556165" cy="6405653"/>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886596" y="263973"/>
            <a:ext cx="2986531" cy="763732"/>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0800000">
            <a:off x="200398" y="6083510"/>
            <a:ext cx="7200943" cy="774489"/>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844008">
            <a:off x="6141239" y="6048030"/>
            <a:ext cx="857919" cy="1469345"/>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816564">
            <a:off x="108742" y="5389649"/>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10257143" y="-841371"/>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4208201" flipH="1" flipV="1">
            <a:off x="10416623" y="5885135"/>
            <a:ext cx="851004" cy="1795133"/>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4328623" y="-637015"/>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8291844" flipH="1">
            <a:off x="647804" y="-60616"/>
            <a:ext cx="889971" cy="1696216"/>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627747">
            <a:off x="11319559" y="476841"/>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rot="18588548" flipH="1">
            <a:off x="6467289" y="-84369"/>
            <a:ext cx="811676" cy="17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001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37011681-5A8A-8709-F0B4-E8C547E77EF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0424FBC2-F275-0596-2606-58FDBA485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DF5FE1BA-7FE9-93D2-9DC7-E2C41B2959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7A02A270-8EB5-5BCE-A7A8-2A05FA5AEFC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5B0BB76E-A07A-50A8-FFD9-39C7FE4EEBD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B716D40C-40F9-9E43-832B-8E9EAD67986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6B08EA3F-C0D4-936B-B756-5532DE26609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030406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C71C4640-4BFA-5125-DD8B-A242F5D8CCA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1873D969-F838-6796-27AC-C3543B6E58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D27AD927-68BA-610D-4192-3BF6EEAC9F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46371EDD-753E-BC2A-4D88-BAF60FDE38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E357E810-465C-B10B-0AB2-6D94BF8E31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2C8D1E96-DE7B-0BCF-03A5-7F9BAE90D8A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07F72589-09C2-CB97-914C-1DB8BC98E89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30583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0A8B9EFE-61A9-CC78-C243-9847DFB8EC9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A4CEFABC-A6AE-62A0-EB66-78C9513221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B3872A61-05AD-EF53-A5EE-84DD3995AD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E19B8931-C4DA-EDAD-DEAF-62A98B7613D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4673FFED-767E-62D0-3AEE-B8747EDB5A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A6B909D6-2676-7990-8064-4338F4FEE58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EA59F183-A99C-DFEA-9F08-227479F7736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03672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87AEC4FD-59B2-7EBC-D569-A2686A70767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8A429A29-CD14-2CDE-8224-AA78589F55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492F1226-F9E2-24F4-C67E-332D2870FBE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C8A5B7BF-6813-C81D-8600-C89E793CCF2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DD21C632-EA5B-8E1B-E786-7662198768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6E9627B9-86A6-2831-6383-66A5A7BCD25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7C239BD0-D284-8BF8-823B-8E661871C63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776858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0C787755-B511-7B67-5C2C-A08AD64B007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D10C0367-FFEE-15EE-1E78-B5C63A7AE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EB8EE348-C17A-A995-5D10-355A8A16901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470F6D11-8CA3-B212-6321-E4F2CFD3FC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7CD3F8D6-69E8-502E-81D2-8982E2FB580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8E364711-98A7-EAE3-B996-B512206D9D8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9498B3DD-81F8-6B30-D686-8CE854DF37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343457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825E9575-DA6C-B453-2533-7863F36F8500}"/>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96D93D22-2BE5-D8A4-7D97-F5C5ED8F2F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B7613CF9-BBF0-CD2A-6819-6E48665C9F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9D0E4E3F-75D0-7BE2-EBCA-3708DC385C7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0D9D425B-F979-FB55-B3ED-4B192D8B32C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FE1A5A55-76D3-A1E5-343A-6C07A9BE2C5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FF54C8FC-472C-D195-4696-8ED19C3AB00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025279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B2591C47-4A1E-AC03-BAA3-69F1DF50841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556BBA52-B4A9-6DAF-2D19-078629EF52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9FAFCF1A-AECC-5489-343A-7A614585F5A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DDA5B087-85D9-915B-E935-595A225EA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21085D05-6153-04C2-A551-9144DDA6D7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2675D0A0-1B2D-7F62-1F21-16FAF5B7775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3B780ED3-1F3A-A81D-830F-C11D45F27E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581508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57632998-C321-8F44-DCDA-F6116428C93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DA56F294-40C5-8BDC-6CA7-977F71DE03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C3ACD6DA-3A87-07B9-B49F-25CAC2EF75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680C51CD-DC27-4390-B671-2FC7F52372D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793A9166-6E25-F91B-AEE6-E19578DB1F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7012F7E1-4319-1865-6A8D-AB7A1FA298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44F49111-5FB1-27FA-8C50-FD1609D4441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908067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87A12D93-B38C-7413-22DF-0643043F0F9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7F6D5316-80B2-FDFB-F0F3-4691E5F938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82C6C481-2C0F-3F0F-26AB-67AF39C34D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DC7F2267-3F98-15DE-B178-D3B6E66A7CB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E1462C4E-406F-220F-E1FF-70BC01552C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1B37E9FD-1D8F-C5B0-3481-5A7118B7D0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7A109B27-1974-2B14-E325-4BC6CFF6041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56592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867EE6B9-3E02-7318-0FC7-51DD147BA93C}"/>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7B58AF85-387B-D895-9A26-29BB790459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44F176E4-DB4C-7A87-3406-4A4EAE4A4D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526F2228-0E39-0F5B-65AA-62C6A621B73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2396F186-5932-6588-DB11-C108F37B6C9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5C07D438-62BA-7EED-D0F7-336A9E0321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A248BE91-75A1-E4D4-0D83-B50393A348E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02809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32907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xmlns="" id="{521F77E2-7A0B-AC5B-FF3A-84D4E1FDE45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xmlns="" id="{D6EF1CC9-41EC-B95C-3AB9-908296CE3DD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xmlns="" id="{ADE3C143-3361-7A72-D343-0C0800007A7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xmlns="" id="{BA501423-CBB6-DABB-31E2-EE2B5FAA4A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xmlns="" id="{C984DCE5-3557-6C31-1E2B-7D9BD34C35B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xmlns="" id="{A9C95898-9E6C-DE15-8A26-F46ADB6B401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xmlns="" id="{D2F9F8B9-1962-6414-23B5-48EB0DD4DF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725352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9E1A0C8-1FB0-9A48-E5F4-B1875DB468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54EE67EF-BFD6-1BC4-A5EC-3C6386811F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F46C223-E39D-00C9-F42E-D0061B2DFB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E4B3838C-C27F-76BF-88F0-306D30778283}"/>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2025/12/26</a:t>
            </a:fld>
            <a:endParaRPr lang="zh-CN" altLang="en-US"/>
          </a:p>
        </p:txBody>
      </p:sp>
      <p:sp>
        <p:nvSpPr>
          <p:cNvPr id="6" name="页脚占位符 5">
            <a:extLst>
              <a:ext uri="{FF2B5EF4-FFF2-40B4-BE49-F238E27FC236}">
                <a16:creationId xmlns:a16="http://schemas.microsoft.com/office/drawing/2014/main" xmlns="" id="{4B27BDB0-FD08-4E7D-0C31-BC2A0B1A7F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821B870-1560-C3F9-D46D-D4944BA1073F}"/>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863138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A3EEE4-967A-4B2C-FE7D-9E424A0D70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A9F3F6E-7BED-EBA9-1FCB-6A475FE96F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6E686E0-265E-FDA3-3281-D29EAF4367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38B8B27-2ACE-6295-DF11-2EA1B0E70FF6}"/>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2025/12/26</a:t>
            </a:fld>
            <a:endParaRPr lang="zh-CN" altLang="en-US"/>
          </a:p>
        </p:txBody>
      </p:sp>
      <p:sp>
        <p:nvSpPr>
          <p:cNvPr id="6" name="页脚占位符 5">
            <a:extLst>
              <a:ext uri="{FF2B5EF4-FFF2-40B4-BE49-F238E27FC236}">
                <a16:creationId xmlns:a16="http://schemas.microsoft.com/office/drawing/2014/main" xmlns="" id="{244DB63E-E385-DD64-2F2A-CA8467CEB7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24D2378-D172-9E74-B34F-5596ECA51BE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513039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18C8F8D-41D9-574C-F782-80C88716F9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CBB0392-7375-183C-FD77-212FEE738CA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04AA4CF-940E-76D0-0634-103A87A05239}"/>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2025/12/26</a:t>
            </a:fld>
            <a:endParaRPr lang="zh-CN" altLang="en-US"/>
          </a:p>
        </p:txBody>
      </p:sp>
      <p:sp>
        <p:nvSpPr>
          <p:cNvPr id="5" name="页脚占位符 4">
            <a:extLst>
              <a:ext uri="{FF2B5EF4-FFF2-40B4-BE49-F238E27FC236}">
                <a16:creationId xmlns:a16="http://schemas.microsoft.com/office/drawing/2014/main" xmlns="" id="{887F6CB4-25FA-9753-6A82-F0BA0338DCF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3CAFDBD-60A0-FB05-12E6-1A5477572886}"/>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166029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2FC9DA1-06C5-B9BB-53A8-07E9B6FBD01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51F1C0C-17E2-5592-E586-D7291B666BD7}"/>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44E67D6-D46C-63E1-2CAE-2E88514688C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2025/12/26</a:t>
            </a:fld>
            <a:endParaRPr lang="zh-CN" altLang="en-US"/>
          </a:p>
        </p:txBody>
      </p:sp>
      <p:sp>
        <p:nvSpPr>
          <p:cNvPr id="5" name="页脚占位符 4">
            <a:extLst>
              <a:ext uri="{FF2B5EF4-FFF2-40B4-BE49-F238E27FC236}">
                <a16:creationId xmlns:a16="http://schemas.microsoft.com/office/drawing/2014/main" xmlns="" id="{ABFE7029-D111-4C06-6DF2-2B799838E6C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0E35EA4-1714-8A8E-091D-F87EFE2106A2}"/>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89680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1469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24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224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441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theme" Target="../theme/theme3.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20" Type="http://schemas.openxmlformats.org/officeDocument/2006/relationships/slideLayout" Target="../slideLayouts/slideLayout30.xml"/><Relationship Id="rId4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xmlns="" id="{9FB248C8-406F-47FE-96EE-CB3F663C86B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round pink circle with white text and a black background&#10;&#10;AI-generated content may be incorrect.">
            <a:extLst>
              <a:ext uri="{FF2B5EF4-FFF2-40B4-BE49-F238E27FC236}">
                <a16:creationId xmlns:a16="http://schemas.microsoft.com/office/drawing/2014/main" xmlns="" id="{5DDB0A93-3A67-4AFE-C1ED-750F3AD3F18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39310" y="81095"/>
            <a:ext cx="1592675" cy="1592675"/>
          </a:xfrm>
          <a:prstGeom prst="rect">
            <a:avLst/>
          </a:prstGeom>
        </p:spPr>
      </p:pic>
    </p:spTree>
    <p:extLst>
      <p:ext uri="{BB962C8B-B14F-4D97-AF65-F5344CB8AC3E}">
        <p14:creationId xmlns:p14="http://schemas.microsoft.com/office/powerpoint/2010/main" val="14665792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xmlns="" id="{DA858652-CEF4-80A9-633F-884A6FA42F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39310" y="81095"/>
            <a:ext cx="1592675" cy="1592675"/>
          </a:xfrm>
          <a:prstGeom prst="rect">
            <a:avLst/>
          </a:prstGeom>
        </p:spPr>
      </p:pic>
    </p:spTree>
    <p:extLst>
      <p:ext uri="{BB962C8B-B14F-4D97-AF65-F5344CB8AC3E}">
        <p14:creationId xmlns:p14="http://schemas.microsoft.com/office/powerpoint/2010/main" val="38854461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4777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51.emf"/><Relationship Id="rId3" Type="http://schemas.microsoft.com/office/2007/relationships/media" Target="../media/media2.wav"/><Relationship Id="rId7" Type="http://schemas.openxmlformats.org/officeDocument/2006/relationships/image" Target="../media/image5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9.png"/><Relationship Id="rId5" Type="http://schemas.openxmlformats.org/officeDocument/2006/relationships/slideLayout" Target="../slideLayouts/slideLayout5.xml"/><Relationship Id="rId10" Type="http://schemas.openxmlformats.org/officeDocument/2006/relationships/image" Target="../media/image53.png"/><Relationship Id="rId4" Type="http://schemas.openxmlformats.org/officeDocument/2006/relationships/audio" Target="../media/media2.wav"/><Relationship Id="rId9" Type="http://schemas.openxmlformats.org/officeDocument/2006/relationships/image" Target="../media/image52.gif"/></Relationships>
</file>

<file path=ppt/slides/_rels/slide4.xml.rels><?xml version="1.0" encoding="UTF-8" standalone="yes"?>
<Relationships xmlns="http://schemas.openxmlformats.org/package/2006/relationships"><Relationship Id="rId8" Type="http://schemas.openxmlformats.org/officeDocument/2006/relationships/image" Target="../media/image51.emf"/><Relationship Id="rId3" Type="http://schemas.microsoft.com/office/2007/relationships/media" Target="../media/media4.wav"/><Relationship Id="rId7" Type="http://schemas.openxmlformats.org/officeDocument/2006/relationships/image" Target="../media/image50.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49.png"/><Relationship Id="rId5" Type="http://schemas.openxmlformats.org/officeDocument/2006/relationships/slideLayout" Target="../slideLayouts/slideLayout5.xml"/><Relationship Id="rId10" Type="http://schemas.openxmlformats.org/officeDocument/2006/relationships/image" Target="../media/image53.png"/><Relationship Id="rId4" Type="http://schemas.openxmlformats.org/officeDocument/2006/relationships/audio" Target="../media/media4.wav"/><Relationship Id="rId9" Type="http://schemas.openxmlformats.org/officeDocument/2006/relationships/image" Target="../media/image52.gif"/></Relationships>
</file>

<file path=ppt/slides/_rels/slide5.xml.rels><?xml version="1.0" encoding="UTF-8" standalone="yes"?>
<Relationships xmlns="http://schemas.openxmlformats.org/package/2006/relationships"><Relationship Id="rId8" Type="http://schemas.openxmlformats.org/officeDocument/2006/relationships/image" Target="../media/image51.emf"/><Relationship Id="rId3" Type="http://schemas.microsoft.com/office/2007/relationships/media" Target="../media/media6.wav"/><Relationship Id="rId7" Type="http://schemas.openxmlformats.org/officeDocument/2006/relationships/image" Target="../media/image50.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49.png"/><Relationship Id="rId5" Type="http://schemas.openxmlformats.org/officeDocument/2006/relationships/slideLayout" Target="../slideLayouts/slideLayout5.xml"/><Relationship Id="rId10" Type="http://schemas.openxmlformats.org/officeDocument/2006/relationships/image" Target="../media/image53.png"/><Relationship Id="rId4" Type="http://schemas.openxmlformats.org/officeDocument/2006/relationships/audio" Target="../media/media6.wav"/><Relationship Id="rId9" Type="http://schemas.openxmlformats.org/officeDocument/2006/relationships/image" Target="../media/image52.gif"/></Relationships>
</file>

<file path=ppt/slides/_rels/slide6.xml.rels><?xml version="1.0" encoding="UTF-8" standalone="yes"?>
<Relationships xmlns="http://schemas.openxmlformats.org/package/2006/relationships"><Relationship Id="rId8" Type="http://schemas.openxmlformats.org/officeDocument/2006/relationships/image" Target="../media/image51.emf"/><Relationship Id="rId3" Type="http://schemas.microsoft.com/office/2007/relationships/media" Target="../media/media6.wav"/><Relationship Id="rId7" Type="http://schemas.openxmlformats.org/officeDocument/2006/relationships/image" Target="../media/image50.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49.png"/><Relationship Id="rId5" Type="http://schemas.openxmlformats.org/officeDocument/2006/relationships/slideLayout" Target="../slideLayouts/slideLayout5.xml"/><Relationship Id="rId10" Type="http://schemas.openxmlformats.org/officeDocument/2006/relationships/image" Target="../media/image53.png"/><Relationship Id="rId4" Type="http://schemas.openxmlformats.org/officeDocument/2006/relationships/audio" Target="../media/media6.wav"/><Relationship Id="rId9" Type="http://schemas.openxmlformats.org/officeDocument/2006/relationships/image" Target="../media/image52.gif"/></Relationships>
</file>

<file path=ppt/slides/_rels/slide7.xml.rels><?xml version="1.0" encoding="UTF-8" standalone="yes"?>
<Relationships xmlns="http://schemas.openxmlformats.org/package/2006/relationships"><Relationship Id="rId8" Type="http://schemas.openxmlformats.org/officeDocument/2006/relationships/image" Target="../media/image51.emf"/><Relationship Id="rId3" Type="http://schemas.microsoft.com/office/2007/relationships/media" Target="../media/media8.wav"/><Relationship Id="rId7" Type="http://schemas.openxmlformats.org/officeDocument/2006/relationships/image" Target="../media/image50.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49.png"/><Relationship Id="rId5" Type="http://schemas.openxmlformats.org/officeDocument/2006/relationships/slideLayout" Target="../slideLayouts/slideLayout5.xml"/><Relationship Id="rId10" Type="http://schemas.openxmlformats.org/officeDocument/2006/relationships/image" Target="../media/image53.png"/><Relationship Id="rId4" Type="http://schemas.openxmlformats.org/officeDocument/2006/relationships/audio" Target="../media/media8.wav"/><Relationship Id="rId9" Type="http://schemas.openxmlformats.org/officeDocument/2006/relationships/image" Target="../media/image52.gif"/></Relationships>
</file>

<file path=ppt/slides/_rels/slide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51.emf"/><Relationship Id="rId4" Type="http://schemas.openxmlformats.org/officeDocument/2006/relationships/image" Target="../media/image5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9ACA1975-FF23-7747-AEED-5BCC2F5E8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17" name="图片 16">
            <a:extLst>
              <a:ext uri="{FF2B5EF4-FFF2-40B4-BE49-F238E27FC236}">
                <a16:creationId xmlns:a16="http://schemas.microsoft.com/office/drawing/2014/main" xmlns="" id="{0C69AACD-CBA7-5F40-A1FB-1C5ED8F912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1026">
            <a:off x="10460842" y="1643844"/>
            <a:ext cx="1554486" cy="1554486"/>
          </a:xfrm>
          <a:prstGeom prst="rect">
            <a:avLst/>
          </a:prstGeom>
        </p:spPr>
      </p:pic>
      <p:pic>
        <p:nvPicPr>
          <p:cNvPr id="3" name="Picture 2">
            <a:extLst>
              <a:ext uri="{FF2B5EF4-FFF2-40B4-BE49-F238E27FC236}">
                <a16:creationId xmlns:a16="http://schemas.microsoft.com/office/drawing/2014/main" xmlns="" id="{2EFE821A-C776-F244-16E2-181D0B76C339}"/>
              </a:ext>
            </a:extLst>
          </p:cNvPr>
          <p:cNvPicPr>
            <a:picLocks noChangeAspect="1"/>
          </p:cNvPicPr>
          <p:nvPr/>
        </p:nvPicPr>
        <p:blipFill>
          <a:blip r:embed="rId5"/>
          <a:stretch>
            <a:fillRect/>
          </a:stretch>
        </p:blipFill>
        <p:spPr>
          <a:xfrm>
            <a:off x="3923414" y="991671"/>
            <a:ext cx="4151862" cy="956576"/>
          </a:xfrm>
          <a:prstGeom prst="rect">
            <a:avLst/>
          </a:prstGeom>
        </p:spPr>
      </p:pic>
      <p:pic>
        <p:nvPicPr>
          <p:cNvPr id="5" name="Picture 4">
            <a:extLst>
              <a:ext uri="{FF2B5EF4-FFF2-40B4-BE49-F238E27FC236}">
                <a16:creationId xmlns:a16="http://schemas.microsoft.com/office/drawing/2014/main" xmlns="" id="{9753CDBF-085F-4AFE-D1CB-0ABAFB2329C4}"/>
              </a:ext>
            </a:extLst>
          </p:cNvPr>
          <p:cNvPicPr>
            <a:picLocks noChangeAspect="1"/>
          </p:cNvPicPr>
          <p:nvPr/>
        </p:nvPicPr>
        <p:blipFill>
          <a:blip r:embed="rId6"/>
          <a:stretch>
            <a:fillRect/>
          </a:stretch>
        </p:blipFill>
        <p:spPr>
          <a:xfrm>
            <a:off x="2321885" y="2044652"/>
            <a:ext cx="7760881" cy="3023878"/>
          </a:xfrm>
          <a:prstGeom prst="rect">
            <a:avLst/>
          </a:prstGeom>
        </p:spPr>
      </p:pic>
    </p:spTree>
    <p:extLst>
      <p:ext uri="{BB962C8B-B14F-4D97-AF65-F5344CB8AC3E}">
        <p14:creationId xmlns:p14="http://schemas.microsoft.com/office/powerpoint/2010/main" val="14323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xmlns="" id="{AFBCFEEC-03F8-42CA-73AD-50F3A2EE39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12" name="Picture 11">
            <a:extLst>
              <a:ext uri="{FF2B5EF4-FFF2-40B4-BE49-F238E27FC236}">
                <a16:creationId xmlns:a16="http://schemas.microsoft.com/office/drawing/2014/main" xmlns="" id="{CA7C00C3-B5DF-22E5-6DA2-15B16C1F34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3" name="图片 10">
            <a:extLst>
              <a:ext uri="{FF2B5EF4-FFF2-40B4-BE49-F238E27FC236}">
                <a16:creationId xmlns:a16="http://schemas.microsoft.com/office/drawing/2014/main" xmlns="" id="{D09B2A12-7C7B-F8C0-EC4E-56A1AF92D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23" name="图片 36">
            <a:extLst>
              <a:ext uri="{FF2B5EF4-FFF2-40B4-BE49-F238E27FC236}">
                <a16:creationId xmlns:a16="http://schemas.microsoft.com/office/drawing/2014/main" xmlns="" id="{FFB57864-4D33-D8D9-FCB6-8D3021230D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4" name="Picture 3">
            <a:extLst>
              <a:ext uri="{FF2B5EF4-FFF2-40B4-BE49-F238E27FC236}">
                <a16:creationId xmlns:a16="http://schemas.microsoft.com/office/drawing/2014/main" xmlns="" id="{3F6C34F1-EDF7-0204-1FED-7D620C5B8962}"/>
              </a:ext>
            </a:extLst>
          </p:cNvPr>
          <p:cNvPicPr>
            <a:picLocks noChangeAspect="1"/>
          </p:cNvPicPr>
          <p:nvPr/>
        </p:nvPicPr>
        <p:blipFill>
          <a:blip r:embed="rId7"/>
          <a:stretch>
            <a:fillRect/>
          </a:stretch>
        </p:blipFill>
        <p:spPr>
          <a:xfrm>
            <a:off x="2565106" y="766645"/>
            <a:ext cx="7273158" cy="3048264"/>
          </a:xfrm>
          <a:prstGeom prst="rect">
            <a:avLst/>
          </a:prstGeom>
        </p:spPr>
      </p:pic>
    </p:spTree>
    <p:extLst>
      <p:ext uri="{BB962C8B-B14F-4D97-AF65-F5344CB8AC3E}">
        <p14:creationId xmlns:p14="http://schemas.microsoft.com/office/powerpoint/2010/main" val="36314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xmlns="" id="{321BAB74-3878-1C83-DA2D-8BB3FA1C32F4}"/>
              </a:ext>
            </a:extLst>
          </p:cNvPr>
          <p:cNvSpPr/>
          <p:nvPr/>
        </p:nvSpPr>
        <p:spPr>
          <a:xfrm>
            <a:off x="1559279" y="570327"/>
            <a:ext cx="9655234" cy="825846"/>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7" name="图片 1">
            <a:extLst>
              <a:ext uri="{FF2B5EF4-FFF2-40B4-BE49-F238E27FC236}">
                <a16:creationId xmlns:a16="http://schemas.microsoft.com/office/drawing/2014/main" xmlns="" id="{7193BC4F-4684-5865-461D-29D7854A4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08" y="527797"/>
            <a:ext cx="476140" cy="496804"/>
          </a:xfrm>
          <a:prstGeom prst="rect">
            <a:avLst/>
          </a:prstGeom>
        </p:spPr>
      </p:pic>
      <p:sp>
        <p:nvSpPr>
          <p:cNvPr id="8" name="文本框 2">
            <a:extLst>
              <a:ext uri="{FF2B5EF4-FFF2-40B4-BE49-F238E27FC236}">
                <a16:creationId xmlns:a16="http://schemas.microsoft.com/office/drawing/2014/main" xmlns="" id="{9F583E50-9C15-E02E-1C00-0FD9F29258B8}"/>
              </a:ext>
            </a:extLst>
          </p:cNvPr>
          <p:cNvSpPr txBox="1"/>
          <p:nvPr/>
        </p:nvSpPr>
        <p:spPr>
          <a:xfrm>
            <a:off x="1312939" y="518825"/>
            <a:ext cx="9869718" cy="954107"/>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pPr lvl="0" algn="ctr" defTabSz="457200"/>
            <a:r>
              <a:rPr lang="en-US" altLang="zh-CN" sz="2800" dirty="0">
                <a:solidFill>
                  <a:prstClr val="white"/>
                </a:solidFill>
                <a:latin typeface="Cambria" panose="02040503050406030204" pitchFamily="18" charset="0"/>
                <a:ea typeface="Cambria" panose="02040503050406030204" pitchFamily="18" charset="0"/>
              </a:rPr>
              <a:t>1. </a:t>
            </a:r>
            <a:r>
              <a:rPr lang="vi-VN" altLang="zh-CN" sz="2800" dirty="0">
                <a:solidFill>
                  <a:prstClr val="white"/>
                </a:solidFill>
                <a:latin typeface="Cambria" panose="02040503050406030204" pitchFamily="18" charset="0"/>
                <a:ea typeface="Cambria" panose="02040503050406030204" pitchFamily="18" charset="0"/>
              </a:rPr>
              <a:t>Đóng vai, hỏi – đáp về công việc yêu thích của những người thân trong gia  đình. </a:t>
            </a:r>
            <a:endParaRPr kumimoji="0" lang="zh-CN" altLang="en-US" sz="2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Rounded Rectangle 8">
            <a:extLst>
              <a:ext uri="{FF2B5EF4-FFF2-40B4-BE49-F238E27FC236}">
                <a16:creationId xmlns:a16="http://schemas.microsoft.com/office/drawing/2014/main" xmlns="" id="{B331D5FA-291A-60D4-4F9D-F0592D087346}"/>
              </a:ext>
            </a:extLst>
          </p:cNvPr>
          <p:cNvSpPr/>
          <p:nvPr/>
        </p:nvSpPr>
        <p:spPr>
          <a:xfrm>
            <a:off x="467833" y="2214076"/>
            <a:ext cx="3463805" cy="558641"/>
          </a:xfrm>
          <a:prstGeom prst="roundRect">
            <a:avLst>
              <a:gd name="adj" fmla="val 11538"/>
            </a:avLst>
          </a:prstGeom>
          <a:solidFill>
            <a:srgbClr val="F3F9FF"/>
          </a:solidFill>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Tranh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vẽ</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ai?</a:t>
            </a:r>
          </a:p>
        </p:txBody>
      </p:sp>
      <p:sp>
        <p:nvSpPr>
          <p:cNvPr id="10" name="Rounded Rectangle 8">
            <a:extLst>
              <a:ext uri="{FF2B5EF4-FFF2-40B4-BE49-F238E27FC236}">
                <a16:creationId xmlns:a16="http://schemas.microsoft.com/office/drawing/2014/main" xmlns="" id="{CCD3C41E-EEC8-C58C-748E-CE99F420FA43}"/>
              </a:ext>
            </a:extLst>
          </p:cNvPr>
          <p:cNvSpPr/>
          <p:nvPr/>
        </p:nvSpPr>
        <p:spPr>
          <a:xfrm>
            <a:off x="531628" y="3213840"/>
            <a:ext cx="3264195" cy="1018699"/>
          </a:xfrm>
          <a:prstGeom prst="roundRect">
            <a:avLst>
              <a:gd name="adj" fmla="val 11538"/>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Mọi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người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đang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làm</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gì</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11" name="Picture 10">
            <a:extLst>
              <a:ext uri="{FF2B5EF4-FFF2-40B4-BE49-F238E27FC236}">
                <a16:creationId xmlns:a16="http://schemas.microsoft.com/office/drawing/2014/main" xmlns="" id="{B07A68E2-65BA-FD40-971E-CBB5A123C25F}"/>
              </a:ext>
            </a:extLst>
          </p:cNvPr>
          <p:cNvPicPr>
            <a:picLocks noChangeAspect="1"/>
          </p:cNvPicPr>
          <p:nvPr/>
        </p:nvPicPr>
        <p:blipFill>
          <a:blip r:embed="rId3"/>
          <a:stretch>
            <a:fillRect/>
          </a:stretch>
        </p:blipFill>
        <p:spPr>
          <a:xfrm>
            <a:off x="4273550" y="2033626"/>
            <a:ext cx="5981700" cy="3657600"/>
          </a:xfrm>
          <a:prstGeom prst="rect">
            <a:avLst/>
          </a:prstGeom>
        </p:spPr>
      </p:pic>
    </p:spTree>
    <p:extLst>
      <p:ext uri="{BB962C8B-B14F-4D97-AF65-F5344CB8AC3E}">
        <p14:creationId xmlns:p14="http://schemas.microsoft.com/office/powerpoint/2010/main" val="370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0"/>
            <a:ext cx="12192000" cy="7019925"/>
          </a:xfrm>
          <a:prstGeom prst="rect">
            <a:avLst/>
          </a:prstGeom>
        </p:spPr>
      </p:pic>
      <p:pic>
        <p:nvPicPr>
          <p:cNvPr id="3" name="Picture 9">
            <a:extLst>
              <a:ext uri="{FF2B5EF4-FFF2-40B4-BE49-F238E27FC236}">
                <a16:creationId xmlns:a16="http://schemas.microsoft.com/office/drawing/2014/main" xmlns="" id="{4C80D1F5-2E62-4F4B-BBD5-9E160C130939}"/>
              </a:ext>
            </a:extLst>
          </p:cNvPr>
          <p:cNvPicPr>
            <a:picLocks noChangeAspect="1"/>
          </p:cNvPicPr>
          <p:nvPr/>
        </p:nvPicPr>
        <p:blipFill>
          <a:blip r:embed="rId7"/>
          <a:stretch>
            <a:fillRect/>
          </a:stretch>
        </p:blipFill>
        <p:spPr>
          <a:xfrm>
            <a:off x="3077145" y="3773519"/>
            <a:ext cx="2286198" cy="3304318"/>
          </a:xfrm>
          <a:prstGeom prst="rect">
            <a:avLst/>
          </a:prstGeom>
        </p:spPr>
      </p:pic>
      <p:pic>
        <p:nvPicPr>
          <p:cNvPr id="4" name="Picture 5">
            <a:extLst>
              <a:ext uri="{FF2B5EF4-FFF2-40B4-BE49-F238E27FC236}">
                <a16:creationId xmlns:a16="http://schemas.microsoft.com/office/drawing/2014/main" xmlns="" id="{706A63D4-011D-4886-8F86-340C6AD4DF1A}"/>
              </a:ext>
            </a:extLst>
          </p:cNvPr>
          <p:cNvPicPr>
            <a:picLocks noChangeAspect="1"/>
          </p:cNvPicPr>
          <p:nvPr/>
        </p:nvPicPr>
        <p:blipFill>
          <a:blip r:embed="rId8"/>
          <a:stretch>
            <a:fillRect/>
          </a:stretch>
        </p:blipFill>
        <p:spPr>
          <a:xfrm>
            <a:off x="7725153" y="3993356"/>
            <a:ext cx="2242118" cy="2864644"/>
          </a:xfrm>
          <a:prstGeom prst="rect">
            <a:avLst/>
          </a:prstGeom>
        </p:spPr>
      </p:pic>
      <p:sp>
        <p:nvSpPr>
          <p:cNvPr id="5" name="Bong bóng Lời nói: Hình bầu dục 4">
            <a:extLst>
              <a:ext uri="{FF2B5EF4-FFF2-40B4-BE49-F238E27FC236}">
                <a16:creationId xmlns:a16="http://schemas.microsoft.com/office/drawing/2014/main" xmlns="" id="{5A035A33-8E8A-4B3E-801E-9F3F49EA9E24}"/>
              </a:ext>
            </a:extLst>
          </p:cNvPr>
          <p:cNvSpPr/>
          <p:nvPr/>
        </p:nvSpPr>
        <p:spPr>
          <a:xfrm flipH="1">
            <a:off x="382628" y="1028700"/>
            <a:ext cx="5713372" cy="1915668"/>
          </a:xfrm>
          <a:prstGeom prst="wedgeEllipseCallout">
            <a:avLst>
              <a:gd name="adj1" fmla="val -14397"/>
              <a:gd name="adj2" fmla="val 912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rgbClr val="C0504D">
                    <a:lumMod val="50000"/>
                  </a:srgbClr>
                </a:solidFill>
                <a:latin typeface="Cambria" panose="02040503050406030204" pitchFamily="18" charset="0"/>
                <a:ea typeface="Cambria" panose="02040503050406030204" pitchFamily="18" charset="0"/>
              </a:rPr>
              <a:t>Hằng </a:t>
            </a:r>
            <a:r>
              <a:rPr lang="en-US" sz="3200" dirty="0" err="1">
                <a:solidFill>
                  <a:srgbClr val="C0504D">
                    <a:lumMod val="50000"/>
                  </a:srgbClr>
                </a:solidFill>
                <a:latin typeface="Cambria" panose="02040503050406030204" pitchFamily="18" charset="0"/>
                <a:ea typeface="Cambria" panose="02040503050406030204" pitchFamily="18" charset="0"/>
              </a:rPr>
              <a:t>ngày</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bà</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của</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bạn</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thích</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làm</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gì</a:t>
            </a:r>
            <a:r>
              <a:rPr lang="en-US" sz="3200" dirty="0">
                <a:solidFill>
                  <a:srgbClr val="C0504D">
                    <a:lumMod val="50000"/>
                  </a:srgbClr>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Bong bóng Lời nói: Hình bầu dục 5">
            <a:extLst>
              <a:ext uri="{FF2B5EF4-FFF2-40B4-BE49-F238E27FC236}">
                <a16:creationId xmlns:a16="http://schemas.microsoft.com/office/drawing/2014/main" xmlns="" id="{7F6BB4EA-5CFC-4B42-B0AC-8AE8771036F4}"/>
              </a:ext>
            </a:extLst>
          </p:cNvPr>
          <p:cNvSpPr/>
          <p:nvPr/>
        </p:nvSpPr>
        <p:spPr>
          <a:xfrm>
            <a:off x="6177516" y="457200"/>
            <a:ext cx="6014485" cy="2553752"/>
          </a:xfrm>
          <a:prstGeom prst="wedgeEllipseCallout">
            <a:avLst>
              <a:gd name="adj1" fmla="val -11684"/>
              <a:gd name="adj2" fmla="val 85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srgbClr val="002060"/>
                </a:solidFill>
                <a:latin typeface="Cambria" panose="02040503050406030204" pitchFamily="18" charset="0"/>
                <a:ea typeface="Cambria" panose="02040503050406030204" pitchFamily="18" charset="0"/>
              </a:rPr>
              <a:t>Bà tớ rất thích đọc báo. Bà thường đọc báo Sức khỏe và Đời sống.</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descr="A white underwear on a black background&#10;&#10;AI-generated content may be incorrect.">
            <a:extLst>
              <a:ext uri="{FF2B5EF4-FFF2-40B4-BE49-F238E27FC236}">
                <a16:creationId xmlns:a16="http://schemas.microsoft.com/office/drawing/2014/main" xmlns="" id="{17969B86-8AAC-FD07-8511-A8592B1DF8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7596" y="5222159"/>
            <a:ext cx="611114" cy="234057"/>
          </a:xfrm>
          <a:prstGeom prst="rect">
            <a:avLst/>
          </a:prstGeom>
        </p:spPr>
      </p:pic>
      <p:pic>
        <p:nvPicPr>
          <p:cNvPr id="8" name="1">
            <a:hlinkClick r:id="" action="ppaction://media"/>
            <a:extLst>
              <a:ext uri="{FF2B5EF4-FFF2-40B4-BE49-F238E27FC236}">
                <a16:creationId xmlns:a16="http://schemas.microsoft.com/office/drawing/2014/main" xmlns="" id="{441222C5-8C73-7A57-94C8-0CBD17BB9D4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6344" y="121093"/>
            <a:ext cx="406400" cy="406400"/>
          </a:xfrm>
          <a:prstGeom prst="rect">
            <a:avLst/>
          </a:prstGeom>
        </p:spPr>
      </p:pic>
      <p:pic>
        <p:nvPicPr>
          <p:cNvPr id="9" name="2">
            <a:hlinkClick r:id="" action="ppaction://media"/>
            <a:extLst>
              <a:ext uri="{FF2B5EF4-FFF2-40B4-BE49-F238E27FC236}">
                <a16:creationId xmlns:a16="http://schemas.microsoft.com/office/drawing/2014/main" xmlns="" id="{80B52EC9-73EC-EEA7-717D-76B9F2EE3D1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48242" y="801577"/>
            <a:ext cx="406400" cy="406400"/>
          </a:xfrm>
          <a:prstGeom prst="rect">
            <a:avLst/>
          </a:prstGeom>
        </p:spPr>
      </p:pic>
      <p:pic>
        <p:nvPicPr>
          <p:cNvPr id="10" name="Picture 9" descr="A white underwear on a black background&#10;&#10;AI-generated content may be incorrect.">
            <a:extLst>
              <a:ext uri="{FF2B5EF4-FFF2-40B4-BE49-F238E27FC236}">
                <a16:creationId xmlns:a16="http://schemas.microsoft.com/office/drawing/2014/main" xmlns="" id="{000E60C9-F2C7-C64C-9C76-386F815CC0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76303" y="5236335"/>
            <a:ext cx="611114" cy="234057"/>
          </a:xfrm>
          <a:prstGeom prst="rect">
            <a:avLst/>
          </a:prstGeom>
        </p:spPr>
      </p:pic>
    </p:spTree>
    <p:extLst>
      <p:ext uri="{BB962C8B-B14F-4D97-AF65-F5344CB8AC3E}">
        <p14:creationId xmlns:p14="http://schemas.microsoft.com/office/powerpoint/2010/main" val="7924106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mediacall" presetSubtype="0" fill="hold" nodeType="withEffect">
                                  <p:stCondLst>
                                    <p:cond delay="0"/>
                                  </p:stCondLst>
                                  <p:childTnLst>
                                    <p:cmd type="call" cmd="playFrom(0.0)">
                                      <p:cBhvr>
                                        <p:cTn id="14" dur="2650" fill="hold"/>
                                        <p:tgtEl>
                                          <p:spTgt spid="8"/>
                                        </p:tgtEl>
                                      </p:cBhvr>
                                    </p:cmd>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 presetClass="mediacall" presetSubtype="0" fill="hold" nodeType="withEffect">
                                  <p:stCondLst>
                                    <p:cond delay="0"/>
                                  </p:stCondLst>
                                  <p:childTnLst>
                                    <p:cmd type="call" cmd="playFrom(0.0)">
                                      <p:cBhvr>
                                        <p:cTn id="23" dur="4730" fill="hold"/>
                                        <p:tgtEl>
                                          <p:spTgt spid="9"/>
                                        </p:tgtEl>
                                      </p:cBhvr>
                                    </p:cmd>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audio>
              <p:cMediaNode vol="80000">
                <p:cTn id="28" fill="hold" display="0">
                  <p:stCondLst>
                    <p:cond delay="indefinite"/>
                  </p:stCondLst>
                  <p:endCondLst>
                    <p:cond evt="onStopAudio" delay="0">
                      <p:tgtEl>
                        <p:sldTgt/>
                      </p:tgtEl>
                    </p:cond>
                  </p:endCondLst>
                </p:cTn>
                <p:tgtEl>
                  <p:spTgt spid="9"/>
                </p:tgtEl>
              </p:cMediaNode>
            </p:audio>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4BB39C-8E95-9194-3F8E-B66C80C5C5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13867073-CD11-C313-3B05-A2B14DA8473F}"/>
              </a:ext>
            </a:extLst>
          </p:cNvPr>
          <p:cNvPicPr>
            <a:picLocks noChangeAspect="1"/>
          </p:cNvPicPr>
          <p:nvPr/>
        </p:nvPicPr>
        <p:blipFill>
          <a:blip r:embed="rId6"/>
          <a:stretch>
            <a:fillRect/>
          </a:stretch>
        </p:blipFill>
        <p:spPr>
          <a:xfrm>
            <a:off x="0" y="0"/>
            <a:ext cx="12192000" cy="7019925"/>
          </a:xfrm>
          <a:prstGeom prst="rect">
            <a:avLst/>
          </a:prstGeom>
        </p:spPr>
      </p:pic>
      <p:pic>
        <p:nvPicPr>
          <p:cNvPr id="3" name="Picture 9">
            <a:extLst>
              <a:ext uri="{FF2B5EF4-FFF2-40B4-BE49-F238E27FC236}">
                <a16:creationId xmlns:a16="http://schemas.microsoft.com/office/drawing/2014/main" xmlns="" id="{F39EE00E-D3C3-E1E0-87A1-37A8F431666E}"/>
              </a:ext>
            </a:extLst>
          </p:cNvPr>
          <p:cNvPicPr>
            <a:picLocks noChangeAspect="1"/>
          </p:cNvPicPr>
          <p:nvPr/>
        </p:nvPicPr>
        <p:blipFill>
          <a:blip r:embed="rId7"/>
          <a:stretch>
            <a:fillRect/>
          </a:stretch>
        </p:blipFill>
        <p:spPr>
          <a:xfrm>
            <a:off x="3077145" y="3773519"/>
            <a:ext cx="2286198" cy="3304318"/>
          </a:xfrm>
          <a:prstGeom prst="rect">
            <a:avLst/>
          </a:prstGeom>
        </p:spPr>
      </p:pic>
      <p:pic>
        <p:nvPicPr>
          <p:cNvPr id="4" name="Picture 5">
            <a:extLst>
              <a:ext uri="{FF2B5EF4-FFF2-40B4-BE49-F238E27FC236}">
                <a16:creationId xmlns:a16="http://schemas.microsoft.com/office/drawing/2014/main" xmlns="" id="{A56CF40A-590F-D49A-7614-398881A09A1A}"/>
              </a:ext>
            </a:extLst>
          </p:cNvPr>
          <p:cNvPicPr>
            <a:picLocks noChangeAspect="1"/>
          </p:cNvPicPr>
          <p:nvPr/>
        </p:nvPicPr>
        <p:blipFill>
          <a:blip r:embed="rId8"/>
          <a:stretch>
            <a:fillRect/>
          </a:stretch>
        </p:blipFill>
        <p:spPr>
          <a:xfrm>
            <a:off x="7725153" y="3993356"/>
            <a:ext cx="2242118" cy="2864644"/>
          </a:xfrm>
          <a:prstGeom prst="rect">
            <a:avLst/>
          </a:prstGeom>
        </p:spPr>
      </p:pic>
      <p:sp>
        <p:nvSpPr>
          <p:cNvPr id="5" name="Bong bóng Lời nói: Hình bầu dục 4">
            <a:extLst>
              <a:ext uri="{FF2B5EF4-FFF2-40B4-BE49-F238E27FC236}">
                <a16:creationId xmlns:a16="http://schemas.microsoft.com/office/drawing/2014/main" xmlns="" id="{215AAAEE-5DF9-780E-74C5-7D785C2B95F5}"/>
              </a:ext>
            </a:extLst>
          </p:cNvPr>
          <p:cNvSpPr/>
          <p:nvPr/>
        </p:nvSpPr>
        <p:spPr>
          <a:xfrm flipH="1">
            <a:off x="382628" y="1028700"/>
            <a:ext cx="5713372" cy="1915668"/>
          </a:xfrm>
          <a:prstGeom prst="wedgeEllipseCallout">
            <a:avLst>
              <a:gd name="adj1" fmla="val -14397"/>
              <a:gd name="adj2" fmla="val 912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Hằng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ngày</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lang="en-US" sz="3200" dirty="0" err="1">
                <a:solidFill>
                  <a:srgbClr val="C0504D">
                    <a:lumMod val="50000"/>
                  </a:srgbClr>
                </a:solidFill>
                <a:latin typeface="Cambria" panose="02040503050406030204" pitchFamily="18" charset="0"/>
                <a:ea typeface="Cambria" panose="02040503050406030204" pitchFamily="18" charset="0"/>
              </a:rPr>
              <a:t>ông</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bạn</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thích</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làm</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gì</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Bong bóng Lời nói: Hình bầu dục 5">
            <a:extLst>
              <a:ext uri="{FF2B5EF4-FFF2-40B4-BE49-F238E27FC236}">
                <a16:creationId xmlns:a16="http://schemas.microsoft.com/office/drawing/2014/main" xmlns="" id="{1CC80ED8-2FD4-88BD-BB61-9E8346B6353F}"/>
              </a:ext>
            </a:extLst>
          </p:cNvPr>
          <p:cNvSpPr/>
          <p:nvPr/>
        </p:nvSpPr>
        <p:spPr>
          <a:xfrm>
            <a:off x="6177516" y="457200"/>
            <a:ext cx="6014485" cy="2553752"/>
          </a:xfrm>
          <a:prstGeom prst="wedgeEllipseCallout">
            <a:avLst>
              <a:gd name="adj1" fmla="val -11684"/>
              <a:gd name="adj2" fmla="val 85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srgbClr val="002060"/>
                </a:solidFill>
                <a:latin typeface="Cambria" panose="02040503050406030204" pitchFamily="18" charset="0"/>
                <a:ea typeface="Cambria" panose="02040503050406030204" pitchFamily="18" charset="0"/>
              </a:rPr>
              <a:t>Ông tớ rất thích trồng cây và chăm sóc cây cảnh. Ông có một vườn lan rất đẹp!</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Picture 6" descr="A white underwear on a black background&#10;&#10;AI-generated content may be incorrect.">
            <a:extLst>
              <a:ext uri="{FF2B5EF4-FFF2-40B4-BE49-F238E27FC236}">
                <a16:creationId xmlns:a16="http://schemas.microsoft.com/office/drawing/2014/main" xmlns="" id="{BC2715E8-1023-FD56-B407-26A18D5EF5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7596" y="5222159"/>
            <a:ext cx="611114" cy="234057"/>
          </a:xfrm>
          <a:prstGeom prst="rect">
            <a:avLst/>
          </a:prstGeom>
        </p:spPr>
      </p:pic>
      <p:pic>
        <p:nvPicPr>
          <p:cNvPr id="10" name="Picture 9" descr="A white underwear on a black background&#10;&#10;AI-generated content may be incorrect.">
            <a:extLst>
              <a:ext uri="{FF2B5EF4-FFF2-40B4-BE49-F238E27FC236}">
                <a16:creationId xmlns:a16="http://schemas.microsoft.com/office/drawing/2014/main" xmlns="" id="{DFE6AC22-D475-3FDA-6296-FF835A79D2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76303" y="5236335"/>
            <a:ext cx="611114" cy="234057"/>
          </a:xfrm>
          <a:prstGeom prst="rect">
            <a:avLst/>
          </a:prstGeom>
        </p:spPr>
      </p:pic>
      <p:pic>
        <p:nvPicPr>
          <p:cNvPr id="11" name="1">
            <a:hlinkClick r:id="" action="ppaction://media"/>
            <a:extLst>
              <a:ext uri="{FF2B5EF4-FFF2-40B4-BE49-F238E27FC236}">
                <a16:creationId xmlns:a16="http://schemas.microsoft.com/office/drawing/2014/main" xmlns="" id="{F1719D1E-9110-D64B-B9D8-3454F16867A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84446" y="1609651"/>
            <a:ext cx="406400" cy="406400"/>
          </a:xfrm>
          <a:prstGeom prst="rect">
            <a:avLst/>
          </a:prstGeom>
        </p:spPr>
      </p:pic>
      <p:pic>
        <p:nvPicPr>
          <p:cNvPr id="12" name="2">
            <a:hlinkClick r:id="" action="ppaction://media"/>
            <a:extLst>
              <a:ext uri="{FF2B5EF4-FFF2-40B4-BE49-F238E27FC236}">
                <a16:creationId xmlns:a16="http://schemas.microsoft.com/office/drawing/2014/main" xmlns="" id="{6EA3BA24-2CF4-B9E3-61CB-A38E23A3C21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2548" y="2268869"/>
            <a:ext cx="406400" cy="406400"/>
          </a:xfrm>
          <a:prstGeom prst="rect">
            <a:avLst/>
          </a:prstGeom>
        </p:spPr>
      </p:pic>
    </p:spTree>
    <p:extLst>
      <p:ext uri="{BB962C8B-B14F-4D97-AF65-F5344CB8AC3E}">
        <p14:creationId xmlns:p14="http://schemas.microsoft.com/office/powerpoint/2010/main" val="32306053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mediacall" presetSubtype="0" fill="hold" nodeType="withEffect">
                                  <p:stCondLst>
                                    <p:cond delay="0"/>
                                  </p:stCondLst>
                                  <p:childTnLst>
                                    <p:cmd type="call" cmd="playFrom(0.0)">
                                      <p:cBhvr>
                                        <p:cTn id="14" dur="2410"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 presetClass="mediacall" presetSubtype="0" fill="hold" nodeType="withEffect">
                                  <p:stCondLst>
                                    <p:cond delay="0"/>
                                  </p:stCondLst>
                                  <p:childTnLst>
                                    <p:cmd type="call" cmd="playFrom(0.0)">
                                      <p:cBhvr>
                                        <p:cTn id="26" dur="533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1"/>
                </p:tgtEl>
              </p:cMediaNode>
            </p:audio>
            <p:audio>
              <p:cMediaNode vol="80000">
                <p:cTn id="28" fill="hold" display="0">
                  <p:stCondLst>
                    <p:cond delay="indefinite"/>
                  </p:stCondLst>
                  <p:endCondLst>
                    <p:cond evt="onStopAudio" delay="0">
                      <p:tgtEl>
                        <p:sldTgt/>
                      </p:tgtEl>
                    </p:cond>
                  </p:endCondLst>
                </p:cTn>
                <p:tgtEl>
                  <p:spTgt spid="12"/>
                </p:tgtEl>
              </p:cMediaNode>
            </p:audio>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421C852-ED02-587E-3B91-E9695E4B3BD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70C36C7B-50B0-4F70-579A-474F6E015E7E}"/>
              </a:ext>
            </a:extLst>
          </p:cNvPr>
          <p:cNvPicPr>
            <a:picLocks noChangeAspect="1"/>
          </p:cNvPicPr>
          <p:nvPr/>
        </p:nvPicPr>
        <p:blipFill>
          <a:blip r:embed="rId6"/>
          <a:stretch>
            <a:fillRect/>
          </a:stretch>
        </p:blipFill>
        <p:spPr>
          <a:xfrm>
            <a:off x="0" y="0"/>
            <a:ext cx="12192000" cy="7019925"/>
          </a:xfrm>
          <a:prstGeom prst="rect">
            <a:avLst/>
          </a:prstGeom>
        </p:spPr>
      </p:pic>
      <p:pic>
        <p:nvPicPr>
          <p:cNvPr id="3" name="Picture 9">
            <a:extLst>
              <a:ext uri="{FF2B5EF4-FFF2-40B4-BE49-F238E27FC236}">
                <a16:creationId xmlns:a16="http://schemas.microsoft.com/office/drawing/2014/main" xmlns="" id="{1587E5AF-89EE-C400-6E0E-C0BFFE29039F}"/>
              </a:ext>
            </a:extLst>
          </p:cNvPr>
          <p:cNvPicPr>
            <a:picLocks noChangeAspect="1"/>
          </p:cNvPicPr>
          <p:nvPr/>
        </p:nvPicPr>
        <p:blipFill>
          <a:blip r:embed="rId7"/>
          <a:stretch>
            <a:fillRect/>
          </a:stretch>
        </p:blipFill>
        <p:spPr>
          <a:xfrm>
            <a:off x="3077145" y="3773519"/>
            <a:ext cx="2286198" cy="3304318"/>
          </a:xfrm>
          <a:prstGeom prst="rect">
            <a:avLst/>
          </a:prstGeom>
        </p:spPr>
      </p:pic>
      <p:pic>
        <p:nvPicPr>
          <p:cNvPr id="4" name="Picture 5">
            <a:extLst>
              <a:ext uri="{FF2B5EF4-FFF2-40B4-BE49-F238E27FC236}">
                <a16:creationId xmlns:a16="http://schemas.microsoft.com/office/drawing/2014/main" xmlns="" id="{D5D818E5-8B86-84CD-0F95-C111E062A85F}"/>
              </a:ext>
            </a:extLst>
          </p:cNvPr>
          <p:cNvPicPr>
            <a:picLocks noChangeAspect="1"/>
          </p:cNvPicPr>
          <p:nvPr/>
        </p:nvPicPr>
        <p:blipFill>
          <a:blip r:embed="rId8"/>
          <a:stretch>
            <a:fillRect/>
          </a:stretch>
        </p:blipFill>
        <p:spPr>
          <a:xfrm>
            <a:off x="7725153" y="3993356"/>
            <a:ext cx="2242118" cy="2864644"/>
          </a:xfrm>
          <a:prstGeom prst="rect">
            <a:avLst/>
          </a:prstGeom>
        </p:spPr>
      </p:pic>
      <p:sp>
        <p:nvSpPr>
          <p:cNvPr id="5" name="Bong bóng Lời nói: Hình bầu dục 4">
            <a:extLst>
              <a:ext uri="{FF2B5EF4-FFF2-40B4-BE49-F238E27FC236}">
                <a16:creationId xmlns:a16="http://schemas.microsoft.com/office/drawing/2014/main" xmlns="" id="{1F94B317-22A2-95EE-D354-A4AAD5458DEE}"/>
              </a:ext>
            </a:extLst>
          </p:cNvPr>
          <p:cNvSpPr/>
          <p:nvPr/>
        </p:nvSpPr>
        <p:spPr>
          <a:xfrm flipH="1">
            <a:off x="170121" y="1028700"/>
            <a:ext cx="5925879" cy="1915668"/>
          </a:xfrm>
          <a:prstGeom prst="wedgeEllipseCallout">
            <a:avLst>
              <a:gd name="adj1" fmla="val -14397"/>
              <a:gd name="adj2" fmla="val 912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err="1">
                <a:solidFill>
                  <a:srgbClr val="C0504D">
                    <a:lumMod val="50000"/>
                  </a:srgbClr>
                </a:solidFill>
                <a:latin typeface="Cambria" panose="02040503050406030204" pitchFamily="18" charset="0"/>
                <a:ea typeface="Cambria" panose="02040503050406030204" pitchFamily="18" charset="0"/>
              </a:rPr>
              <a:t>Vào</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những</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lúc</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rảnh</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rỗi</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công</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việc</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yêu</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thích</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của</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mẹ</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cậu</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là</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gì</a:t>
            </a:r>
            <a:r>
              <a:rPr lang="en-US" sz="3200" dirty="0">
                <a:solidFill>
                  <a:srgbClr val="C0504D">
                    <a:lumMod val="50000"/>
                  </a:srgbClr>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Bong bóng Lời nói: Hình bầu dục 5">
            <a:extLst>
              <a:ext uri="{FF2B5EF4-FFF2-40B4-BE49-F238E27FC236}">
                <a16:creationId xmlns:a16="http://schemas.microsoft.com/office/drawing/2014/main" xmlns="" id="{B7DB45D4-044A-9BBF-6B70-138929FA6AC3}"/>
              </a:ext>
            </a:extLst>
          </p:cNvPr>
          <p:cNvSpPr/>
          <p:nvPr/>
        </p:nvSpPr>
        <p:spPr>
          <a:xfrm>
            <a:off x="6177516" y="457200"/>
            <a:ext cx="6014485" cy="2553752"/>
          </a:xfrm>
          <a:prstGeom prst="wedgeEllipseCallout">
            <a:avLst>
              <a:gd name="adj1" fmla="val -11684"/>
              <a:gd name="adj2" fmla="val 85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dirty="0">
                <a:solidFill>
                  <a:srgbClr val="002060"/>
                </a:solidFill>
                <a:latin typeface="Cambria" panose="02040503050406030204" pitchFamily="18" charset="0"/>
                <a:ea typeface="Cambria" panose="02040503050406030204" pitchFamily="18" charset="0"/>
              </a:rPr>
              <a:t>Những lúc rảnh, mẹ tớ rất thích xem các chương trình nấu ăn trên ti vi. Mẹ nói nhờ có các chương trình đó mà mẹ học thêm được nhiều món ngon.</a:t>
            </a:r>
          </a:p>
        </p:txBody>
      </p:sp>
      <p:pic>
        <p:nvPicPr>
          <p:cNvPr id="7" name="Picture 6" descr="A white underwear on a black background&#10;&#10;AI-generated content may be incorrect.">
            <a:extLst>
              <a:ext uri="{FF2B5EF4-FFF2-40B4-BE49-F238E27FC236}">
                <a16:creationId xmlns:a16="http://schemas.microsoft.com/office/drawing/2014/main" xmlns="" id="{E774DE03-2F3C-DF80-FC83-EF2A9E9303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7596" y="5222159"/>
            <a:ext cx="611114" cy="234057"/>
          </a:xfrm>
          <a:prstGeom prst="rect">
            <a:avLst/>
          </a:prstGeom>
        </p:spPr>
      </p:pic>
      <p:pic>
        <p:nvPicPr>
          <p:cNvPr id="10" name="Picture 9" descr="A white underwear on a black background&#10;&#10;AI-generated content may be incorrect.">
            <a:extLst>
              <a:ext uri="{FF2B5EF4-FFF2-40B4-BE49-F238E27FC236}">
                <a16:creationId xmlns:a16="http://schemas.microsoft.com/office/drawing/2014/main" xmlns="" id="{9E442170-6BC7-9359-F1D8-8ED5B3DA30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76303" y="5236335"/>
            <a:ext cx="611114" cy="234057"/>
          </a:xfrm>
          <a:prstGeom prst="rect">
            <a:avLst/>
          </a:prstGeom>
        </p:spPr>
      </p:pic>
      <p:pic>
        <p:nvPicPr>
          <p:cNvPr id="8" name="1">
            <a:hlinkClick r:id="" action="ppaction://media"/>
            <a:extLst>
              <a:ext uri="{FF2B5EF4-FFF2-40B4-BE49-F238E27FC236}">
                <a16:creationId xmlns:a16="http://schemas.microsoft.com/office/drawing/2014/main" xmlns="" id="{A928AF33-BE91-6F49-0C37-94A805E2269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4326" y="291214"/>
            <a:ext cx="406400" cy="406400"/>
          </a:xfrm>
          <a:prstGeom prst="rect">
            <a:avLst/>
          </a:prstGeom>
        </p:spPr>
      </p:pic>
      <p:pic>
        <p:nvPicPr>
          <p:cNvPr id="13" name="2">
            <a:hlinkClick r:id="" action="ppaction://media"/>
            <a:extLst>
              <a:ext uri="{FF2B5EF4-FFF2-40B4-BE49-F238E27FC236}">
                <a16:creationId xmlns:a16="http://schemas.microsoft.com/office/drawing/2014/main" xmlns="" id="{6932C670-DFED-C970-94FF-40D7703A0B3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24959" y="812209"/>
            <a:ext cx="406400" cy="406400"/>
          </a:xfrm>
          <a:prstGeom prst="rect">
            <a:avLst/>
          </a:prstGeom>
        </p:spPr>
      </p:pic>
    </p:spTree>
    <p:extLst>
      <p:ext uri="{BB962C8B-B14F-4D97-AF65-F5344CB8AC3E}">
        <p14:creationId xmlns:p14="http://schemas.microsoft.com/office/powerpoint/2010/main" val="25195497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mediacall" presetSubtype="0" fill="hold" nodeType="withEffect">
                                  <p:stCondLst>
                                    <p:cond delay="0"/>
                                  </p:stCondLst>
                                  <p:childTnLst>
                                    <p:cmd type="call" cmd="playFrom(0.0)">
                                      <p:cBhvr>
                                        <p:cTn id="14" dur="3530" fill="hold"/>
                                        <p:tgtEl>
                                          <p:spTgt spid="8"/>
                                        </p:tgtEl>
                                      </p:cBhvr>
                                    </p:cmd>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 presetClass="mediacall" presetSubtype="0" fill="hold" nodeType="withEffect">
                                  <p:stCondLst>
                                    <p:cond delay="0"/>
                                  </p:stCondLst>
                                  <p:childTnLst>
                                    <p:cmd type="call" cmd="playFrom(0.0)">
                                      <p:cBhvr>
                                        <p:cTn id="26" dur="905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audio>
              <p:cMediaNode vol="80000">
                <p:cTn id="28" fill="hold" display="0">
                  <p:stCondLst>
                    <p:cond delay="indefinite"/>
                  </p:stCondLst>
                  <p:endCondLst>
                    <p:cond evt="onStopAudio" delay="0">
                      <p:tgtEl>
                        <p:sldTgt/>
                      </p:tgtEl>
                    </p:cond>
                  </p:endCondLst>
                </p:cTn>
                <p:tgtEl>
                  <p:spTgt spid="13"/>
                </p:tgtEl>
              </p:cMediaNode>
            </p:audio>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3E8F81-EBBB-7871-1DAB-EC4A09C2DC2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BA19EC8F-7E17-B099-8649-A73B8075C657}"/>
              </a:ext>
            </a:extLst>
          </p:cNvPr>
          <p:cNvPicPr>
            <a:picLocks noChangeAspect="1"/>
          </p:cNvPicPr>
          <p:nvPr/>
        </p:nvPicPr>
        <p:blipFill>
          <a:blip r:embed="rId6"/>
          <a:stretch>
            <a:fillRect/>
          </a:stretch>
        </p:blipFill>
        <p:spPr>
          <a:xfrm>
            <a:off x="0" y="0"/>
            <a:ext cx="12192000" cy="7019925"/>
          </a:xfrm>
          <a:prstGeom prst="rect">
            <a:avLst/>
          </a:prstGeom>
        </p:spPr>
      </p:pic>
      <p:pic>
        <p:nvPicPr>
          <p:cNvPr id="3" name="Picture 9">
            <a:extLst>
              <a:ext uri="{FF2B5EF4-FFF2-40B4-BE49-F238E27FC236}">
                <a16:creationId xmlns:a16="http://schemas.microsoft.com/office/drawing/2014/main" xmlns="" id="{936A5B0F-8C63-3350-6877-AB8C0B47525E}"/>
              </a:ext>
            </a:extLst>
          </p:cNvPr>
          <p:cNvPicPr>
            <a:picLocks noChangeAspect="1"/>
          </p:cNvPicPr>
          <p:nvPr/>
        </p:nvPicPr>
        <p:blipFill>
          <a:blip r:embed="rId7"/>
          <a:stretch>
            <a:fillRect/>
          </a:stretch>
        </p:blipFill>
        <p:spPr>
          <a:xfrm>
            <a:off x="3077145" y="3773519"/>
            <a:ext cx="2286198" cy="3304318"/>
          </a:xfrm>
          <a:prstGeom prst="rect">
            <a:avLst/>
          </a:prstGeom>
        </p:spPr>
      </p:pic>
      <p:pic>
        <p:nvPicPr>
          <p:cNvPr id="4" name="Picture 5">
            <a:extLst>
              <a:ext uri="{FF2B5EF4-FFF2-40B4-BE49-F238E27FC236}">
                <a16:creationId xmlns:a16="http://schemas.microsoft.com/office/drawing/2014/main" xmlns="" id="{C88FCCA1-4202-41C3-10A1-A81C95F33E4D}"/>
              </a:ext>
            </a:extLst>
          </p:cNvPr>
          <p:cNvPicPr>
            <a:picLocks noChangeAspect="1"/>
          </p:cNvPicPr>
          <p:nvPr/>
        </p:nvPicPr>
        <p:blipFill>
          <a:blip r:embed="rId8"/>
          <a:stretch>
            <a:fillRect/>
          </a:stretch>
        </p:blipFill>
        <p:spPr>
          <a:xfrm>
            <a:off x="7725153" y="3993356"/>
            <a:ext cx="2242118" cy="2864644"/>
          </a:xfrm>
          <a:prstGeom prst="rect">
            <a:avLst/>
          </a:prstGeom>
        </p:spPr>
      </p:pic>
      <p:sp>
        <p:nvSpPr>
          <p:cNvPr id="5" name="Bong bóng Lời nói: Hình bầu dục 4">
            <a:extLst>
              <a:ext uri="{FF2B5EF4-FFF2-40B4-BE49-F238E27FC236}">
                <a16:creationId xmlns:a16="http://schemas.microsoft.com/office/drawing/2014/main" xmlns="" id="{F599D0C7-A541-849F-5F54-F5AB2CD348D0}"/>
              </a:ext>
            </a:extLst>
          </p:cNvPr>
          <p:cNvSpPr/>
          <p:nvPr/>
        </p:nvSpPr>
        <p:spPr>
          <a:xfrm flipH="1">
            <a:off x="170121" y="1028700"/>
            <a:ext cx="5925879" cy="1915668"/>
          </a:xfrm>
          <a:prstGeom prst="wedgeEllipseCallout">
            <a:avLst>
              <a:gd name="adj1" fmla="val -14397"/>
              <a:gd name="adj2" fmla="val 912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Vào</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lúc</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rảnh</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rỗi</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công</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yêu</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thích</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mẹ</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cậu</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mbria" panose="02040503050406030204" pitchFamily="18" charset="0"/>
                <a:ea typeface="Cambria" panose="02040503050406030204" pitchFamily="18" charset="0"/>
                <a:cs typeface="+mn-cs"/>
              </a:rPr>
              <a:t>gì</a:t>
            </a:r>
            <a:r>
              <a:rPr kumimoji="0" lang="en-US" sz="3200" b="0"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Bong bóng Lời nói: Hình bầu dục 5">
            <a:extLst>
              <a:ext uri="{FF2B5EF4-FFF2-40B4-BE49-F238E27FC236}">
                <a16:creationId xmlns:a16="http://schemas.microsoft.com/office/drawing/2014/main" xmlns="" id="{99AB13B3-D54C-E19E-795B-B078D73A4F19}"/>
              </a:ext>
            </a:extLst>
          </p:cNvPr>
          <p:cNvSpPr/>
          <p:nvPr/>
        </p:nvSpPr>
        <p:spPr>
          <a:xfrm>
            <a:off x="6177516" y="457200"/>
            <a:ext cx="6014485" cy="2553752"/>
          </a:xfrm>
          <a:prstGeom prst="wedgeEllipseCallout">
            <a:avLst>
              <a:gd name="adj1" fmla="val -11684"/>
              <a:gd name="adj2" fmla="val 85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Những lúc rảnh, mẹ tớ rất thích xem các chương trình nấu ăn trên ti vi. Mẹ nói nhờ có các chương trình đó mà mẹ học thêm được nhiều món ngon.</a:t>
            </a:r>
          </a:p>
        </p:txBody>
      </p:sp>
      <p:pic>
        <p:nvPicPr>
          <p:cNvPr id="7" name="Picture 6" descr="A white underwear on a black background&#10;&#10;AI-generated content may be incorrect.">
            <a:extLst>
              <a:ext uri="{FF2B5EF4-FFF2-40B4-BE49-F238E27FC236}">
                <a16:creationId xmlns:a16="http://schemas.microsoft.com/office/drawing/2014/main" xmlns="" id="{9E10AEA8-BA84-539A-9A2E-2C24163C80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7596" y="5222159"/>
            <a:ext cx="611114" cy="234057"/>
          </a:xfrm>
          <a:prstGeom prst="rect">
            <a:avLst/>
          </a:prstGeom>
        </p:spPr>
      </p:pic>
      <p:pic>
        <p:nvPicPr>
          <p:cNvPr id="10" name="Picture 9" descr="A white underwear on a black background&#10;&#10;AI-generated content may be incorrect.">
            <a:extLst>
              <a:ext uri="{FF2B5EF4-FFF2-40B4-BE49-F238E27FC236}">
                <a16:creationId xmlns:a16="http://schemas.microsoft.com/office/drawing/2014/main" xmlns="" id="{C7715CAD-4DF5-F4FC-B6D2-5CD07E41CA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76303" y="5236335"/>
            <a:ext cx="611114" cy="234057"/>
          </a:xfrm>
          <a:prstGeom prst="rect">
            <a:avLst/>
          </a:prstGeom>
        </p:spPr>
      </p:pic>
      <p:pic>
        <p:nvPicPr>
          <p:cNvPr id="8" name="1">
            <a:hlinkClick r:id="" action="ppaction://media"/>
            <a:extLst>
              <a:ext uri="{FF2B5EF4-FFF2-40B4-BE49-F238E27FC236}">
                <a16:creationId xmlns:a16="http://schemas.microsoft.com/office/drawing/2014/main" xmlns="" id="{EAFD4D92-39BE-35C4-6A0E-B0FCDC90F23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4326" y="291214"/>
            <a:ext cx="406400" cy="406400"/>
          </a:xfrm>
          <a:prstGeom prst="rect">
            <a:avLst/>
          </a:prstGeom>
        </p:spPr>
      </p:pic>
      <p:pic>
        <p:nvPicPr>
          <p:cNvPr id="13" name="2">
            <a:hlinkClick r:id="" action="ppaction://media"/>
            <a:extLst>
              <a:ext uri="{FF2B5EF4-FFF2-40B4-BE49-F238E27FC236}">
                <a16:creationId xmlns:a16="http://schemas.microsoft.com/office/drawing/2014/main" xmlns="" id="{55DF706F-5105-61F1-DECF-A55A88B609F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24959" y="812209"/>
            <a:ext cx="406400" cy="406400"/>
          </a:xfrm>
          <a:prstGeom prst="rect">
            <a:avLst/>
          </a:prstGeom>
        </p:spPr>
      </p:pic>
    </p:spTree>
    <p:extLst>
      <p:ext uri="{BB962C8B-B14F-4D97-AF65-F5344CB8AC3E}">
        <p14:creationId xmlns:p14="http://schemas.microsoft.com/office/powerpoint/2010/main" val="36984879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mediacall" presetSubtype="0" fill="hold" nodeType="withEffect">
                                  <p:stCondLst>
                                    <p:cond delay="0"/>
                                  </p:stCondLst>
                                  <p:childTnLst>
                                    <p:cmd type="call" cmd="playFrom(0.0)">
                                      <p:cBhvr>
                                        <p:cTn id="14" dur="3530" fill="hold"/>
                                        <p:tgtEl>
                                          <p:spTgt spid="8"/>
                                        </p:tgtEl>
                                      </p:cBhvr>
                                    </p:cmd>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 presetClass="mediacall" presetSubtype="0" fill="hold" nodeType="withEffect">
                                  <p:stCondLst>
                                    <p:cond delay="0"/>
                                  </p:stCondLst>
                                  <p:childTnLst>
                                    <p:cmd type="call" cmd="playFrom(0.0)">
                                      <p:cBhvr>
                                        <p:cTn id="26" dur="905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audio>
              <p:cMediaNode vol="80000">
                <p:cTn id="28" fill="hold" display="0">
                  <p:stCondLst>
                    <p:cond delay="indefinite"/>
                  </p:stCondLst>
                  <p:endCondLst>
                    <p:cond evt="onStopAudio" delay="0">
                      <p:tgtEl>
                        <p:sldTgt/>
                      </p:tgtEl>
                    </p:cond>
                  </p:endCondLst>
                </p:cTn>
                <p:tgtEl>
                  <p:spTgt spid="13"/>
                </p:tgtEl>
              </p:cMediaNode>
            </p:audio>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B9C3D2E-EB78-A908-742A-9CDF18AB0F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EA4B3BD7-7856-7FC9-55AD-89AC79EB53AC}"/>
              </a:ext>
            </a:extLst>
          </p:cNvPr>
          <p:cNvPicPr>
            <a:picLocks noChangeAspect="1"/>
          </p:cNvPicPr>
          <p:nvPr/>
        </p:nvPicPr>
        <p:blipFill>
          <a:blip r:embed="rId6"/>
          <a:stretch>
            <a:fillRect/>
          </a:stretch>
        </p:blipFill>
        <p:spPr>
          <a:xfrm>
            <a:off x="0" y="0"/>
            <a:ext cx="12192000" cy="7019925"/>
          </a:xfrm>
          <a:prstGeom prst="rect">
            <a:avLst/>
          </a:prstGeom>
        </p:spPr>
      </p:pic>
      <p:pic>
        <p:nvPicPr>
          <p:cNvPr id="3" name="Picture 9">
            <a:extLst>
              <a:ext uri="{FF2B5EF4-FFF2-40B4-BE49-F238E27FC236}">
                <a16:creationId xmlns:a16="http://schemas.microsoft.com/office/drawing/2014/main" xmlns="" id="{F5736077-4D5D-9DBD-7420-96E66F226CAB}"/>
              </a:ext>
            </a:extLst>
          </p:cNvPr>
          <p:cNvPicPr>
            <a:picLocks noChangeAspect="1"/>
          </p:cNvPicPr>
          <p:nvPr/>
        </p:nvPicPr>
        <p:blipFill>
          <a:blip r:embed="rId7"/>
          <a:stretch>
            <a:fillRect/>
          </a:stretch>
        </p:blipFill>
        <p:spPr>
          <a:xfrm>
            <a:off x="3077145" y="3773519"/>
            <a:ext cx="2286198" cy="3304318"/>
          </a:xfrm>
          <a:prstGeom prst="rect">
            <a:avLst/>
          </a:prstGeom>
        </p:spPr>
      </p:pic>
      <p:pic>
        <p:nvPicPr>
          <p:cNvPr id="4" name="Picture 5">
            <a:extLst>
              <a:ext uri="{FF2B5EF4-FFF2-40B4-BE49-F238E27FC236}">
                <a16:creationId xmlns:a16="http://schemas.microsoft.com/office/drawing/2014/main" xmlns="" id="{EEDC0B7A-36EA-DFB1-0F9A-CC8D4BB98DC6}"/>
              </a:ext>
            </a:extLst>
          </p:cNvPr>
          <p:cNvPicPr>
            <a:picLocks noChangeAspect="1"/>
          </p:cNvPicPr>
          <p:nvPr/>
        </p:nvPicPr>
        <p:blipFill>
          <a:blip r:embed="rId8"/>
          <a:stretch>
            <a:fillRect/>
          </a:stretch>
        </p:blipFill>
        <p:spPr>
          <a:xfrm>
            <a:off x="7725153" y="3993356"/>
            <a:ext cx="2242118" cy="2864644"/>
          </a:xfrm>
          <a:prstGeom prst="rect">
            <a:avLst/>
          </a:prstGeom>
        </p:spPr>
      </p:pic>
      <p:sp>
        <p:nvSpPr>
          <p:cNvPr id="5" name="Bong bóng Lời nói: Hình bầu dục 4">
            <a:extLst>
              <a:ext uri="{FF2B5EF4-FFF2-40B4-BE49-F238E27FC236}">
                <a16:creationId xmlns:a16="http://schemas.microsoft.com/office/drawing/2014/main" xmlns="" id="{90164BC5-0394-92ED-659A-1A230555B2B8}"/>
              </a:ext>
            </a:extLst>
          </p:cNvPr>
          <p:cNvSpPr/>
          <p:nvPr/>
        </p:nvSpPr>
        <p:spPr>
          <a:xfrm flipH="1">
            <a:off x="170121" y="1028700"/>
            <a:ext cx="5925879" cy="1915668"/>
          </a:xfrm>
          <a:prstGeom prst="wedgeEllipseCallout">
            <a:avLst>
              <a:gd name="adj1" fmla="val -14397"/>
              <a:gd name="adj2" fmla="val 912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err="1">
                <a:solidFill>
                  <a:srgbClr val="C0504D">
                    <a:lumMod val="50000"/>
                  </a:srgbClr>
                </a:solidFill>
                <a:latin typeface="Cambria" panose="02040503050406030204" pitchFamily="18" charset="0"/>
                <a:ea typeface="Cambria" panose="02040503050406030204" pitchFamily="18" charset="0"/>
              </a:rPr>
              <a:t>Bố</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cậu</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thích</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làm</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gì</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khi</a:t>
            </a:r>
            <a:r>
              <a:rPr lang="en-US" sz="3200" dirty="0">
                <a:solidFill>
                  <a:srgbClr val="C0504D">
                    <a:lumMod val="50000"/>
                  </a:srgbClr>
                </a:solidFill>
                <a:latin typeface="Cambria" panose="02040503050406030204" pitchFamily="18" charset="0"/>
                <a:ea typeface="Cambria" panose="02040503050406030204" pitchFamily="18" charset="0"/>
              </a:rPr>
              <a:t> ở </a:t>
            </a:r>
            <a:r>
              <a:rPr lang="en-US" sz="3200" dirty="0" err="1">
                <a:solidFill>
                  <a:srgbClr val="C0504D">
                    <a:lumMod val="50000"/>
                  </a:srgbClr>
                </a:solidFill>
                <a:latin typeface="Cambria" panose="02040503050406030204" pitchFamily="18" charset="0"/>
                <a:ea typeface="Cambria" panose="02040503050406030204" pitchFamily="18" charset="0"/>
              </a:rPr>
              <a:t>nhà</a:t>
            </a:r>
            <a:r>
              <a:rPr lang="en-US" sz="3200" dirty="0">
                <a:solidFill>
                  <a:srgbClr val="C0504D">
                    <a:lumMod val="50000"/>
                  </a:srgbClr>
                </a:solidFill>
                <a:latin typeface="Cambria" panose="02040503050406030204" pitchFamily="18" charset="0"/>
                <a:ea typeface="Cambria" panose="02040503050406030204" pitchFamily="18" charset="0"/>
              </a:rPr>
              <a:t> </a:t>
            </a:r>
            <a:r>
              <a:rPr lang="en-US" sz="3200" dirty="0" err="1">
                <a:solidFill>
                  <a:srgbClr val="C0504D">
                    <a:lumMod val="50000"/>
                  </a:srgbClr>
                </a:solidFill>
                <a:latin typeface="Cambria" panose="02040503050406030204" pitchFamily="18" charset="0"/>
                <a:ea typeface="Cambria" panose="02040503050406030204" pitchFamily="18" charset="0"/>
              </a:rPr>
              <a:t>nhất</a:t>
            </a:r>
            <a:r>
              <a:rPr lang="en-US" sz="3200" dirty="0">
                <a:solidFill>
                  <a:srgbClr val="C0504D">
                    <a:lumMod val="50000"/>
                  </a:srgbClr>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Bong bóng Lời nói: Hình bầu dục 5">
            <a:extLst>
              <a:ext uri="{FF2B5EF4-FFF2-40B4-BE49-F238E27FC236}">
                <a16:creationId xmlns:a16="http://schemas.microsoft.com/office/drawing/2014/main" xmlns="" id="{6A11A054-542F-F7C9-F851-2F05B88E441F}"/>
              </a:ext>
            </a:extLst>
          </p:cNvPr>
          <p:cNvSpPr/>
          <p:nvPr/>
        </p:nvSpPr>
        <p:spPr>
          <a:xfrm>
            <a:off x="6177516" y="457200"/>
            <a:ext cx="6014485" cy="2553752"/>
          </a:xfrm>
          <a:prstGeom prst="wedgeEllipseCallout">
            <a:avLst>
              <a:gd name="adj1" fmla="val -11684"/>
              <a:gd name="adj2" fmla="val 85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srgbClr val="002060"/>
                </a:solidFill>
                <a:latin typeface="Cambria" panose="02040503050406030204" pitchFamily="18" charset="0"/>
                <a:ea typeface="Cambria" panose="02040503050406030204" pitchFamily="18" charset="0"/>
              </a:rPr>
              <a:t>Bố tớ rất thích nấu ăn. Các bữa ăn của gia đình tớ đều là bố tớ nấu.</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descr="A white underwear on a black background&#10;&#10;AI-generated content may be incorrect.">
            <a:extLst>
              <a:ext uri="{FF2B5EF4-FFF2-40B4-BE49-F238E27FC236}">
                <a16:creationId xmlns:a16="http://schemas.microsoft.com/office/drawing/2014/main" xmlns="" id="{B0CF2D03-5AFE-48B6-7E3D-CC119C63CB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7596" y="5222159"/>
            <a:ext cx="611114" cy="234057"/>
          </a:xfrm>
          <a:prstGeom prst="rect">
            <a:avLst/>
          </a:prstGeom>
        </p:spPr>
      </p:pic>
      <p:pic>
        <p:nvPicPr>
          <p:cNvPr id="10" name="Picture 9" descr="A white underwear on a black background&#10;&#10;AI-generated content may be incorrect.">
            <a:extLst>
              <a:ext uri="{FF2B5EF4-FFF2-40B4-BE49-F238E27FC236}">
                <a16:creationId xmlns:a16="http://schemas.microsoft.com/office/drawing/2014/main" xmlns="" id="{9B588BCD-A5F9-EFF1-AB38-71C40F3FBB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76303" y="5236335"/>
            <a:ext cx="611114" cy="234057"/>
          </a:xfrm>
          <a:prstGeom prst="rect">
            <a:avLst/>
          </a:prstGeom>
        </p:spPr>
      </p:pic>
      <p:pic>
        <p:nvPicPr>
          <p:cNvPr id="11" name="1">
            <a:hlinkClick r:id="" action="ppaction://media"/>
            <a:extLst>
              <a:ext uri="{FF2B5EF4-FFF2-40B4-BE49-F238E27FC236}">
                <a16:creationId xmlns:a16="http://schemas.microsoft.com/office/drawing/2014/main" xmlns="" id="{7B18FE66-4907-23DB-23ED-566068A3628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67489" y="333744"/>
            <a:ext cx="406400" cy="406400"/>
          </a:xfrm>
          <a:prstGeom prst="rect">
            <a:avLst/>
          </a:prstGeom>
        </p:spPr>
      </p:pic>
      <p:pic>
        <p:nvPicPr>
          <p:cNvPr id="12" name="2">
            <a:hlinkClick r:id="" action="ppaction://media"/>
            <a:extLst>
              <a:ext uri="{FF2B5EF4-FFF2-40B4-BE49-F238E27FC236}">
                <a16:creationId xmlns:a16="http://schemas.microsoft.com/office/drawing/2014/main" xmlns="" id="{4C96623A-4449-963D-2B47-37A6C3A8162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16344" y="982330"/>
            <a:ext cx="406400" cy="406400"/>
          </a:xfrm>
          <a:prstGeom prst="rect">
            <a:avLst/>
          </a:prstGeom>
        </p:spPr>
      </p:pic>
    </p:spTree>
    <p:extLst>
      <p:ext uri="{BB962C8B-B14F-4D97-AF65-F5344CB8AC3E}">
        <p14:creationId xmlns:p14="http://schemas.microsoft.com/office/powerpoint/2010/main" val="3943548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mediacall" presetSubtype="0" fill="hold" nodeType="withEffect">
                                  <p:stCondLst>
                                    <p:cond delay="0"/>
                                  </p:stCondLst>
                                  <p:childTnLst>
                                    <p:cmd type="call" cmd="playFrom(0.0)">
                                      <p:cBhvr>
                                        <p:cTn id="14" dur="2250"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 presetClass="mediacall" presetSubtype="0" fill="hold" nodeType="withEffect">
                                  <p:stCondLst>
                                    <p:cond delay="0"/>
                                  </p:stCondLst>
                                  <p:childTnLst>
                                    <p:cmd type="call" cmd="playFrom(0.0)">
                                      <p:cBhvr>
                                        <p:cTn id="26" dur="557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1"/>
                </p:tgtEl>
              </p:cMediaNode>
            </p:audio>
            <p:audio>
              <p:cMediaNode vol="80000">
                <p:cTn id="28" fill="hold" display="0">
                  <p:stCondLst>
                    <p:cond delay="indefinite"/>
                  </p:stCondLst>
                  <p:endCondLst>
                    <p:cond evt="onStopAudio" delay="0">
                      <p:tgtEl>
                        <p:sldTgt/>
                      </p:tgtEl>
                    </p:cond>
                  </p:endCondLst>
                </p:cTn>
                <p:tgtEl>
                  <p:spTgt spid="12"/>
                </p:tgtEl>
              </p:cMediaNode>
            </p:audio>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911541-3446-683F-6B89-54E35B44015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xmlns="" id="{5D5399B1-85FD-AC8B-F863-52FB606C3CD3}"/>
              </a:ext>
            </a:extLst>
          </p:cNvPr>
          <p:cNvGrpSpPr/>
          <p:nvPr/>
        </p:nvGrpSpPr>
        <p:grpSpPr>
          <a:xfrm>
            <a:off x="2483520" y="343962"/>
            <a:ext cx="6650647" cy="1150542"/>
            <a:chOff x="2109894" y="88323"/>
            <a:chExt cx="6650647" cy="1150542"/>
          </a:xfrm>
        </p:grpSpPr>
        <p:sp>
          <p:nvSpPr>
            <p:cNvPr id="3" name="Google Shape;276;p7">
              <a:extLst>
                <a:ext uri="{FF2B5EF4-FFF2-40B4-BE49-F238E27FC236}">
                  <a16:creationId xmlns:a16="http://schemas.microsoft.com/office/drawing/2014/main" xmlns="" id="{02E50C95-5214-FB19-9768-DEBDEC99DF36}"/>
                </a:ext>
              </a:extLst>
            </p:cNvPr>
            <p:cNvSpPr/>
            <p:nvPr/>
          </p:nvSpPr>
          <p:spPr>
            <a:xfrm>
              <a:off x="2109894" y="88323"/>
              <a:ext cx="6650647" cy="1150542"/>
            </a:xfrm>
            <a:prstGeom prst="roundRect">
              <a:avLst>
                <a:gd name="adj" fmla="val 50000"/>
              </a:avLst>
            </a:prstGeom>
            <a:solidFill>
              <a:schemeClr val="bg1"/>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483;p40">
              <a:extLst>
                <a:ext uri="{FF2B5EF4-FFF2-40B4-BE49-F238E27FC236}">
                  <a16:creationId xmlns:a16="http://schemas.microsoft.com/office/drawing/2014/main" xmlns="" id="{DAEEADD8-B0AA-132C-1428-99406D8DF4FA}"/>
                </a:ext>
              </a:extLst>
            </p:cNvPr>
            <p:cNvSpPr txBox="1">
              <a:spLocks/>
            </p:cNvSpPr>
            <p:nvPr/>
          </p:nvSpPr>
          <p:spPr>
            <a:xfrm>
              <a:off x="2447474" y="88323"/>
              <a:ext cx="5929609" cy="101289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600" b="1" dirty="0">
                  <a:solidFill>
                    <a:srgbClr val="892E45"/>
                  </a:solidFill>
                  <a:latin typeface="Cambria" panose="02040503050406030204" pitchFamily="18" charset="0"/>
                </a:rPr>
                <a:t>Kể những việc em thích làm cùng người thân</a:t>
              </a:r>
            </a:p>
          </p:txBody>
        </p:sp>
      </p:grpSp>
      <p:sp>
        <p:nvSpPr>
          <p:cNvPr id="5" name="Speech Bubble: Rectangle with Corners Rounded 4">
            <a:extLst>
              <a:ext uri="{FF2B5EF4-FFF2-40B4-BE49-F238E27FC236}">
                <a16:creationId xmlns:a16="http://schemas.microsoft.com/office/drawing/2014/main" xmlns="" id="{85C4DAB1-6FB1-8A47-C084-BEBB812E6D08}"/>
              </a:ext>
            </a:extLst>
          </p:cNvPr>
          <p:cNvSpPr/>
          <p:nvPr/>
        </p:nvSpPr>
        <p:spPr>
          <a:xfrm>
            <a:off x="1392986" y="1647620"/>
            <a:ext cx="9206188" cy="1425506"/>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chemeClr val="bg1">
                    <a:lumMod val="10000"/>
                  </a:schemeClr>
                </a:solidFill>
                <a:latin typeface="Cambria" panose="02040503050406030204" pitchFamily="18" charset="0"/>
              </a:rPr>
              <a:t>Các</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em</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hãy</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cùng</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nhau</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kể</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lại</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những</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việc</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em</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thích</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làm</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cùng</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với</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người</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thân</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của</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mình</a:t>
            </a:r>
            <a:r>
              <a:rPr lang="en-US" sz="3600" dirty="0">
                <a:solidFill>
                  <a:schemeClr val="bg1">
                    <a:lumMod val="10000"/>
                  </a:schemeClr>
                </a:solidFill>
                <a:latin typeface="Cambria" panose="02040503050406030204" pitchFamily="18" charset="0"/>
              </a:rPr>
              <a:t> </a:t>
            </a:r>
            <a:r>
              <a:rPr lang="en-US" sz="3600" dirty="0" err="1">
                <a:solidFill>
                  <a:schemeClr val="bg1">
                    <a:lumMod val="10000"/>
                  </a:schemeClr>
                </a:solidFill>
                <a:latin typeface="Cambria" panose="02040503050406030204" pitchFamily="18" charset="0"/>
              </a:rPr>
              <a:t>nhé</a:t>
            </a:r>
            <a:r>
              <a:rPr lang="en-US" sz="3600" dirty="0">
                <a:solidFill>
                  <a:schemeClr val="bg1">
                    <a:lumMod val="10000"/>
                  </a:schemeClr>
                </a:solidFill>
                <a:latin typeface="Cambria" panose="02040503050406030204" pitchFamily="18" charset="0"/>
              </a:rPr>
              <a:t> !</a:t>
            </a:r>
          </a:p>
        </p:txBody>
      </p:sp>
      <p:pic>
        <p:nvPicPr>
          <p:cNvPr id="12" name="Picture 11">
            <a:extLst>
              <a:ext uri="{FF2B5EF4-FFF2-40B4-BE49-F238E27FC236}">
                <a16:creationId xmlns:a16="http://schemas.microsoft.com/office/drawing/2014/main" xmlns="" id="{3AB61E11-B3EA-7DB3-E782-85A009BD62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4890" y="3210778"/>
            <a:ext cx="8662219" cy="3647222"/>
          </a:xfrm>
          <a:prstGeom prst="rect">
            <a:avLst/>
          </a:prstGeom>
        </p:spPr>
      </p:pic>
    </p:spTree>
    <p:extLst>
      <p:ext uri="{BB962C8B-B14F-4D97-AF65-F5344CB8AC3E}">
        <p14:creationId xmlns:p14="http://schemas.microsoft.com/office/powerpoint/2010/main" val="2391258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984609"/>
          </a:xfrm>
          <a:prstGeom prst="rect">
            <a:avLst/>
          </a:prstGeom>
        </p:spPr>
      </p:pic>
      <p:pic>
        <p:nvPicPr>
          <p:cNvPr id="12" name="Picture 11">
            <a:extLst>
              <a:ext uri="{FF2B5EF4-FFF2-40B4-BE49-F238E27FC236}">
                <a16:creationId xmlns:a16="http://schemas.microsoft.com/office/drawing/2014/main" xmlns="" id="{ACF8AC74-FF3F-4757-A414-95D53D07A440}"/>
              </a:ext>
            </a:extLst>
          </p:cNvPr>
          <p:cNvPicPr>
            <a:picLocks noChangeAspect="1"/>
          </p:cNvPicPr>
          <p:nvPr/>
        </p:nvPicPr>
        <p:blipFill>
          <a:blip r:embed="rId4">
            <a:duotone>
              <a:schemeClr val="accent2">
                <a:shade val="45000"/>
                <a:satMod val="135000"/>
              </a:schemeClr>
              <a:prstClr val="white"/>
            </a:duotone>
            <a:lum bright="-20000" contrast="40000"/>
          </a:blip>
          <a:stretch>
            <a:fillRect/>
          </a:stretch>
        </p:blipFill>
        <p:spPr>
          <a:xfrm>
            <a:off x="-92598" y="4652731"/>
            <a:ext cx="12721255" cy="2395267"/>
          </a:xfrm>
          <a:prstGeom prst="rect">
            <a:avLst/>
          </a:prstGeom>
        </p:spPr>
      </p:pic>
      <p:pic>
        <p:nvPicPr>
          <p:cNvPr id="6" name="Picture 5">
            <a:extLst>
              <a:ext uri="{FF2B5EF4-FFF2-40B4-BE49-F238E27FC236}">
                <a16:creationId xmlns:a16="http://schemas.microsoft.com/office/drawing/2014/main" xmlns="" id="{256E9308-FCBF-447D-9031-C2E66ADB2B39}"/>
              </a:ext>
            </a:extLst>
          </p:cNvPr>
          <p:cNvPicPr>
            <a:picLocks noChangeAspect="1"/>
          </p:cNvPicPr>
          <p:nvPr/>
        </p:nvPicPr>
        <p:blipFill>
          <a:blip r:embed="rId5"/>
          <a:stretch>
            <a:fillRect/>
          </a:stretch>
        </p:blipFill>
        <p:spPr>
          <a:xfrm>
            <a:off x="7654132" y="2846669"/>
            <a:ext cx="2242118" cy="2864644"/>
          </a:xfrm>
          <a:prstGeom prst="rect">
            <a:avLst/>
          </a:prstGeom>
        </p:spPr>
      </p:pic>
      <p:pic>
        <p:nvPicPr>
          <p:cNvPr id="10" name="Picture 9"/>
          <p:cNvPicPr>
            <a:picLocks noChangeAspect="1"/>
          </p:cNvPicPr>
          <p:nvPr/>
        </p:nvPicPr>
        <p:blipFill>
          <a:blip r:embed="rId6"/>
          <a:stretch>
            <a:fillRect/>
          </a:stretch>
        </p:blipFill>
        <p:spPr>
          <a:xfrm>
            <a:off x="1409386" y="2456200"/>
            <a:ext cx="2286198" cy="3304318"/>
          </a:xfrm>
          <a:prstGeom prst="rect">
            <a:avLst/>
          </a:prstGeom>
        </p:spPr>
      </p:pic>
      <p:pic>
        <p:nvPicPr>
          <p:cNvPr id="7" name="Picture 6">
            <a:extLst>
              <a:ext uri="{FF2B5EF4-FFF2-40B4-BE49-F238E27FC236}">
                <a16:creationId xmlns:a16="http://schemas.microsoft.com/office/drawing/2014/main" xmlns="" id="{A8F8C2FF-86AE-4865-BAE4-15F2859820C5}"/>
              </a:ext>
            </a:extLst>
          </p:cNvPr>
          <p:cNvPicPr>
            <a:picLocks noChangeAspect="1"/>
          </p:cNvPicPr>
          <p:nvPr/>
        </p:nvPicPr>
        <p:blipFill>
          <a:blip r:embed="rId7"/>
          <a:stretch>
            <a:fillRect/>
          </a:stretch>
        </p:blipFill>
        <p:spPr>
          <a:xfrm>
            <a:off x="3032494" y="470802"/>
            <a:ext cx="6127011" cy="3023878"/>
          </a:xfrm>
          <a:prstGeom prst="rect">
            <a:avLst/>
          </a:prstGeom>
        </p:spPr>
      </p:pic>
    </p:spTree>
    <p:extLst>
      <p:ext uri="{BB962C8B-B14F-4D97-AF65-F5344CB8AC3E}">
        <p14:creationId xmlns:p14="http://schemas.microsoft.com/office/powerpoint/2010/main" val="34347461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sifsll">
      <a:majorFont>
        <a:latin typeface="" panose="020F0302020204030204"/>
        <a:ea typeface="阿里巴巴普惠体"/>
        <a:cs typeface=""/>
      </a:majorFont>
      <a:minorFont>
        <a:latin typeface="" panose="020F0502020204030204"/>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254</Words>
  <Application>Microsoft Office PowerPoint</Application>
  <PresentationFormat>Widescreen</PresentationFormat>
  <Paragraphs>18</Paragraphs>
  <Slides>10</Slides>
  <Notes>2</Notes>
  <HiddenSlides>0</HiddenSlides>
  <MMClips>10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10</vt:i4>
      </vt:variant>
    </vt:vector>
  </HeadingPairs>
  <TitlesOfParts>
    <vt:vector size="26" baseType="lpstr">
      <vt:lpstr>微软雅黑</vt:lpstr>
      <vt:lpstr>宋体</vt:lpstr>
      <vt:lpstr>Arial</vt:lpstr>
      <vt:lpstr>Calibri</vt:lpstr>
      <vt:lpstr>Cambria</vt:lpstr>
      <vt:lpstr>SVN-Newton</vt:lpstr>
      <vt:lpstr>SVN-Ready</vt:lpstr>
      <vt:lpstr>Times New Roman</vt:lpstr>
      <vt:lpstr>字魂59号-创粗黑</vt:lpstr>
      <vt:lpstr>思源黑体 CN Bold</vt:lpstr>
      <vt:lpstr>等线</vt:lpstr>
      <vt:lpstr>等线 Light</vt:lpstr>
      <vt:lpstr>阿里巴巴普惠体</vt:lpstr>
      <vt:lpstr>5_Office 主题​​</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21</cp:revision>
  <dcterms:created xsi:type="dcterms:W3CDTF">2022-08-15T07:23:57Z</dcterms:created>
  <dcterms:modified xsi:type="dcterms:W3CDTF">2025-12-26T07:50:54Z</dcterms:modified>
</cp:coreProperties>
</file>