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95" r:id="rId2"/>
    <p:sldMasterId id="2147483707" r:id="rId3"/>
    <p:sldMasterId id="2147483727" r:id="rId4"/>
    <p:sldMasterId id="2147483739" r:id="rId5"/>
  </p:sldMasterIdLst>
  <p:notesMasterIdLst>
    <p:notesMasterId r:id="rId20"/>
  </p:notesMasterIdLst>
  <p:sldIdLst>
    <p:sldId id="4411" r:id="rId6"/>
    <p:sldId id="305" r:id="rId7"/>
    <p:sldId id="307" r:id="rId8"/>
    <p:sldId id="261" r:id="rId9"/>
    <p:sldId id="257" r:id="rId10"/>
    <p:sldId id="2636" r:id="rId11"/>
    <p:sldId id="310" r:id="rId12"/>
    <p:sldId id="259" r:id="rId13"/>
    <p:sldId id="256" r:id="rId14"/>
    <p:sldId id="264" r:id="rId15"/>
    <p:sldId id="2638" r:id="rId16"/>
    <p:sldId id="328" r:id="rId17"/>
    <p:sldId id="306" r:id="rId18"/>
    <p:sldId id="441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8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09C3D-78B3-4654-B819-413E959BFA5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00783-6983-4683-AB94-1200C7494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11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6" name="Google Shape;4576;g104ba4b79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7" name="Google Shape;4577;g104ba4b79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0672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3" name="Google Shape;4443;g103ae729e2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4" name="Google Shape;4444;g103ae729e2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0837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3" name="Google Shape;4443;g103ae729e2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4" name="Google Shape;4444;g103ae729e2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575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0" name="Google Shape;4470;g103ae729e2d_0_19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1" name="Google Shape;4471;g103ae729e2d_0_19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4964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1" name="Google Shape;4671;g104ba4b795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2" name="Google Shape;4672;g104ba4b795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6837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1" name="Google Shape;4671;g104ba4b795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2" name="Google Shape;4672;g104ba4b795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3939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3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35" name="Google Shape;235;p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36" name="Google Shape;236;p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20" name="Google Shape;320;p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5" name="Google Shape;325;p3"/>
          <p:cNvGrpSpPr/>
          <p:nvPr/>
        </p:nvGrpSpPr>
        <p:grpSpPr>
          <a:xfrm flipH="1">
            <a:off x="599754" y="518634"/>
            <a:ext cx="10926269" cy="4608716"/>
            <a:chOff x="449815" y="388975"/>
            <a:chExt cx="8194702" cy="3456537"/>
          </a:xfrm>
        </p:grpSpPr>
        <p:sp>
          <p:nvSpPr>
            <p:cNvPr id="326" name="Google Shape;326;p3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3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3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3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3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3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3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3" name="Google Shape;333;p3"/>
          <p:cNvSpPr txBox="1">
            <a:spLocks noGrp="1"/>
          </p:cNvSpPr>
          <p:nvPr>
            <p:ph type="title"/>
          </p:nvPr>
        </p:nvSpPr>
        <p:spPr>
          <a:xfrm>
            <a:off x="2036700" y="2985333"/>
            <a:ext cx="8118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4" name="Google Shape;334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00" y="17837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5" name="Google Shape;335;p3"/>
          <p:cNvSpPr txBox="1">
            <a:spLocks noGrp="1"/>
          </p:cNvSpPr>
          <p:nvPr>
            <p:ph type="subTitle" idx="1"/>
          </p:nvPr>
        </p:nvSpPr>
        <p:spPr>
          <a:xfrm>
            <a:off x="3189233" y="5153900"/>
            <a:ext cx="5813600" cy="5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6" name="Google Shape;336;p3"/>
          <p:cNvGrpSpPr/>
          <p:nvPr/>
        </p:nvGrpSpPr>
        <p:grpSpPr>
          <a:xfrm rot="-564852">
            <a:off x="981305" y="3002584"/>
            <a:ext cx="240444" cy="360157"/>
            <a:chOff x="1459800" y="1512500"/>
            <a:chExt cx="131625" cy="197100"/>
          </a:xfrm>
        </p:grpSpPr>
        <p:sp>
          <p:nvSpPr>
            <p:cNvPr id="337" name="Google Shape;337;p3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1" name="Google Shape;341;p3"/>
          <p:cNvGrpSpPr/>
          <p:nvPr/>
        </p:nvGrpSpPr>
        <p:grpSpPr>
          <a:xfrm>
            <a:off x="10840846" y="3136026"/>
            <a:ext cx="296133" cy="331191"/>
            <a:chOff x="4791500" y="4541438"/>
            <a:chExt cx="163225" cy="182575"/>
          </a:xfrm>
        </p:grpSpPr>
        <p:sp>
          <p:nvSpPr>
            <p:cNvPr id="342" name="Google Shape;342;p3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4" name="Google Shape;344;p3"/>
          <p:cNvGrpSpPr/>
          <p:nvPr/>
        </p:nvGrpSpPr>
        <p:grpSpPr>
          <a:xfrm>
            <a:off x="2160923" y="4075778"/>
            <a:ext cx="256688" cy="303621"/>
            <a:chOff x="1824250" y="1008625"/>
            <a:chExt cx="144250" cy="170625"/>
          </a:xfrm>
        </p:grpSpPr>
        <p:sp>
          <p:nvSpPr>
            <p:cNvPr id="345" name="Google Shape;345;p3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7" name="Google Shape;347;p3"/>
          <p:cNvGrpSpPr/>
          <p:nvPr/>
        </p:nvGrpSpPr>
        <p:grpSpPr>
          <a:xfrm rot="-7762275">
            <a:off x="8431197" y="336305"/>
            <a:ext cx="1252552" cy="2191955"/>
            <a:chOff x="7354581" y="3323800"/>
            <a:chExt cx="939478" cy="1644077"/>
          </a:xfrm>
        </p:grpSpPr>
        <p:sp>
          <p:nvSpPr>
            <p:cNvPr id="348" name="Google Shape;348;p3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3"/>
            <p:cNvSpPr/>
            <p:nvPr/>
          </p:nvSpPr>
          <p:spPr>
            <a:xfrm rot="5012803">
              <a:off x="7408865" y="4024822"/>
              <a:ext cx="335451" cy="266849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3"/>
            <p:cNvSpPr/>
            <p:nvPr/>
          </p:nvSpPr>
          <p:spPr>
            <a:xfrm rot="5749646">
              <a:off x="7435127" y="4004162"/>
              <a:ext cx="285910" cy="275544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3"/>
            <p:cNvSpPr/>
            <p:nvPr/>
          </p:nvSpPr>
          <p:spPr>
            <a:xfrm rot="5012803">
              <a:off x="7530312" y="3970713"/>
              <a:ext cx="148692" cy="183527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3"/>
            <p:cNvSpPr/>
            <p:nvPr/>
          </p:nvSpPr>
          <p:spPr>
            <a:xfrm rot="4723234">
              <a:off x="7757752" y="3964617"/>
              <a:ext cx="318291" cy="253351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3"/>
            <p:cNvSpPr/>
            <p:nvPr/>
          </p:nvSpPr>
          <p:spPr>
            <a:xfrm rot="5547389">
              <a:off x="7779374" y="3944655"/>
              <a:ext cx="272195" cy="262016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3"/>
            <p:cNvSpPr/>
            <p:nvPr/>
          </p:nvSpPr>
          <p:spPr>
            <a:xfrm rot="4723234">
              <a:off x="7862039" y="3910751"/>
              <a:ext cx="141234" cy="17425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3"/>
            <p:cNvSpPr/>
            <p:nvPr/>
          </p:nvSpPr>
          <p:spPr>
            <a:xfrm rot="9160486" flipH="1">
              <a:off x="7544928" y="4264139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3"/>
            <p:cNvSpPr/>
            <p:nvPr/>
          </p:nvSpPr>
          <p:spPr>
            <a:xfrm rot="9160486" flipH="1">
              <a:off x="7540012" y="4254986"/>
              <a:ext cx="157448" cy="98305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3"/>
            <p:cNvSpPr/>
            <p:nvPr/>
          </p:nvSpPr>
          <p:spPr>
            <a:xfrm rot="9160486" flipH="1">
              <a:off x="7877421" y="4201967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3"/>
            <p:cNvSpPr/>
            <p:nvPr/>
          </p:nvSpPr>
          <p:spPr>
            <a:xfrm rot="9160486" flipH="1">
              <a:off x="7872520" y="4192876"/>
              <a:ext cx="157288" cy="98278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3"/>
            <p:cNvSpPr/>
            <p:nvPr/>
          </p:nvSpPr>
          <p:spPr>
            <a:xfrm rot="9160486" flipH="1">
              <a:off x="7360478" y="3962374"/>
              <a:ext cx="134635" cy="58422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3"/>
            <p:cNvSpPr/>
            <p:nvPr/>
          </p:nvSpPr>
          <p:spPr>
            <a:xfrm rot="9160486" flipH="1">
              <a:off x="7872255" y="3817212"/>
              <a:ext cx="134635" cy="58369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3"/>
            <p:cNvSpPr/>
            <p:nvPr/>
          </p:nvSpPr>
          <p:spPr>
            <a:xfrm rot="9160486" flipH="1">
              <a:off x="7614350" y="3845025"/>
              <a:ext cx="112116" cy="16345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3"/>
            <p:cNvSpPr/>
            <p:nvPr/>
          </p:nvSpPr>
          <p:spPr>
            <a:xfrm rot="9160486" flipH="1">
              <a:off x="7608120" y="3836827"/>
              <a:ext cx="125740" cy="179433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3"/>
            <p:cNvSpPr/>
            <p:nvPr/>
          </p:nvSpPr>
          <p:spPr>
            <a:xfrm rot="9160486" flipH="1">
              <a:off x="7615374" y="3845345"/>
              <a:ext cx="82517" cy="55270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3"/>
            <p:cNvSpPr/>
            <p:nvPr/>
          </p:nvSpPr>
          <p:spPr>
            <a:xfrm rot="9160486" flipH="1">
              <a:off x="7609603" y="3840300"/>
              <a:ext cx="93657" cy="65688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" name="Google Shape;396;p3"/>
          <p:cNvGrpSpPr/>
          <p:nvPr/>
        </p:nvGrpSpPr>
        <p:grpSpPr>
          <a:xfrm rot="-3257869" flipH="1">
            <a:off x="760420" y="3944117"/>
            <a:ext cx="682224" cy="566907"/>
            <a:chOff x="3478568" y="540468"/>
            <a:chExt cx="511644" cy="425160"/>
          </a:xfrm>
        </p:grpSpPr>
        <p:sp>
          <p:nvSpPr>
            <p:cNvPr id="397" name="Google Shape;397;p3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2" name="Google Shape;412;p3"/>
          <p:cNvGrpSpPr/>
          <p:nvPr/>
        </p:nvGrpSpPr>
        <p:grpSpPr>
          <a:xfrm rot="-5130198">
            <a:off x="1304305" y="4813063"/>
            <a:ext cx="973775" cy="926383"/>
            <a:chOff x="435062" y="187598"/>
            <a:chExt cx="730347" cy="694803"/>
          </a:xfrm>
        </p:grpSpPr>
        <p:sp>
          <p:nvSpPr>
            <p:cNvPr id="413" name="Google Shape;413;p3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3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3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3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3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3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3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0" name="Google Shape;440;p3"/>
          <p:cNvGrpSpPr/>
          <p:nvPr/>
        </p:nvGrpSpPr>
        <p:grpSpPr>
          <a:xfrm>
            <a:off x="5310289" y="713344"/>
            <a:ext cx="256688" cy="303621"/>
            <a:chOff x="1824250" y="1008625"/>
            <a:chExt cx="144250" cy="170625"/>
          </a:xfrm>
        </p:grpSpPr>
        <p:sp>
          <p:nvSpPr>
            <p:cNvPr id="441" name="Google Shape;441;p3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3" name="Google Shape;443;p3"/>
          <p:cNvGrpSpPr/>
          <p:nvPr/>
        </p:nvGrpSpPr>
        <p:grpSpPr>
          <a:xfrm rot="1156882">
            <a:off x="10589831" y="4935522"/>
            <a:ext cx="240444" cy="360156"/>
            <a:chOff x="1459800" y="1512500"/>
            <a:chExt cx="131625" cy="197100"/>
          </a:xfrm>
        </p:grpSpPr>
        <p:sp>
          <p:nvSpPr>
            <p:cNvPr id="444" name="Google Shape;444;p3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40522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9F43D8-04E8-492C-A1B1-56126193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4A345B2-B479-4AF8-927F-F3018EEC4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FEA49A-4533-430D-9A3E-EE83C72F8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BEAA64-CD9D-47E6-9989-15C535FB6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0CEED1-E055-4708-86D4-035476017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45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507D25-67A5-41AF-89BF-BCF5DA209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7243DA-2FE6-4A5A-9C23-179BB4AD1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AE034E5-D51D-4ABE-9AD8-EB374D1D0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E4DC5EE-0662-4D26-BA54-EBA67B226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75B595A-EB00-42AA-A75A-FA1A0A7D7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BF9F1F-4C27-4B43-B6F1-98EAAB456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26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2FAE01-A666-42CC-98E9-D25E1525B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E83B87-CC9D-4630-AED2-907D78DC5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AE2F1B-46DE-4207-9EFB-3DC46ABAE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812B5A8-3CBA-42B5-A97E-6740E0A0AC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B65E732-14A7-46C6-9862-1BA1D54BA4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7951F04-9535-4F64-9F9B-6FA2C63FD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FAF3373-F395-4158-81B5-D9E117B8F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9F67086-71B4-4C85-8806-6C3C2B980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71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D4416E-7EE6-4126-8F26-7FE70FCE0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CE8A13E-0762-4F3E-B7F9-DCE46C7A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1CA4A42-084C-4B4B-BDF2-286E58D36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0DE64A3-23F3-4ADD-A39E-121B84689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99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D2AC59E-6281-4D51-B40D-75ACEE4B0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6A8764B-A01E-4955-8563-2932A2F11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DDA0B83-F873-4BBC-9AF3-F5EF009EE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30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ED9211-DC72-4DD8-983B-FA30A2DE8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890A30-EF21-45D9-BDE4-AE3CF77AA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A6D1B9-B66D-472B-8876-612516C69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765501E-2BCD-42CB-B296-6AC9BF7A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5CC3E0E-6219-4026-9B5D-390216D23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3EE596-2297-4486-AA37-8C89F9575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01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CF8E2E-2FCC-4617-A4A9-83F6F43FC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9A44CE2-1174-4ED3-B153-8D061CF255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F0E964B-8CF9-4E24-AC36-E20334C671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B10C3FD-1246-403F-9FBA-0F98506EB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37E65F0-223F-4330-B70B-F4E51B5FB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EC767A-99E9-42B3-82F4-A22AD3253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0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CF7D0A-09A8-4830-879B-F8087FD0A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A2A5888-5B80-4329-AEDF-B2CA161F3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C73A0E-2267-464B-93BA-C0AADE437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F2FCFC-2F2D-4765-9456-F70C0551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9BAC38-1CBE-4C21-A666-395D26F7A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19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FBB1E31-A8B2-470E-AE98-D765869EE4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0A87441-76AB-4F96-882E-2307FC36AB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5AB361-07F0-489B-8BCE-38D949242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7420C8-8935-431B-ABB4-5F1B24750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5CA749-9D96-4AB1-B7BD-A0E05A90F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23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21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907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30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38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44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68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80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327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9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85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340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03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52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44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74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9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1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20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49549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65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56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5" name="Google Shape;1985;p15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986" name="Google Shape;1986;p15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987" name="Google Shape;1987;p15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8" name="Google Shape;1988;p15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9" name="Google Shape;1989;p15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0" name="Google Shape;1990;p15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1" name="Google Shape;1991;p15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2" name="Google Shape;1992;p15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3" name="Google Shape;1993;p15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4" name="Google Shape;1994;p15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5" name="Google Shape;1995;p15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6" name="Google Shape;1996;p15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7" name="Google Shape;1997;p15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8" name="Google Shape;1998;p15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9" name="Google Shape;1999;p15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0" name="Google Shape;2000;p15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1" name="Google Shape;2001;p15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2" name="Google Shape;2002;p15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3" name="Google Shape;2003;p15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4" name="Google Shape;2004;p15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5" name="Google Shape;2005;p15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6" name="Google Shape;2006;p15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7" name="Google Shape;2007;p15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8" name="Google Shape;2008;p15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9" name="Google Shape;2009;p15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0" name="Google Shape;2010;p15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1" name="Google Shape;2011;p15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2" name="Google Shape;2012;p15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3" name="Google Shape;2013;p15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4" name="Google Shape;2014;p15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5" name="Google Shape;2015;p15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6" name="Google Shape;2016;p15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7" name="Google Shape;2017;p15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8" name="Google Shape;2018;p15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9" name="Google Shape;2019;p15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0" name="Google Shape;2020;p15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1" name="Google Shape;2021;p15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2" name="Google Shape;2022;p15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3" name="Google Shape;2023;p15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4" name="Google Shape;2024;p15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5" name="Google Shape;2025;p15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6" name="Google Shape;2026;p15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7" name="Google Shape;2027;p15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8" name="Google Shape;2028;p15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9" name="Google Shape;2029;p15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0" name="Google Shape;2030;p15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1" name="Google Shape;2031;p15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2" name="Google Shape;2032;p15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3" name="Google Shape;2033;p15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4" name="Google Shape;2034;p15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5" name="Google Shape;2035;p15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6" name="Google Shape;2036;p15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7" name="Google Shape;2037;p15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8" name="Google Shape;2038;p15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9" name="Google Shape;2039;p15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0" name="Google Shape;2040;p15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1" name="Google Shape;2041;p15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2" name="Google Shape;2042;p15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3" name="Google Shape;2043;p15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4" name="Google Shape;2044;p15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5" name="Google Shape;2045;p15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6" name="Google Shape;2046;p15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7" name="Google Shape;2047;p15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8" name="Google Shape;2048;p15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9" name="Google Shape;2049;p15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0" name="Google Shape;2050;p15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1" name="Google Shape;2051;p15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2" name="Google Shape;2052;p15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3" name="Google Shape;2053;p15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4" name="Google Shape;2054;p15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5" name="Google Shape;2055;p15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6" name="Google Shape;2056;p15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7" name="Google Shape;2057;p15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8" name="Google Shape;2058;p15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9" name="Google Shape;2059;p15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0" name="Google Shape;2060;p15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1" name="Google Shape;2061;p15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2" name="Google Shape;2062;p15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3" name="Google Shape;2063;p15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4" name="Google Shape;2064;p15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5" name="Google Shape;2065;p15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6" name="Google Shape;2066;p15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7" name="Google Shape;2067;p15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8" name="Google Shape;2068;p15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9" name="Google Shape;2069;p15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0" name="Google Shape;2070;p15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071" name="Google Shape;2071;p15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2" name="Google Shape;2072;p15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3" name="Google Shape;2073;p15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4" name="Google Shape;2074;p15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5" name="Google Shape;2075;p15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76" name="Google Shape;2076;p15"/>
          <p:cNvGrpSpPr/>
          <p:nvPr/>
        </p:nvGrpSpPr>
        <p:grpSpPr>
          <a:xfrm>
            <a:off x="599754" y="518634"/>
            <a:ext cx="10926269" cy="4608716"/>
            <a:chOff x="449815" y="388975"/>
            <a:chExt cx="8194702" cy="3456537"/>
          </a:xfrm>
        </p:grpSpPr>
        <p:sp>
          <p:nvSpPr>
            <p:cNvPr id="2077" name="Google Shape;2077;p15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15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15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15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15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15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15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15"/>
          <p:cNvSpPr/>
          <p:nvPr/>
        </p:nvSpPr>
        <p:spPr>
          <a:xfrm>
            <a:off x="1834099" y="4997501"/>
            <a:ext cx="9119301" cy="1632967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5" name="Google Shape;2085;p15"/>
          <p:cNvSpPr txBox="1">
            <a:spLocks noGrp="1"/>
          </p:cNvSpPr>
          <p:nvPr>
            <p:ph type="title"/>
          </p:nvPr>
        </p:nvSpPr>
        <p:spPr>
          <a:xfrm>
            <a:off x="3708600" y="5267200"/>
            <a:ext cx="4774800" cy="3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 dirty="0"/>
          </a:p>
        </p:txBody>
      </p:sp>
      <p:sp>
        <p:nvSpPr>
          <p:cNvPr id="2086" name="Google Shape;2086;p15"/>
          <p:cNvSpPr txBox="1">
            <a:spLocks noGrp="1"/>
          </p:cNvSpPr>
          <p:nvPr>
            <p:ph type="subTitle" idx="1"/>
          </p:nvPr>
        </p:nvSpPr>
        <p:spPr>
          <a:xfrm>
            <a:off x="1944200" y="1887564"/>
            <a:ext cx="8303600" cy="18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2087" name="Google Shape;2087;p15"/>
          <p:cNvGrpSpPr/>
          <p:nvPr/>
        </p:nvGrpSpPr>
        <p:grpSpPr>
          <a:xfrm>
            <a:off x="953462" y="620477"/>
            <a:ext cx="535508" cy="598919"/>
            <a:chOff x="4791500" y="4541438"/>
            <a:chExt cx="163225" cy="182575"/>
          </a:xfrm>
        </p:grpSpPr>
        <p:sp>
          <p:nvSpPr>
            <p:cNvPr id="2088" name="Google Shape;2088;p15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15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0" name="Google Shape;2090;p15"/>
          <p:cNvGrpSpPr/>
          <p:nvPr/>
        </p:nvGrpSpPr>
        <p:grpSpPr>
          <a:xfrm rot="-1540536">
            <a:off x="722073" y="1274434"/>
            <a:ext cx="444425" cy="665709"/>
            <a:chOff x="1459800" y="1512500"/>
            <a:chExt cx="131625" cy="197100"/>
          </a:xfrm>
        </p:grpSpPr>
        <p:sp>
          <p:nvSpPr>
            <p:cNvPr id="2091" name="Google Shape;2091;p15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15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15"/>
          <p:cNvGrpSpPr/>
          <p:nvPr/>
        </p:nvGrpSpPr>
        <p:grpSpPr>
          <a:xfrm rot="4019059">
            <a:off x="1588189" y="1093355"/>
            <a:ext cx="413756" cy="489408"/>
            <a:chOff x="1824250" y="1008625"/>
            <a:chExt cx="144250" cy="170625"/>
          </a:xfrm>
        </p:grpSpPr>
        <p:sp>
          <p:nvSpPr>
            <p:cNvPr id="2096" name="Google Shape;2096;p15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8" name="Google Shape;2098;p15"/>
          <p:cNvGrpSpPr/>
          <p:nvPr/>
        </p:nvGrpSpPr>
        <p:grpSpPr>
          <a:xfrm rot="6885081" flipH="1">
            <a:off x="2468131" y="427771"/>
            <a:ext cx="849235" cy="705687"/>
            <a:chOff x="3478568" y="540468"/>
            <a:chExt cx="511644" cy="425160"/>
          </a:xfrm>
        </p:grpSpPr>
        <p:sp>
          <p:nvSpPr>
            <p:cNvPr id="2099" name="Google Shape;2099;p15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15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15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15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15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15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15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5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5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15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15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775863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59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38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98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76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86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01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45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97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37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6" name="Google Shape;2436;p17"/>
          <p:cNvSpPr txBox="1">
            <a:spLocks noGrp="1"/>
          </p:cNvSpPr>
          <p:nvPr>
            <p:ph type="subTitle" idx="1"/>
          </p:nvPr>
        </p:nvSpPr>
        <p:spPr>
          <a:xfrm>
            <a:off x="953467" y="3608017"/>
            <a:ext cx="3876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7" name="Google Shape;2437;p17"/>
          <p:cNvSpPr txBox="1">
            <a:spLocks noGrp="1"/>
          </p:cNvSpPr>
          <p:nvPr>
            <p:ph type="title"/>
          </p:nvPr>
        </p:nvSpPr>
        <p:spPr>
          <a:xfrm>
            <a:off x="953467" y="1778684"/>
            <a:ext cx="5010400" cy="1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60329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19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62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00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21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88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21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78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03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70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04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0" name="Google Shape;4130;p28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131" name="Google Shape;4131;p28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132" name="Google Shape;4132;p28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3" name="Google Shape;4133;p28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4" name="Google Shape;4134;p28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5" name="Google Shape;4135;p28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6" name="Google Shape;4136;p28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7" name="Google Shape;4137;p28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8" name="Google Shape;4138;p28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9" name="Google Shape;4139;p28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0" name="Google Shape;4140;p28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1" name="Google Shape;4141;p28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2" name="Google Shape;4142;p28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3" name="Google Shape;4143;p28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4" name="Google Shape;4144;p28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5" name="Google Shape;4145;p28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6" name="Google Shape;4146;p28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7" name="Google Shape;4147;p28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8" name="Google Shape;4148;p28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9" name="Google Shape;4149;p28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0" name="Google Shape;4150;p28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1" name="Google Shape;4151;p28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2" name="Google Shape;4152;p28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3" name="Google Shape;4153;p28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4" name="Google Shape;4154;p28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5" name="Google Shape;4155;p28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6" name="Google Shape;4156;p28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7" name="Google Shape;4157;p28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8" name="Google Shape;4158;p28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9" name="Google Shape;4159;p28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0" name="Google Shape;4160;p28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1" name="Google Shape;4161;p28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2" name="Google Shape;4162;p28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3" name="Google Shape;4163;p28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4" name="Google Shape;4164;p28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5" name="Google Shape;4165;p28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6" name="Google Shape;4166;p28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7" name="Google Shape;4167;p28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8" name="Google Shape;4168;p28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9" name="Google Shape;4169;p28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0" name="Google Shape;4170;p28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1" name="Google Shape;4171;p28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2" name="Google Shape;4172;p28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3" name="Google Shape;4173;p28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4" name="Google Shape;4174;p28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5" name="Google Shape;4175;p28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6" name="Google Shape;4176;p28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7" name="Google Shape;4177;p28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8" name="Google Shape;4178;p28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9" name="Google Shape;4179;p28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0" name="Google Shape;4180;p28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1" name="Google Shape;4181;p28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2" name="Google Shape;4182;p28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3" name="Google Shape;4183;p28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4" name="Google Shape;4184;p28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5" name="Google Shape;4185;p28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6" name="Google Shape;4186;p28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7" name="Google Shape;4187;p28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8" name="Google Shape;4188;p28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9" name="Google Shape;4189;p28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0" name="Google Shape;4190;p28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1" name="Google Shape;4191;p28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2" name="Google Shape;4192;p28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3" name="Google Shape;4193;p28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4" name="Google Shape;4194;p28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5" name="Google Shape;4195;p28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6" name="Google Shape;4196;p28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7" name="Google Shape;4197;p28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8" name="Google Shape;4198;p28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9" name="Google Shape;4199;p28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0" name="Google Shape;4200;p28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1" name="Google Shape;4201;p28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2" name="Google Shape;4202;p28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3" name="Google Shape;4203;p28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4" name="Google Shape;4204;p28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5" name="Google Shape;4205;p28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6" name="Google Shape;4206;p28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7" name="Google Shape;4207;p28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8" name="Google Shape;4208;p28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9" name="Google Shape;4209;p28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0" name="Google Shape;4210;p28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1" name="Google Shape;4211;p28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2" name="Google Shape;4212;p28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3" name="Google Shape;4213;p28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4" name="Google Shape;4214;p28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5" name="Google Shape;4215;p28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216" name="Google Shape;4216;p28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7" name="Google Shape;4217;p28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8" name="Google Shape;4218;p28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9" name="Google Shape;4219;p28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0" name="Google Shape;4220;p28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921551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2" name="Google Shape;4222;p29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223" name="Google Shape;4223;p29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224" name="Google Shape;4224;p29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5" name="Google Shape;4225;p29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6" name="Google Shape;4226;p29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7" name="Google Shape;4227;p29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8" name="Google Shape;4228;p29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9" name="Google Shape;4229;p29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0" name="Google Shape;4230;p29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1" name="Google Shape;4231;p29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2" name="Google Shape;4232;p29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3" name="Google Shape;4233;p29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4" name="Google Shape;4234;p29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5" name="Google Shape;4235;p29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6" name="Google Shape;4236;p29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7" name="Google Shape;4237;p29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8" name="Google Shape;4238;p29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9" name="Google Shape;4239;p29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0" name="Google Shape;4240;p29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1" name="Google Shape;4241;p29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2" name="Google Shape;4242;p29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3" name="Google Shape;4243;p29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4" name="Google Shape;4244;p29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5" name="Google Shape;4245;p29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6" name="Google Shape;4246;p29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7" name="Google Shape;4247;p29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8" name="Google Shape;4248;p29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9" name="Google Shape;4249;p29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0" name="Google Shape;4250;p29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1" name="Google Shape;4251;p29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2" name="Google Shape;4252;p29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3" name="Google Shape;4253;p29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4" name="Google Shape;4254;p29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5" name="Google Shape;4255;p29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6" name="Google Shape;4256;p29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7" name="Google Shape;4257;p29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8" name="Google Shape;4258;p29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9" name="Google Shape;4259;p29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0" name="Google Shape;4260;p29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1" name="Google Shape;4261;p29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2" name="Google Shape;4262;p29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3" name="Google Shape;4263;p29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4" name="Google Shape;4264;p29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5" name="Google Shape;4265;p29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6" name="Google Shape;4266;p29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7" name="Google Shape;4267;p29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8" name="Google Shape;4268;p29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9" name="Google Shape;4269;p29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0" name="Google Shape;4270;p29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1" name="Google Shape;4271;p29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2" name="Google Shape;4272;p29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3" name="Google Shape;4273;p29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4" name="Google Shape;4274;p29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5" name="Google Shape;4275;p29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6" name="Google Shape;4276;p29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7" name="Google Shape;4277;p29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8" name="Google Shape;4278;p29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9" name="Google Shape;4279;p29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0" name="Google Shape;4280;p29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1" name="Google Shape;4281;p29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2" name="Google Shape;4282;p29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3" name="Google Shape;4283;p29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4" name="Google Shape;4284;p29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5" name="Google Shape;4285;p29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6" name="Google Shape;4286;p29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7" name="Google Shape;4287;p29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8" name="Google Shape;4288;p29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9" name="Google Shape;4289;p29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0" name="Google Shape;4290;p29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1" name="Google Shape;4291;p29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2" name="Google Shape;4292;p29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3" name="Google Shape;4293;p29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4" name="Google Shape;4294;p29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5" name="Google Shape;4295;p29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6" name="Google Shape;4296;p29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7" name="Google Shape;4297;p29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8" name="Google Shape;4298;p29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9" name="Google Shape;4299;p29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0" name="Google Shape;4300;p29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1" name="Google Shape;4301;p29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2" name="Google Shape;4302;p29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3" name="Google Shape;4303;p29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4" name="Google Shape;4304;p29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5" name="Google Shape;4305;p29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6" name="Google Shape;4306;p29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7" name="Google Shape;4307;p29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08" name="Google Shape;4308;p29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9" name="Google Shape;4309;p29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0" name="Google Shape;4310;p29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1" name="Google Shape;4311;p29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2" name="Google Shape;4312;p29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13" name="Google Shape;4313;p29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4314" name="Google Shape;4314;p29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5" name="Google Shape;4315;p29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6" name="Google Shape;4316;p29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7" name="Google Shape;4317;p29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8" name="Google Shape;4318;p29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9" name="Google Shape;4319;p29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0" name="Google Shape;4320;p29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1" name="Google Shape;4321;p29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2" name="Google Shape;4322;p29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3" name="Google Shape;4323;p29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4324" name="Google Shape;4324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6" name="Google Shape;4326;p29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4327" name="Google Shape;4327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9" name="Google Shape;4329;p29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4330" name="Google Shape;4330;p29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2" name="Google Shape;4332;p29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4333" name="Google Shape;4333;p29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5" name="Google Shape;4335;p29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9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7" name="Google Shape;4337;p29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4338" name="Google Shape;4338;p29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9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9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3" name="Google Shape;4363;p29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5" name="Google Shape;4365;p29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4366" name="Google Shape;4366;p29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4614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C1DEF5-E8C6-4158-8472-EB0CC354E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BF8E99-8C0F-4C57-A8F3-A2A4F270D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1391F7-E3E9-465F-B152-EF78A69D0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EB955A-C07B-4A3F-AB04-6CF775FDD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F397EB-DFD0-4C07-9662-3E4B9D896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9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C4434E-B2F5-4053-8E8A-E1DCBF990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164EE0-8084-4D72-B402-B4519EC47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FC8CE1-38ED-4A66-B34C-CFC83061E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098F37-0592-49C1-AB4A-B8DEF689E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B44AF2-87A8-4285-8F0F-87CF4C624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05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9DCF1C0-D529-A26C-3ABA-C715EDC1E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10">
            <a:extLst>
              <a:ext uri="{FF2B5EF4-FFF2-40B4-BE49-F238E27FC236}">
                <a16:creationId xmlns:a16="http://schemas.microsoft.com/office/drawing/2014/main" xmlns="" id="{3CB5967C-F2F5-178C-14C4-1787A7836419}"/>
              </a:ext>
            </a:extLst>
          </p:cNvPr>
          <p:cNvGrpSpPr/>
          <p:nvPr userDrawn="1"/>
        </p:nvGrpSpPr>
        <p:grpSpPr>
          <a:xfrm>
            <a:off x="0" y="0"/>
            <a:ext cx="12774295" cy="6858000"/>
            <a:chOff x="-34" y="0"/>
            <a:chExt cx="20117" cy="10800"/>
          </a:xfrm>
        </p:grpSpPr>
        <p:grpSp>
          <p:nvGrpSpPr>
            <p:cNvPr id="4" name="组合 1">
              <a:extLst>
                <a:ext uri="{FF2B5EF4-FFF2-40B4-BE49-F238E27FC236}">
                  <a16:creationId xmlns:a16="http://schemas.microsoft.com/office/drawing/2014/main" xmlns="" id="{0D17E3B7-10B7-7BC1-D4B7-F5ABD393EC83}"/>
                </a:ext>
              </a:extLst>
            </p:cNvPr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8" name="图片 17" descr="26">
                <a:extLst>
                  <a:ext uri="{FF2B5EF4-FFF2-40B4-BE49-F238E27FC236}">
                    <a16:creationId xmlns:a16="http://schemas.microsoft.com/office/drawing/2014/main" xmlns="" id="{85398187-BD9D-4C9F-95C2-A097EED96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9" name="图片 2" descr="26">
                <a:extLst>
                  <a:ext uri="{FF2B5EF4-FFF2-40B4-BE49-F238E27FC236}">
                    <a16:creationId xmlns:a16="http://schemas.microsoft.com/office/drawing/2014/main" xmlns="" id="{4BF60BA9-E625-38F0-ED75-1ECC0AA3A8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10" name="图片 3" descr="26">
                <a:extLst>
                  <a:ext uri="{FF2B5EF4-FFF2-40B4-BE49-F238E27FC236}">
                    <a16:creationId xmlns:a16="http://schemas.microsoft.com/office/drawing/2014/main" xmlns="" id="{A9F50CA8-F48B-72C6-EA6C-6302915901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sp>
          <p:nvSpPr>
            <p:cNvPr id="7" name="矩形 8">
              <a:extLst>
                <a:ext uri="{FF2B5EF4-FFF2-40B4-BE49-F238E27FC236}">
                  <a16:creationId xmlns:a16="http://schemas.microsoft.com/office/drawing/2014/main" xmlns="" id="{15652ACE-6336-E9ED-9EE7-2118A1964D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9" y="414"/>
              <a:ext cx="18141" cy="10047"/>
            </a:xfrm>
            <a:prstGeom prst="rect">
              <a:avLst/>
            </a:prstGeom>
            <a:solidFill>
              <a:schemeClr val="accent6"/>
            </a:solidFill>
            <a:ln w="31750">
              <a:solidFill>
                <a:schemeClr val="accent2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字魂37号-波纹乖乖体"/>
                <a:cs typeface="+mn-cs"/>
              </a:endParaRPr>
            </a:p>
          </p:txBody>
        </p:sp>
      </p:grpSp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7F06202-FB64-9360-D8D2-4260C621755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4" y="154668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133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7" r:id="rId3"/>
    <p:sldLayoutId id="2147483680" r:id="rId4"/>
    <p:sldLayoutId id="2147483681" r:id="rId5"/>
    <p:sldLayoutId id="2147483682" r:id="rId6"/>
    <p:sldLayoutId id="2147483683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400BD80-A404-4F8F-983F-667F553B0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47CAC4-1613-4863-9086-8A8B7140A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AC02A3-BD8E-486C-AC91-C04ACB78B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A848B-2173-4E0D-B011-1E97E677C9E4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13CAAB-753A-4AF0-9046-F7F6DFA34E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080E9B-7F36-4A0C-A725-F819E9AFD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5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93A675E-12D3-9957-A595-A3FFEB060AE6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4" y="154668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44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7" name="组合 10">
            <a:extLst>
              <a:ext uri="{FF2B5EF4-FFF2-40B4-BE49-F238E27FC236}">
                <a16:creationId xmlns:a16="http://schemas.microsoft.com/office/drawing/2014/main" xmlns="" id="{BFDAFA8F-4DB1-8853-113F-F78643B5A819}"/>
              </a:ext>
            </a:extLst>
          </p:cNvPr>
          <p:cNvGrpSpPr/>
          <p:nvPr userDrawn="1"/>
        </p:nvGrpSpPr>
        <p:grpSpPr>
          <a:xfrm>
            <a:off x="0" y="0"/>
            <a:ext cx="12773660" cy="6858000"/>
            <a:chOff x="-34" y="0"/>
            <a:chExt cx="20116" cy="10800"/>
          </a:xfrm>
        </p:grpSpPr>
        <p:grpSp>
          <p:nvGrpSpPr>
            <p:cNvPr id="8" name="组合 1">
              <a:extLst>
                <a:ext uri="{FF2B5EF4-FFF2-40B4-BE49-F238E27FC236}">
                  <a16:creationId xmlns:a16="http://schemas.microsoft.com/office/drawing/2014/main" xmlns="" id="{BDE24665-4029-AAD3-7BC8-A3ECD4C94A0A}"/>
                </a:ext>
              </a:extLst>
            </p:cNvPr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12" name="图片 17" descr="26">
                <a:extLst>
                  <a:ext uri="{FF2B5EF4-FFF2-40B4-BE49-F238E27FC236}">
                    <a16:creationId xmlns:a16="http://schemas.microsoft.com/office/drawing/2014/main" xmlns="" id="{57E4E89F-2DE0-4976-60D4-C34B2114A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13" name="图片 2" descr="26">
                <a:extLst>
                  <a:ext uri="{FF2B5EF4-FFF2-40B4-BE49-F238E27FC236}">
                    <a16:creationId xmlns:a16="http://schemas.microsoft.com/office/drawing/2014/main" xmlns="" id="{FAC269B0-8ACD-9551-4146-38897EAD2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14" name="图片 3" descr="26">
                <a:extLst>
                  <a:ext uri="{FF2B5EF4-FFF2-40B4-BE49-F238E27FC236}">
                    <a16:creationId xmlns:a16="http://schemas.microsoft.com/office/drawing/2014/main" xmlns="" id="{94399CB2-FB15-F208-9099-E339AB9DD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9" name="组合 9">
              <a:extLst>
                <a:ext uri="{FF2B5EF4-FFF2-40B4-BE49-F238E27FC236}">
                  <a16:creationId xmlns:a16="http://schemas.microsoft.com/office/drawing/2014/main" xmlns="" id="{0C1F4E96-1711-0E0F-3A84-787B9D9EC731}"/>
                </a:ext>
              </a:extLst>
            </p:cNvPr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10" name="矩形 4">
                <a:extLst>
                  <a:ext uri="{FF2B5EF4-FFF2-40B4-BE49-F238E27FC236}">
                    <a16:creationId xmlns:a16="http://schemas.microsoft.com/office/drawing/2014/main" xmlns="" id="{47677673-141E-1242-AE51-4CC441D0ED83}"/>
                  </a:ext>
                </a:extLst>
              </p:cNvPr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字魂37号-波纹乖乖体"/>
                  <a:cs typeface="+mn-cs"/>
                </a:endParaRPr>
              </a:p>
            </p:txBody>
          </p:sp>
          <p:sp>
            <p:nvSpPr>
              <p:cNvPr id="11" name="矩形 8">
                <a:extLst>
                  <a:ext uri="{FF2B5EF4-FFF2-40B4-BE49-F238E27FC236}">
                    <a16:creationId xmlns:a16="http://schemas.microsoft.com/office/drawing/2014/main" xmlns="" id="{8CF99104-C097-C796-7D10-9D97DA8BFB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字魂37号-波纹乖乖体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2168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132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26.png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audio" Target="../media/audio1.wav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27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9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206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F5CA253-6AD7-4AC7-B5BD-A3A2B9DA9580}"/>
              </a:ext>
            </a:extLst>
          </p:cNvPr>
          <p:cNvGrpSpPr/>
          <p:nvPr/>
        </p:nvGrpSpPr>
        <p:grpSpPr>
          <a:xfrm>
            <a:off x="2228607" y="313750"/>
            <a:ext cx="7381367" cy="2007020"/>
            <a:chOff x="1673361" y="133066"/>
            <a:chExt cx="5536025" cy="1505265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xmlns="" id="{3AEC091B-1507-41DE-8159-2B0F72CA0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807414" y="802485"/>
              <a:ext cx="953766" cy="835846"/>
            </a:xfrm>
            <a:prstGeom prst="rect">
              <a:avLst/>
            </a:prstGeom>
          </p:spPr>
        </p:pic>
        <p:grpSp>
          <p:nvGrpSpPr>
            <p:cNvPr id="11" name="组合 13">
              <a:extLst>
                <a:ext uri="{FF2B5EF4-FFF2-40B4-BE49-F238E27FC236}">
                  <a16:creationId xmlns:a16="http://schemas.microsoft.com/office/drawing/2014/main" xmlns="" id="{9CB5F689-42BA-46E6-9CE6-8B28B5BCB426}"/>
                </a:ext>
              </a:extLst>
            </p:cNvPr>
            <p:cNvGrpSpPr/>
            <p:nvPr/>
          </p:nvGrpSpPr>
          <p:grpSpPr>
            <a:xfrm rot="21168012">
              <a:off x="1673361" y="254379"/>
              <a:ext cx="839543" cy="747997"/>
              <a:chOff x="1411309" y="921917"/>
              <a:chExt cx="4912289" cy="4537496"/>
            </a:xfrm>
          </p:grpSpPr>
          <p:sp>
            <p:nvSpPr>
              <p:cNvPr id="17" name="椭圆 14">
                <a:extLst>
                  <a:ext uri="{FF2B5EF4-FFF2-40B4-BE49-F238E27FC236}">
                    <a16:creationId xmlns:a16="http://schemas.microsoft.com/office/drawing/2014/main" xmlns="" id="{CEF8E5AD-ABA9-43B0-A0F6-A26C379D1665}"/>
                  </a:ext>
                </a:extLst>
              </p:cNvPr>
              <p:cNvSpPr/>
              <p:nvPr/>
            </p:nvSpPr>
            <p:spPr>
              <a:xfrm>
                <a:off x="1411309" y="921917"/>
                <a:ext cx="4537496" cy="4537496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Arial"/>
                  <a:ea typeface="字魂35号-经典雅黑"/>
                  <a:cs typeface="Arial"/>
                  <a:sym typeface="Arial"/>
                </a:endParaRPr>
              </a:p>
            </p:txBody>
          </p:sp>
          <p:grpSp>
            <p:nvGrpSpPr>
              <p:cNvPr id="18" name="组合 15">
                <a:extLst>
                  <a:ext uri="{FF2B5EF4-FFF2-40B4-BE49-F238E27FC236}">
                    <a16:creationId xmlns:a16="http://schemas.microsoft.com/office/drawing/2014/main" xmlns="" id="{E158626E-C539-4B23-9606-3D721CDC6EE0}"/>
                  </a:ext>
                </a:extLst>
              </p:cNvPr>
              <p:cNvGrpSpPr/>
              <p:nvPr/>
            </p:nvGrpSpPr>
            <p:grpSpPr>
              <a:xfrm>
                <a:off x="1647093" y="1157701"/>
                <a:ext cx="4676505" cy="4065928"/>
                <a:chOff x="1647093" y="1157701"/>
                <a:chExt cx="4676505" cy="4065928"/>
              </a:xfrm>
            </p:grpSpPr>
            <p:sp>
              <p:nvSpPr>
                <p:cNvPr id="19" name="椭圆 16">
                  <a:extLst>
                    <a:ext uri="{FF2B5EF4-FFF2-40B4-BE49-F238E27FC236}">
                      <a16:creationId xmlns:a16="http://schemas.microsoft.com/office/drawing/2014/main" xmlns="" id="{89CE5E89-0EA3-4E56-A8B7-7D2C95BBDA2C}"/>
                    </a:ext>
                  </a:extLst>
                </p:cNvPr>
                <p:cNvSpPr/>
                <p:nvPr/>
              </p:nvSpPr>
              <p:spPr>
                <a:xfrm>
                  <a:off x="1647093" y="1157701"/>
                  <a:ext cx="4065928" cy="4065928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rgbClr val="4D2724"/>
                  </a:solidFill>
                  <a:prstDash val="dash"/>
                </a:ln>
                <a:effectLst/>
              </p:spPr>
              <p:txBody>
                <a:bodyPr rtlCol="0" anchor="ctr"/>
                <a:lstStyle/>
                <a:p>
                  <a:pPr algn="ctr" defTabSz="914377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/>
                    <a:ea typeface="字魂35号-经典雅黑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等腰三角形 17">
                  <a:extLst>
                    <a:ext uri="{FF2B5EF4-FFF2-40B4-BE49-F238E27FC236}">
                      <a16:creationId xmlns:a16="http://schemas.microsoft.com/office/drawing/2014/main" xmlns="" id="{2E562FF0-856F-4C94-9D39-7162F7F8D28C}"/>
                    </a:ext>
                  </a:extLst>
                </p:cNvPr>
                <p:cNvSpPr/>
                <p:nvPr/>
              </p:nvSpPr>
              <p:spPr>
                <a:xfrm rot="6147411">
                  <a:off x="5904658" y="2721610"/>
                  <a:ext cx="348503" cy="489376"/>
                </a:xfrm>
                <a:prstGeom prst="triangle">
                  <a:avLst>
                    <a:gd name="adj" fmla="val 63138"/>
                  </a:avLst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377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/>
                    <a:ea typeface="字魂35号-经典雅黑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2" name="组合 1">
              <a:extLst>
                <a:ext uri="{FF2B5EF4-FFF2-40B4-BE49-F238E27FC236}">
                  <a16:creationId xmlns:a16="http://schemas.microsoft.com/office/drawing/2014/main" xmlns="" id="{6B5B6FCC-04A3-4F6D-989D-ADFCA19BEA24}"/>
                </a:ext>
              </a:extLst>
            </p:cNvPr>
            <p:cNvGrpSpPr/>
            <p:nvPr/>
          </p:nvGrpSpPr>
          <p:grpSpPr>
            <a:xfrm>
              <a:off x="2190641" y="133066"/>
              <a:ext cx="5018745" cy="737097"/>
              <a:chOff x="1305482" y="2213477"/>
              <a:chExt cx="2670687" cy="684264"/>
            </a:xfrm>
          </p:grpSpPr>
          <p:sp>
            <p:nvSpPr>
              <p:cNvPr id="15" name="矩形: 圆角 15">
                <a:extLst>
                  <a:ext uri="{FF2B5EF4-FFF2-40B4-BE49-F238E27FC236}">
                    <a16:creationId xmlns:a16="http://schemas.microsoft.com/office/drawing/2014/main" xmlns="" id="{7EBA660C-1FEF-4960-BF76-1A6D06B40015}"/>
                  </a:ext>
                </a:extLst>
              </p:cNvPr>
              <p:cNvSpPr/>
              <p:nvPr/>
            </p:nvSpPr>
            <p:spPr>
              <a:xfrm>
                <a:off x="1305482" y="2213477"/>
                <a:ext cx="2670687" cy="61689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Arial"/>
                  <a:ea typeface="字魂35号-经典雅黑"/>
                  <a:cs typeface="Arial"/>
                  <a:sym typeface="Arial"/>
                </a:endParaRPr>
              </a:p>
            </p:txBody>
          </p:sp>
          <p:sp>
            <p:nvSpPr>
              <p:cNvPr id="16" name="矩形: 圆角 27">
                <a:extLst>
                  <a:ext uri="{FF2B5EF4-FFF2-40B4-BE49-F238E27FC236}">
                    <a16:creationId xmlns:a16="http://schemas.microsoft.com/office/drawing/2014/main" xmlns="" id="{BC1BCFFF-FEA2-45CD-9CA3-9A6A307B9C01}"/>
                  </a:ext>
                </a:extLst>
              </p:cNvPr>
              <p:cNvSpPr/>
              <p:nvPr/>
            </p:nvSpPr>
            <p:spPr>
              <a:xfrm>
                <a:off x="1348997" y="2285741"/>
                <a:ext cx="2617388" cy="612000"/>
              </a:xfrm>
              <a:prstGeom prst="roundRect">
                <a:avLst>
                  <a:gd name="adj" fmla="val 50000"/>
                </a:avLst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Arial"/>
                  <a:ea typeface="字魂35号-经典雅黑"/>
                  <a:cs typeface="Arial"/>
                  <a:sym typeface="Arial"/>
                </a:endParaRPr>
              </a:p>
            </p:txBody>
          </p:sp>
        </p:grpSp>
        <p:sp>
          <p:nvSpPr>
            <p:cNvPr id="13" name="Google Shape;697;p24">
              <a:extLst>
                <a:ext uri="{FF2B5EF4-FFF2-40B4-BE49-F238E27FC236}">
                  <a16:creationId xmlns:a16="http://schemas.microsoft.com/office/drawing/2014/main" xmlns="" id="{6126BCB4-6E7C-41BF-9200-5678DC9079EC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3123083" y="137177"/>
              <a:ext cx="3320165" cy="5492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defTabSz="914377"/>
              <a:r>
                <a:rPr lang="en-US" sz="5333" b="1" kern="0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5333" b="1" kern="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33" b="1" kern="0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en-US" sz="5333" b="1" kern="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33" b="1" kern="0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endParaRPr lang="en-US" sz="5333" b="1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B2D4EAF7-4B57-4061-A5EA-8AB39C852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48826" y="367682"/>
              <a:ext cx="382176" cy="497352"/>
            </a:xfrm>
            <a:prstGeom prst="rect">
              <a:avLst/>
            </a:prstGeom>
          </p:spPr>
        </p:pic>
      </p:grpSp>
      <p:grpSp>
        <p:nvGrpSpPr>
          <p:cNvPr id="22" name="Google Shape;5437;p69">
            <a:extLst>
              <a:ext uri="{FF2B5EF4-FFF2-40B4-BE49-F238E27FC236}">
                <a16:creationId xmlns:a16="http://schemas.microsoft.com/office/drawing/2014/main" xmlns="" id="{2D7094F4-4BB3-41EC-9BBB-FEEE4BB35407}"/>
              </a:ext>
            </a:extLst>
          </p:cNvPr>
          <p:cNvGrpSpPr/>
          <p:nvPr/>
        </p:nvGrpSpPr>
        <p:grpSpPr>
          <a:xfrm>
            <a:off x="331121" y="3408047"/>
            <a:ext cx="889999" cy="822547"/>
            <a:chOff x="3907799" y="1514082"/>
            <a:chExt cx="510320" cy="471607"/>
          </a:xfrm>
        </p:grpSpPr>
        <p:sp>
          <p:nvSpPr>
            <p:cNvPr id="23" name="Google Shape;5438;p69">
              <a:extLst>
                <a:ext uri="{FF2B5EF4-FFF2-40B4-BE49-F238E27FC236}">
                  <a16:creationId xmlns:a16="http://schemas.microsoft.com/office/drawing/2014/main" xmlns="" id="{9CCA3910-D287-41A0-AD5D-31DB23B590CB}"/>
                </a:ext>
              </a:extLst>
            </p:cNvPr>
            <p:cNvSpPr/>
            <p:nvPr/>
          </p:nvSpPr>
          <p:spPr>
            <a:xfrm>
              <a:off x="3914438" y="1567519"/>
              <a:ext cx="433329" cy="412214"/>
            </a:xfrm>
            <a:custGeom>
              <a:avLst/>
              <a:gdLst/>
              <a:ahLst/>
              <a:cxnLst/>
              <a:rect l="l" t="t" r="r" b="b"/>
              <a:pathLst>
                <a:path w="20954" h="19933" extrusionOk="0">
                  <a:moveTo>
                    <a:pt x="14405" y="0"/>
                  </a:moveTo>
                  <a:lnTo>
                    <a:pt x="553" y="9886"/>
                  </a:lnTo>
                  <a:cubicBezTo>
                    <a:pt x="527" y="9905"/>
                    <a:pt x="501" y="9924"/>
                    <a:pt x="482" y="9944"/>
                  </a:cubicBezTo>
                  <a:cubicBezTo>
                    <a:pt x="52" y="10309"/>
                    <a:pt x="1" y="10951"/>
                    <a:pt x="367" y="11381"/>
                  </a:cubicBezTo>
                  <a:lnTo>
                    <a:pt x="7370" y="19579"/>
                  </a:lnTo>
                  <a:cubicBezTo>
                    <a:pt x="7571" y="19812"/>
                    <a:pt x="7857" y="19933"/>
                    <a:pt x="8146" y="19933"/>
                  </a:cubicBezTo>
                  <a:cubicBezTo>
                    <a:pt x="8375" y="19933"/>
                    <a:pt x="8605" y="19857"/>
                    <a:pt x="8795" y="19701"/>
                  </a:cubicBezTo>
                  <a:lnTo>
                    <a:pt x="8866" y="19630"/>
                  </a:lnTo>
                  <a:lnTo>
                    <a:pt x="20953" y="7440"/>
                  </a:lnTo>
                  <a:lnTo>
                    <a:pt x="20388" y="6798"/>
                  </a:lnTo>
                  <a:lnTo>
                    <a:pt x="16851" y="2786"/>
                  </a:lnTo>
                  <a:lnTo>
                    <a:pt x="15227" y="937"/>
                  </a:lnTo>
                  <a:lnTo>
                    <a:pt x="144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439;p69">
              <a:extLst>
                <a:ext uri="{FF2B5EF4-FFF2-40B4-BE49-F238E27FC236}">
                  <a16:creationId xmlns:a16="http://schemas.microsoft.com/office/drawing/2014/main" xmlns="" id="{C8FEBFB3-1835-4FD0-A992-F6284FB3C0DE}"/>
                </a:ext>
              </a:extLst>
            </p:cNvPr>
            <p:cNvSpPr/>
            <p:nvPr/>
          </p:nvSpPr>
          <p:spPr>
            <a:xfrm>
              <a:off x="3907799" y="1561481"/>
              <a:ext cx="446585" cy="424209"/>
            </a:xfrm>
            <a:custGeom>
              <a:avLst/>
              <a:gdLst/>
              <a:ahLst/>
              <a:cxnLst/>
              <a:rect l="l" t="t" r="r" b="b"/>
              <a:pathLst>
                <a:path w="21595" h="20513" extrusionOk="0">
                  <a:moveTo>
                    <a:pt x="14681" y="684"/>
                  </a:moveTo>
                  <a:lnTo>
                    <a:pt x="20491" y="7283"/>
                  </a:lnTo>
                  <a:lnTo>
                    <a:pt x="20870" y="7719"/>
                  </a:lnTo>
                  <a:lnTo>
                    <a:pt x="8981" y="19710"/>
                  </a:lnTo>
                  <a:lnTo>
                    <a:pt x="8923" y="19762"/>
                  </a:lnTo>
                  <a:cubicBezTo>
                    <a:pt x="8787" y="19873"/>
                    <a:pt x="8622" y="19927"/>
                    <a:pt x="8458" y="19927"/>
                  </a:cubicBezTo>
                  <a:cubicBezTo>
                    <a:pt x="8254" y="19927"/>
                    <a:pt x="8052" y="19842"/>
                    <a:pt x="7909" y="19678"/>
                  </a:cubicBezTo>
                  <a:lnTo>
                    <a:pt x="912" y="11481"/>
                  </a:lnTo>
                  <a:cubicBezTo>
                    <a:pt x="655" y="11173"/>
                    <a:pt x="688" y="10717"/>
                    <a:pt x="996" y="10460"/>
                  </a:cubicBezTo>
                  <a:cubicBezTo>
                    <a:pt x="1008" y="10441"/>
                    <a:pt x="1028" y="10428"/>
                    <a:pt x="1047" y="10422"/>
                  </a:cubicBezTo>
                  <a:lnTo>
                    <a:pt x="14681" y="684"/>
                  </a:lnTo>
                  <a:close/>
                  <a:moveTo>
                    <a:pt x="14721" y="0"/>
                  </a:moveTo>
                  <a:cubicBezTo>
                    <a:pt x="14662" y="0"/>
                    <a:pt x="14603" y="18"/>
                    <a:pt x="14553" y="55"/>
                  </a:cubicBezTo>
                  <a:lnTo>
                    <a:pt x="700" y="9947"/>
                  </a:lnTo>
                  <a:cubicBezTo>
                    <a:pt x="675" y="9966"/>
                    <a:pt x="643" y="9992"/>
                    <a:pt x="617" y="10017"/>
                  </a:cubicBezTo>
                  <a:cubicBezTo>
                    <a:pt x="65" y="10486"/>
                    <a:pt x="1" y="11308"/>
                    <a:pt x="469" y="11860"/>
                  </a:cubicBezTo>
                  <a:lnTo>
                    <a:pt x="7466" y="20057"/>
                  </a:lnTo>
                  <a:cubicBezTo>
                    <a:pt x="7717" y="20346"/>
                    <a:pt x="8082" y="20513"/>
                    <a:pt x="8461" y="20513"/>
                  </a:cubicBezTo>
                  <a:cubicBezTo>
                    <a:pt x="8776" y="20513"/>
                    <a:pt x="9077" y="20404"/>
                    <a:pt x="9315" y="20205"/>
                  </a:cubicBezTo>
                  <a:lnTo>
                    <a:pt x="21479" y="7944"/>
                  </a:lnTo>
                  <a:cubicBezTo>
                    <a:pt x="21589" y="7835"/>
                    <a:pt x="21595" y="7655"/>
                    <a:pt x="21492" y="7539"/>
                  </a:cubicBezTo>
                  <a:lnTo>
                    <a:pt x="14945" y="100"/>
                  </a:lnTo>
                  <a:cubicBezTo>
                    <a:pt x="14888" y="35"/>
                    <a:pt x="14805" y="0"/>
                    <a:pt x="14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440;p69">
              <a:extLst>
                <a:ext uri="{FF2B5EF4-FFF2-40B4-BE49-F238E27FC236}">
                  <a16:creationId xmlns:a16="http://schemas.microsoft.com/office/drawing/2014/main" xmlns="" id="{EEAEA488-D1F9-424E-8CB1-170D1460ED14}"/>
                </a:ext>
              </a:extLst>
            </p:cNvPr>
            <p:cNvSpPr/>
            <p:nvPr/>
          </p:nvSpPr>
          <p:spPr>
            <a:xfrm>
              <a:off x="4229332" y="1547460"/>
              <a:ext cx="147903" cy="160787"/>
            </a:xfrm>
            <a:custGeom>
              <a:avLst/>
              <a:gdLst/>
              <a:ahLst/>
              <a:cxnLst/>
              <a:rect l="l" t="t" r="r" b="b"/>
              <a:pathLst>
                <a:path w="7152" h="7775" extrusionOk="0">
                  <a:moveTo>
                    <a:pt x="2805" y="1"/>
                  </a:moveTo>
                  <a:lnTo>
                    <a:pt x="0" y="1914"/>
                  </a:lnTo>
                  <a:lnTo>
                    <a:pt x="1631" y="3756"/>
                  </a:lnTo>
                  <a:lnTo>
                    <a:pt x="5168" y="7775"/>
                  </a:lnTo>
                  <a:lnTo>
                    <a:pt x="7151" y="4918"/>
                  </a:lnTo>
                  <a:lnTo>
                    <a:pt x="6240" y="3884"/>
                  </a:lnTo>
                  <a:lnTo>
                    <a:pt x="4487" y="1901"/>
                  </a:lnTo>
                  <a:lnTo>
                    <a:pt x="28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441;p69">
              <a:extLst>
                <a:ext uri="{FF2B5EF4-FFF2-40B4-BE49-F238E27FC236}">
                  <a16:creationId xmlns:a16="http://schemas.microsoft.com/office/drawing/2014/main" xmlns="" id="{6DA4AE4B-F671-4712-AAF3-FD225D79B61E}"/>
                </a:ext>
              </a:extLst>
            </p:cNvPr>
            <p:cNvSpPr/>
            <p:nvPr/>
          </p:nvSpPr>
          <p:spPr>
            <a:xfrm>
              <a:off x="4223211" y="1541483"/>
              <a:ext cx="160663" cy="172740"/>
            </a:xfrm>
            <a:custGeom>
              <a:avLst/>
              <a:gdLst/>
              <a:ahLst/>
              <a:cxnLst/>
              <a:rect l="l" t="t" r="r" b="b"/>
              <a:pathLst>
                <a:path w="7769" h="8353" extrusionOk="0">
                  <a:moveTo>
                    <a:pt x="3056" y="675"/>
                  </a:moveTo>
                  <a:lnTo>
                    <a:pt x="7075" y="5226"/>
                  </a:lnTo>
                  <a:lnTo>
                    <a:pt x="5431" y="7589"/>
                  </a:lnTo>
                  <a:lnTo>
                    <a:pt x="739" y="2254"/>
                  </a:lnTo>
                  <a:lnTo>
                    <a:pt x="3056" y="675"/>
                  </a:lnTo>
                  <a:close/>
                  <a:moveTo>
                    <a:pt x="3108" y="1"/>
                  </a:moveTo>
                  <a:cubicBezTo>
                    <a:pt x="3050" y="1"/>
                    <a:pt x="2992" y="17"/>
                    <a:pt x="2941" y="52"/>
                  </a:cubicBezTo>
                  <a:lnTo>
                    <a:pt x="136" y="1965"/>
                  </a:lnTo>
                  <a:cubicBezTo>
                    <a:pt x="65" y="2010"/>
                    <a:pt x="20" y="2087"/>
                    <a:pt x="7" y="2171"/>
                  </a:cubicBezTo>
                  <a:cubicBezTo>
                    <a:pt x="1" y="2254"/>
                    <a:pt x="26" y="2338"/>
                    <a:pt x="78" y="2395"/>
                  </a:cubicBezTo>
                  <a:lnTo>
                    <a:pt x="5239" y="8256"/>
                  </a:lnTo>
                  <a:cubicBezTo>
                    <a:pt x="5297" y="8320"/>
                    <a:pt x="5374" y="8352"/>
                    <a:pt x="5464" y="8352"/>
                  </a:cubicBezTo>
                  <a:lnTo>
                    <a:pt x="5483" y="8352"/>
                  </a:lnTo>
                  <a:cubicBezTo>
                    <a:pt x="5573" y="8352"/>
                    <a:pt x="5650" y="8301"/>
                    <a:pt x="5707" y="8230"/>
                  </a:cubicBezTo>
                  <a:lnTo>
                    <a:pt x="7691" y="5380"/>
                  </a:lnTo>
                  <a:cubicBezTo>
                    <a:pt x="7768" y="5271"/>
                    <a:pt x="7762" y="5117"/>
                    <a:pt x="7672" y="5021"/>
                  </a:cubicBezTo>
                  <a:lnTo>
                    <a:pt x="3326" y="97"/>
                  </a:lnTo>
                  <a:cubicBezTo>
                    <a:pt x="3270" y="34"/>
                    <a:pt x="3190" y="1"/>
                    <a:pt x="3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442;p69">
              <a:extLst>
                <a:ext uri="{FF2B5EF4-FFF2-40B4-BE49-F238E27FC236}">
                  <a16:creationId xmlns:a16="http://schemas.microsoft.com/office/drawing/2014/main" xmlns="" id="{9078E96A-840F-4CA4-AED2-24C69891EC6B}"/>
                </a:ext>
              </a:extLst>
            </p:cNvPr>
            <p:cNvSpPr/>
            <p:nvPr/>
          </p:nvSpPr>
          <p:spPr>
            <a:xfrm>
              <a:off x="4311225" y="1520245"/>
              <a:ext cx="100381" cy="107557"/>
            </a:xfrm>
            <a:custGeom>
              <a:avLst/>
              <a:gdLst/>
              <a:ahLst/>
              <a:cxnLst/>
              <a:rect l="l" t="t" r="r" b="b"/>
              <a:pathLst>
                <a:path w="4854" h="5201" extrusionOk="0">
                  <a:moveTo>
                    <a:pt x="3820" y="1"/>
                  </a:moveTo>
                  <a:lnTo>
                    <a:pt x="1" y="2293"/>
                  </a:lnTo>
                  <a:lnTo>
                    <a:pt x="656" y="3127"/>
                  </a:lnTo>
                  <a:lnTo>
                    <a:pt x="2280" y="5200"/>
                  </a:lnTo>
                  <a:lnTo>
                    <a:pt x="4854" y="1310"/>
                  </a:lnTo>
                  <a:lnTo>
                    <a:pt x="4334" y="649"/>
                  </a:lnTo>
                  <a:lnTo>
                    <a:pt x="38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443;p69">
              <a:extLst>
                <a:ext uri="{FF2B5EF4-FFF2-40B4-BE49-F238E27FC236}">
                  <a16:creationId xmlns:a16="http://schemas.microsoft.com/office/drawing/2014/main" xmlns="" id="{5141B31E-AA51-440C-8FD3-C416481FE44E}"/>
                </a:ext>
              </a:extLst>
            </p:cNvPr>
            <p:cNvSpPr/>
            <p:nvPr/>
          </p:nvSpPr>
          <p:spPr>
            <a:xfrm>
              <a:off x="4304193" y="1514082"/>
              <a:ext cx="113926" cy="119820"/>
            </a:xfrm>
            <a:custGeom>
              <a:avLst/>
              <a:gdLst/>
              <a:ahLst/>
              <a:cxnLst/>
              <a:rect l="l" t="t" r="r" b="b"/>
              <a:pathLst>
                <a:path w="5509" h="5794" extrusionOk="0">
                  <a:moveTo>
                    <a:pt x="4090" y="678"/>
                  </a:moveTo>
                  <a:lnTo>
                    <a:pt x="4834" y="1621"/>
                  </a:lnTo>
                  <a:lnTo>
                    <a:pt x="2600" y="4998"/>
                  </a:lnTo>
                  <a:lnTo>
                    <a:pt x="777" y="2668"/>
                  </a:lnTo>
                  <a:lnTo>
                    <a:pt x="4090" y="678"/>
                  </a:lnTo>
                  <a:close/>
                  <a:moveTo>
                    <a:pt x="4163" y="0"/>
                  </a:moveTo>
                  <a:cubicBezTo>
                    <a:pt x="4112" y="0"/>
                    <a:pt x="4060" y="14"/>
                    <a:pt x="4013" y="42"/>
                  </a:cubicBezTo>
                  <a:lnTo>
                    <a:pt x="193" y="2340"/>
                  </a:lnTo>
                  <a:cubicBezTo>
                    <a:pt x="39" y="2430"/>
                    <a:pt x="1" y="2629"/>
                    <a:pt x="110" y="2770"/>
                  </a:cubicBezTo>
                  <a:lnTo>
                    <a:pt x="2395" y="5685"/>
                  </a:lnTo>
                  <a:cubicBezTo>
                    <a:pt x="2446" y="5755"/>
                    <a:pt x="2530" y="5794"/>
                    <a:pt x="2626" y="5794"/>
                  </a:cubicBezTo>
                  <a:lnTo>
                    <a:pt x="2639" y="5794"/>
                  </a:lnTo>
                  <a:cubicBezTo>
                    <a:pt x="2735" y="5787"/>
                    <a:pt x="2819" y="5742"/>
                    <a:pt x="2870" y="5665"/>
                  </a:cubicBezTo>
                  <a:lnTo>
                    <a:pt x="5438" y="1769"/>
                  </a:lnTo>
                  <a:cubicBezTo>
                    <a:pt x="5508" y="1666"/>
                    <a:pt x="5502" y="1531"/>
                    <a:pt x="5425" y="1429"/>
                  </a:cubicBezTo>
                  <a:lnTo>
                    <a:pt x="4391" y="113"/>
                  </a:lnTo>
                  <a:cubicBezTo>
                    <a:pt x="4335" y="40"/>
                    <a:pt x="4250" y="0"/>
                    <a:pt x="4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444;p69">
              <a:extLst>
                <a:ext uri="{FF2B5EF4-FFF2-40B4-BE49-F238E27FC236}">
                  <a16:creationId xmlns:a16="http://schemas.microsoft.com/office/drawing/2014/main" xmlns="" id="{7F6CA21B-A3AE-4807-B2F8-0880BEC2DBB9}"/>
                </a:ext>
              </a:extLst>
            </p:cNvPr>
            <p:cNvSpPr/>
            <p:nvPr/>
          </p:nvSpPr>
          <p:spPr>
            <a:xfrm>
              <a:off x="3937661" y="1587827"/>
              <a:ext cx="383552" cy="374639"/>
            </a:xfrm>
            <a:custGeom>
              <a:avLst/>
              <a:gdLst/>
              <a:ahLst/>
              <a:cxnLst/>
              <a:rect l="l" t="t" r="r" b="b"/>
              <a:pathLst>
                <a:path w="18547" h="18116" extrusionOk="0">
                  <a:moveTo>
                    <a:pt x="11909" y="0"/>
                  </a:moveTo>
                  <a:lnTo>
                    <a:pt x="1" y="8506"/>
                  </a:lnTo>
                  <a:lnTo>
                    <a:pt x="8269" y="18115"/>
                  </a:lnTo>
                  <a:lnTo>
                    <a:pt x="18546" y="7748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445;p69">
              <a:extLst>
                <a:ext uri="{FF2B5EF4-FFF2-40B4-BE49-F238E27FC236}">
                  <a16:creationId xmlns:a16="http://schemas.microsoft.com/office/drawing/2014/main" xmlns="" id="{82456DF0-472D-4A65-BD29-EF5E194D2F17}"/>
                </a:ext>
              </a:extLst>
            </p:cNvPr>
            <p:cNvSpPr/>
            <p:nvPr/>
          </p:nvSpPr>
          <p:spPr>
            <a:xfrm>
              <a:off x="3928769" y="1579720"/>
              <a:ext cx="400675" cy="391638"/>
            </a:xfrm>
            <a:custGeom>
              <a:avLst/>
              <a:gdLst/>
              <a:ahLst/>
              <a:cxnLst/>
              <a:rect l="l" t="t" r="r" b="b"/>
              <a:pathLst>
                <a:path w="19375" h="18938" extrusionOk="0">
                  <a:moveTo>
                    <a:pt x="12287" y="790"/>
                  </a:moveTo>
                  <a:lnTo>
                    <a:pt x="18578" y="8127"/>
                  </a:lnTo>
                  <a:lnTo>
                    <a:pt x="8718" y="18077"/>
                  </a:lnTo>
                  <a:lnTo>
                    <a:pt x="861" y="8949"/>
                  </a:lnTo>
                  <a:lnTo>
                    <a:pt x="12287" y="790"/>
                  </a:lnTo>
                  <a:close/>
                  <a:moveTo>
                    <a:pt x="12384" y="1"/>
                  </a:moveTo>
                  <a:lnTo>
                    <a:pt x="1" y="8846"/>
                  </a:lnTo>
                  <a:lnTo>
                    <a:pt x="8686" y="18937"/>
                  </a:lnTo>
                  <a:lnTo>
                    <a:pt x="19374" y="8153"/>
                  </a:lnTo>
                  <a:lnTo>
                    <a:pt x="123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446;p69">
              <a:extLst>
                <a:ext uri="{FF2B5EF4-FFF2-40B4-BE49-F238E27FC236}">
                  <a16:creationId xmlns:a16="http://schemas.microsoft.com/office/drawing/2014/main" xmlns="" id="{7A76F27B-A8DE-4223-A1A0-7CC277418669}"/>
                </a:ext>
              </a:extLst>
            </p:cNvPr>
            <p:cNvSpPr/>
            <p:nvPr/>
          </p:nvSpPr>
          <p:spPr>
            <a:xfrm>
              <a:off x="3966406" y="1730292"/>
              <a:ext cx="182232" cy="205890"/>
            </a:xfrm>
            <a:custGeom>
              <a:avLst/>
              <a:gdLst/>
              <a:ahLst/>
              <a:cxnLst/>
              <a:rect l="l" t="t" r="r" b="b"/>
              <a:pathLst>
                <a:path w="8812" h="9956" extrusionOk="0">
                  <a:moveTo>
                    <a:pt x="428" y="0"/>
                  </a:moveTo>
                  <a:cubicBezTo>
                    <a:pt x="205" y="0"/>
                    <a:pt x="1" y="282"/>
                    <a:pt x="209" y="500"/>
                  </a:cubicBezTo>
                  <a:lnTo>
                    <a:pt x="8214" y="9853"/>
                  </a:lnTo>
                  <a:cubicBezTo>
                    <a:pt x="8266" y="9917"/>
                    <a:pt x="8349" y="9949"/>
                    <a:pt x="8432" y="9955"/>
                  </a:cubicBezTo>
                  <a:lnTo>
                    <a:pt x="8432" y="9949"/>
                  </a:lnTo>
                  <a:cubicBezTo>
                    <a:pt x="8683" y="9949"/>
                    <a:pt x="8811" y="9660"/>
                    <a:pt x="8657" y="9468"/>
                  </a:cubicBezTo>
                  <a:lnTo>
                    <a:pt x="652" y="121"/>
                  </a:lnTo>
                  <a:cubicBezTo>
                    <a:pt x="587" y="36"/>
                    <a:pt x="506" y="0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447;p69">
              <a:extLst>
                <a:ext uri="{FF2B5EF4-FFF2-40B4-BE49-F238E27FC236}">
                  <a16:creationId xmlns:a16="http://schemas.microsoft.com/office/drawing/2014/main" xmlns="" id="{8BABAEF2-0A8F-4611-9D3A-01AD28AC820B}"/>
                </a:ext>
              </a:extLst>
            </p:cNvPr>
            <p:cNvSpPr/>
            <p:nvPr/>
          </p:nvSpPr>
          <p:spPr>
            <a:xfrm>
              <a:off x="4142931" y="1604888"/>
              <a:ext cx="155844" cy="179833"/>
            </a:xfrm>
            <a:custGeom>
              <a:avLst/>
              <a:gdLst/>
              <a:ahLst/>
              <a:cxnLst/>
              <a:rect l="l" t="t" r="r" b="b"/>
              <a:pathLst>
                <a:path w="7536" h="8696" extrusionOk="0">
                  <a:moveTo>
                    <a:pt x="419" y="1"/>
                  </a:moveTo>
                  <a:cubicBezTo>
                    <a:pt x="201" y="1"/>
                    <a:pt x="0" y="262"/>
                    <a:pt x="185" y="485"/>
                  </a:cubicBezTo>
                  <a:lnTo>
                    <a:pt x="6926" y="8592"/>
                  </a:lnTo>
                  <a:cubicBezTo>
                    <a:pt x="6983" y="8657"/>
                    <a:pt x="7067" y="8695"/>
                    <a:pt x="7150" y="8695"/>
                  </a:cubicBezTo>
                  <a:cubicBezTo>
                    <a:pt x="7401" y="8695"/>
                    <a:pt x="7535" y="8406"/>
                    <a:pt x="7381" y="8214"/>
                  </a:cubicBezTo>
                  <a:lnTo>
                    <a:pt x="641" y="112"/>
                  </a:lnTo>
                  <a:cubicBezTo>
                    <a:pt x="576" y="34"/>
                    <a:pt x="496" y="1"/>
                    <a:pt x="4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448;p69">
              <a:extLst>
                <a:ext uri="{FF2B5EF4-FFF2-40B4-BE49-F238E27FC236}">
                  <a16:creationId xmlns:a16="http://schemas.microsoft.com/office/drawing/2014/main" xmlns="" id="{93CDE1FD-900A-4D36-96B1-43312F4D7A64}"/>
                </a:ext>
              </a:extLst>
            </p:cNvPr>
            <p:cNvSpPr/>
            <p:nvPr/>
          </p:nvSpPr>
          <p:spPr>
            <a:xfrm>
              <a:off x="4070551" y="1712776"/>
              <a:ext cx="152225" cy="105737"/>
            </a:xfrm>
            <a:custGeom>
              <a:avLst/>
              <a:gdLst/>
              <a:ahLst/>
              <a:cxnLst/>
              <a:rect l="l" t="t" r="r" b="b"/>
              <a:pathLst>
                <a:path w="7361" h="5113" extrusionOk="0">
                  <a:moveTo>
                    <a:pt x="5172" y="1"/>
                  </a:moveTo>
                  <a:cubicBezTo>
                    <a:pt x="3052" y="1"/>
                    <a:pt x="1" y="3808"/>
                    <a:pt x="1451" y="4884"/>
                  </a:cubicBezTo>
                  <a:cubicBezTo>
                    <a:pt x="1665" y="5042"/>
                    <a:pt x="1918" y="5113"/>
                    <a:pt x="2196" y="5113"/>
                  </a:cubicBezTo>
                  <a:cubicBezTo>
                    <a:pt x="4163" y="5113"/>
                    <a:pt x="7360" y="1575"/>
                    <a:pt x="6202" y="416"/>
                  </a:cubicBezTo>
                  <a:cubicBezTo>
                    <a:pt x="5911" y="126"/>
                    <a:pt x="5557" y="1"/>
                    <a:pt x="51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449;p69">
              <a:extLst>
                <a:ext uri="{FF2B5EF4-FFF2-40B4-BE49-F238E27FC236}">
                  <a16:creationId xmlns:a16="http://schemas.microsoft.com/office/drawing/2014/main" xmlns="" id="{E9428341-5B69-486C-A6FC-3096FFC9C959}"/>
                </a:ext>
              </a:extLst>
            </p:cNvPr>
            <p:cNvSpPr/>
            <p:nvPr/>
          </p:nvSpPr>
          <p:spPr>
            <a:xfrm>
              <a:off x="4084758" y="1706654"/>
              <a:ext cx="131566" cy="117897"/>
            </a:xfrm>
            <a:custGeom>
              <a:avLst/>
              <a:gdLst/>
              <a:ahLst/>
              <a:cxnLst/>
              <a:rect l="l" t="t" r="r" b="b"/>
              <a:pathLst>
                <a:path w="6362" h="5701" extrusionOk="0">
                  <a:moveTo>
                    <a:pt x="4504" y="583"/>
                  </a:moveTo>
                  <a:cubicBezTo>
                    <a:pt x="4804" y="583"/>
                    <a:pt x="5096" y="705"/>
                    <a:pt x="5309" y="917"/>
                  </a:cubicBezTo>
                  <a:cubicBezTo>
                    <a:pt x="5688" y="1303"/>
                    <a:pt x="5354" y="2265"/>
                    <a:pt x="4494" y="3267"/>
                  </a:cubicBezTo>
                  <a:cubicBezTo>
                    <a:pt x="3624" y="4275"/>
                    <a:pt x="2386" y="5116"/>
                    <a:pt x="1520" y="5116"/>
                  </a:cubicBezTo>
                  <a:cubicBezTo>
                    <a:pt x="1300" y="5116"/>
                    <a:pt x="1104" y="5062"/>
                    <a:pt x="944" y="4942"/>
                  </a:cubicBezTo>
                  <a:cubicBezTo>
                    <a:pt x="861" y="4885"/>
                    <a:pt x="610" y="4698"/>
                    <a:pt x="700" y="4133"/>
                  </a:cubicBezTo>
                  <a:cubicBezTo>
                    <a:pt x="906" y="2888"/>
                    <a:pt x="2543" y="1123"/>
                    <a:pt x="3884" y="686"/>
                  </a:cubicBezTo>
                  <a:cubicBezTo>
                    <a:pt x="4077" y="622"/>
                    <a:pt x="4282" y="590"/>
                    <a:pt x="4481" y="584"/>
                  </a:cubicBezTo>
                  <a:cubicBezTo>
                    <a:pt x="4489" y="583"/>
                    <a:pt x="4497" y="583"/>
                    <a:pt x="4504" y="583"/>
                  </a:cubicBezTo>
                  <a:close/>
                  <a:moveTo>
                    <a:pt x="4492" y="1"/>
                  </a:moveTo>
                  <a:cubicBezTo>
                    <a:pt x="4247" y="1"/>
                    <a:pt x="3985" y="45"/>
                    <a:pt x="3711" y="134"/>
                  </a:cubicBezTo>
                  <a:cubicBezTo>
                    <a:pt x="2145" y="635"/>
                    <a:pt x="366" y="2574"/>
                    <a:pt x="122" y="4037"/>
                  </a:cubicBezTo>
                  <a:cubicBezTo>
                    <a:pt x="1" y="4795"/>
                    <a:pt x="309" y="5206"/>
                    <a:pt x="591" y="5417"/>
                  </a:cubicBezTo>
                  <a:cubicBezTo>
                    <a:pt x="846" y="5598"/>
                    <a:pt x="1156" y="5700"/>
                    <a:pt x="1474" y="5700"/>
                  </a:cubicBezTo>
                  <a:cubicBezTo>
                    <a:pt x="1483" y="5700"/>
                    <a:pt x="1493" y="5700"/>
                    <a:pt x="1503" y="5700"/>
                  </a:cubicBezTo>
                  <a:cubicBezTo>
                    <a:pt x="2594" y="5700"/>
                    <a:pt x="3961" y="4775"/>
                    <a:pt x="4937" y="3652"/>
                  </a:cubicBezTo>
                  <a:cubicBezTo>
                    <a:pt x="6060" y="2349"/>
                    <a:pt x="6362" y="1142"/>
                    <a:pt x="5720" y="500"/>
                  </a:cubicBezTo>
                  <a:cubicBezTo>
                    <a:pt x="5389" y="169"/>
                    <a:pt x="4971" y="1"/>
                    <a:pt x="44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450;p69">
              <a:extLst>
                <a:ext uri="{FF2B5EF4-FFF2-40B4-BE49-F238E27FC236}">
                  <a16:creationId xmlns:a16="http://schemas.microsoft.com/office/drawing/2014/main" xmlns="" id="{F51336C5-5BCA-4E8B-97CC-6944D275394B}"/>
                </a:ext>
              </a:extLst>
            </p:cNvPr>
            <p:cNvSpPr/>
            <p:nvPr/>
          </p:nvSpPr>
          <p:spPr>
            <a:xfrm>
              <a:off x="4311225" y="1520245"/>
              <a:ext cx="89627" cy="64687"/>
            </a:xfrm>
            <a:custGeom>
              <a:avLst/>
              <a:gdLst/>
              <a:ahLst/>
              <a:cxnLst/>
              <a:rect l="l" t="t" r="r" b="b"/>
              <a:pathLst>
                <a:path w="4334" h="3128" extrusionOk="0">
                  <a:moveTo>
                    <a:pt x="3820" y="1"/>
                  </a:moveTo>
                  <a:lnTo>
                    <a:pt x="1" y="2293"/>
                  </a:lnTo>
                  <a:lnTo>
                    <a:pt x="656" y="3127"/>
                  </a:lnTo>
                  <a:lnTo>
                    <a:pt x="4334" y="649"/>
                  </a:lnTo>
                  <a:lnTo>
                    <a:pt x="3820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451;p69">
              <a:extLst>
                <a:ext uri="{FF2B5EF4-FFF2-40B4-BE49-F238E27FC236}">
                  <a16:creationId xmlns:a16="http://schemas.microsoft.com/office/drawing/2014/main" xmlns="" id="{DA66952F-DCC1-4204-95EC-383FCEE6F469}"/>
                </a:ext>
              </a:extLst>
            </p:cNvPr>
            <p:cNvSpPr/>
            <p:nvPr/>
          </p:nvSpPr>
          <p:spPr>
            <a:xfrm>
              <a:off x="4284547" y="1616221"/>
              <a:ext cx="23120" cy="32364"/>
            </a:xfrm>
            <a:custGeom>
              <a:avLst/>
              <a:gdLst/>
              <a:ahLst/>
              <a:cxnLst/>
              <a:rect l="l" t="t" r="r" b="b"/>
              <a:pathLst>
                <a:path w="1118" h="1565" extrusionOk="0">
                  <a:moveTo>
                    <a:pt x="1040" y="1"/>
                  </a:moveTo>
                  <a:cubicBezTo>
                    <a:pt x="1032" y="1"/>
                    <a:pt x="1023" y="3"/>
                    <a:pt x="1015" y="7"/>
                  </a:cubicBezTo>
                  <a:cubicBezTo>
                    <a:pt x="893" y="104"/>
                    <a:pt x="777" y="206"/>
                    <a:pt x="674" y="316"/>
                  </a:cubicBezTo>
                  <a:cubicBezTo>
                    <a:pt x="565" y="425"/>
                    <a:pt x="469" y="547"/>
                    <a:pt x="386" y="681"/>
                  </a:cubicBezTo>
                  <a:cubicBezTo>
                    <a:pt x="302" y="810"/>
                    <a:pt x="232" y="945"/>
                    <a:pt x="161" y="1079"/>
                  </a:cubicBezTo>
                  <a:cubicBezTo>
                    <a:pt x="103" y="1221"/>
                    <a:pt x="45" y="1362"/>
                    <a:pt x="0" y="1510"/>
                  </a:cubicBezTo>
                  <a:cubicBezTo>
                    <a:pt x="0" y="1535"/>
                    <a:pt x="20" y="1548"/>
                    <a:pt x="45" y="1554"/>
                  </a:cubicBezTo>
                  <a:cubicBezTo>
                    <a:pt x="52" y="1561"/>
                    <a:pt x="61" y="1564"/>
                    <a:pt x="71" y="1564"/>
                  </a:cubicBezTo>
                  <a:cubicBezTo>
                    <a:pt x="81" y="1564"/>
                    <a:pt x="90" y="1561"/>
                    <a:pt x="97" y="1554"/>
                  </a:cubicBezTo>
                  <a:lnTo>
                    <a:pt x="379" y="1195"/>
                  </a:lnTo>
                  <a:lnTo>
                    <a:pt x="642" y="842"/>
                  </a:lnTo>
                  <a:lnTo>
                    <a:pt x="880" y="476"/>
                  </a:lnTo>
                  <a:cubicBezTo>
                    <a:pt x="957" y="348"/>
                    <a:pt x="1028" y="219"/>
                    <a:pt x="1111" y="91"/>
                  </a:cubicBezTo>
                  <a:cubicBezTo>
                    <a:pt x="1117" y="65"/>
                    <a:pt x="1105" y="40"/>
                    <a:pt x="1085" y="27"/>
                  </a:cubicBezTo>
                  <a:cubicBezTo>
                    <a:pt x="1072" y="10"/>
                    <a:pt x="1057" y="1"/>
                    <a:pt x="1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452;p69">
              <a:extLst>
                <a:ext uri="{FF2B5EF4-FFF2-40B4-BE49-F238E27FC236}">
                  <a16:creationId xmlns:a16="http://schemas.microsoft.com/office/drawing/2014/main" xmlns="" id="{62A23A54-76BA-40AC-93F1-3D3BDC209C7A}"/>
                </a:ext>
              </a:extLst>
            </p:cNvPr>
            <p:cNvSpPr/>
            <p:nvPr/>
          </p:nvSpPr>
          <p:spPr>
            <a:xfrm>
              <a:off x="4294763" y="1631813"/>
              <a:ext cx="26243" cy="34060"/>
            </a:xfrm>
            <a:custGeom>
              <a:avLst/>
              <a:gdLst/>
              <a:ahLst/>
              <a:cxnLst/>
              <a:rect l="l" t="t" r="r" b="b"/>
              <a:pathLst>
                <a:path w="1269" h="1647" extrusionOk="0">
                  <a:moveTo>
                    <a:pt x="1190" y="0"/>
                  </a:moveTo>
                  <a:cubicBezTo>
                    <a:pt x="1178" y="0"/>
                    <a:pt x="1167" y="3"/>
                    <a:pt x="1156" y="11"/>
                  </a:cubicBezTo>
                  <a:cubicBezTo>
                    <a:pt x="1034" y="126"/>
                    <a:pt x="919" y="242"/>
                    <a:pt x="810" y="370"/>
                  </a:cubicBezTo>
                  <a:cubicBezTo>
                    <a:pt x="720" y="492"/>
                    <a:pt x="611" y="614"/>
                    <a:pt x="521" y="749"/>
                  </a:cubicBezTo>
                  <a:cubicBezTo>
                    <a:pt x="431" y="884"/>
                    <a:pt x="341" y="1019"/>
                    <a:pt x="251" y="1160"/>
                  </a:cubicBezTo>
                  <a:cubicBezTo>
                    <a:pt x="168" y="1308"/>
                    <a:pt x="91" y="1449"/>
                    <a:pt x="20" y="1596"/>
                  </a:cubicBezTo>
                  <a:cubicBezTo>
                    <a:pt x="7" y="1609"/>
                    <a:pt x="1" y="1622"/>
                    <a:pt x="1" y="1641"/>
                  </a:cubicBezTo>
                  <a:cubicBezTo>
                    <a:pt x="10" y="1645"/>
                    <a:pt x="22" y="1646"/>
                    <a:pt x="33" y="1646"/>
                  </a:cubicBezTo>
                  <a:cubicBezTo>
                    <a:pt x="44" y="1646"/>
                    <a:pt x="55" y="1645"/>
                    <a:pt x="65" y="1641"/>
                  </a:cubicBezTo>
                  <a:cubicBezTo>
                    <a:pt x="180" y="1526"/>
                    <a:pt x="296" y="1410"/>
                    <a:pt x="405" y="1288"/>
                  </a:cubicBezTo>
                  <a:cubicBezTo>
                    <a:pt x="514" y="1166"/>
                    <a:pt x="611" y="1044"/>
                    <a:pt x="726" y="910"/>
                  </a:cubicBezTo>
                  <a:cubicBezTo>
                    <a:pt x="829" y="788"/>
                    <a:pt x="925" y="653"/>
                    <a:pt x="1015" y="512"/>
                  </a:cubicBezTo>
                  <a:cubicBezTo>
                    <a:pt x="1105" y="377"/>
                    <a:pt x="1182" y="229"/>
                    <a:pt x="1259" y="81"/>
                  </a:cubicBezTo>
                  <a:cubicBezTo>
                    <a:pt x="1269" y="37"/>
                    <a:pt x="1229" y="0"/>
                    <a:pt x="1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453;p69">
              <a:extLst>
                <a:ext uri="{FF2B5EF4-FFF2-40B4-BE49-F238E27FC236}">
                  <a16:creationId xmlns:a16="http://schemas.microsoft.com/office/drawing/2014/main" xmlns="" id="{EED3CFCD-1426-4531-8FD9-989F78CC162C}"/>
                </a:ext>
              </a:extLst>
            </p:cNvPr>
            <p:cNvSpPr/>
            <p:nvPr/>
          </p:nvSpPr>
          <p:spPr>
            <a:xfrm>
              <a:off x="4324377" y="1630573"/>
              <a:ext cx="43428" cy="48246"/>
            </a:xfrm>
            <a:custGeom>
              <a:avLst/>
              <a:gdLst/>
              <a:ahLst/>
              <a:cxnLst/>
              <a:rect l="l" t="t" r="r" b="b"/>
              <a:pathLst>
                <a:path w="2100" h="2333" extrusionOk="0">
                  <a:moveTo>
                    <a:pt x="2042" y="0"/>
                  </a:moveTo>
                  <a:cubicBezTo>
                    <a:pt x="2026" y="0"/>
                    <a:pt x="2009" y="7"/>
                    <a:pt x="1997" y="20"/>
                  </a:cubicBezTo>
                  <a:cubicBezTo>
                    <a:pt x="1810" y="186"/>
                    <a:pt x="1618" y="353"/>
                    <a:pt x="1451" y="533"/>
                  </a:cubicBezTo>
                  <a:cubicBezTo>
                    <a:pt x="1278" y="713"/>
                    <a:pt x="1104" y="886"/>
                    <a:pt x="937" y="1079"/>
                  </a:cubicBezTo>
                  <a:cubicBezTo>
                    <a:pt x="771" y="1278"/>
                    <a:pt x="610" y="1470"/>
                    <a:pt x="456" y="1669"/>
                  </a:cubicBezTo>
                  <a:cubicBezTo>
                    <a:pt x="302" y="1862"/>
                    <a:pt x="154" y="2067"/>
                    <a:pt x="7" y="2266"/>
                  </a:cubicBezTo>
                  <a:cubicBezTo>
                    <a:pt x="0" y="2286"/>
                    <a:pt x="0" y="2305"/>
                    <a:pt x="7" y="2318"/>
                  </a:cubicBezTo>
                  <a:cubicBezTo>
                    <a:pt x="16" y="2327"/>
                    <a:pt x="29" y="2332"/>
                    <a:pt x="42" y="2332"/>
                  </a:cubicBezTo>
                  <a:cubicBezTo>
                    <a:pt x="55" y="2332"/>
                    <a:pt x="68" y="2327"/>
                    <a:pt x="77" y="2318"/>
                  </a:cubicBezTo>
                  <a:cubicBezTo>
                    <a:pt x="263" y="2151"/>
                    <a:pt x="450" y="1984"/>
                    <a:pt x="623" y="1810"/>
                  </a:cubicBezTo>
                  <a:cubicBezTo>
                    <a:pt x="803" y="1631"/>
                    <a:pt x="982" y="1457"/>
                    <a:pt x="1149" y="1271"/>
                  </a:cubicBezTo>
                  <a:cubicBezTo>
                    <a:pt x="1310" y="1079"/>
                    <a:pt x="1477" y="899"/>
                    <a:pt x="1631" y="700"/>
                  </a:cubicBezTo>
                  <a:cubicBezTo>
                    <a:pt x="1791" y="507"/>
                    <a:pt x="1939" y="302"/>
                    <a:pt x="2086" y="97"/>
                  </a:cubicBezTo>
                  <a:cubicBezTo>
                    <a:pt x="2099" y="71"/>
                    <a:pt x="2099" y="39"/>
                    <a:pt x="2086" y="20"/>
                  </a:cubicBezTo>
                  <a:cubicBezTo>
                    <a:pt x="2074" y="7"/>
                    <a:pt x="2058" y="0"/>
                    <a:pt x="20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454;p69">
              <a:extLst>
                <a:ext uri="{FF2B5EF4-FFF2-40B4-BE49-F238E27FC236}">
                  <a16:creationId xmlns:a16="http://schemas.microsoft.com/office/drawing/2014/main" xmlns="" id="{4073D3D1-E9E9-4DB2-AC3C-9F49AD3C64EA}"/>
                </a:ext>
              </a:extLst>
            </p:cNvPr>
            <p:cNvSpPr/>
            <p:nvPr/>
          </p:nvSpPr>
          <p:spPr>
            <a:xfrm>
              <a:off x="4115985" y="1732111"/>
              <a:ext cx="64377" cy="62660"/>
            </a:xfrm>
            <a:custGeom>
              <a:avLst/>
              <a:gdLst/>
              <a:ahLst/>
              <a:cxnLst/>
              <a:rect l="l" t="t" r="r" b="b"/>
              <a:pathLst>
                <a:path w="3113" h="3030" extrusionOk="0">
                  <a:moveTo>
                    <a:pt x="3061" y="1"/>
                  </a:moveTo>
                  <a:cubicBezTo>
                    <a:pt x="3016" y="7"/>
                    <a:pt x="2984" y="46"/>
                    <a:pt x="2984" y="84"/>
                  </a:cubicBezTo>
                  <a:cubicBezTo>
                    <a:pt x="2920" y="431"/>
                    <a:pt x="2779" y="752"/>
                    <a:pt x="2586" y="1041"/>
                  </a:cubicBezTo>
                  <a:cubicBezTo>
                    <a:pt x="2387" y="1330"/>
                    <a:pt x="2149" y="1593"/>
                    <a:pt x="1880" y="1811"/>
                  </a:cubicBezTo>
                  <a:cubicBezTo>
                    <a:pt x="1604" y="2042"/>
                    <a:pt x="1309" y="2241"/>
                    <a:pt x="1000" y="2415"/>
                  </a:cubicBezTo>
                  <a:cubicBezTo>
                    <a:pt x="692" y="2601"/>
                    <a:pt x="371" y="2768"/>
                    <a:pt x="50" y="2941"/>
                  </a:cubicBezTo>
                  <a:cubicBezTo>
                    <a:pt x="14" y="2959"/>
                    <a:pt x="0" y="3025"/>
                    <a:pt x="10" y="3025"/>
                  </a:cubicBezTo>
                  <a:cubicBezTo>
                    <a:pt x="11" y="3025"/>
                    <a:pt x="11" y="3025"/>
                    <a:pt x="12" y="3024"/>
                  </a:cubicBezTo>
                  <a:cubicBezTo>
                    <a:pt x="25" y="3028"/>
                    <a:pt x="39" y="3029"/>
                    <a:pt x="54" y="3029"/>
                  </a:cubicBezTo>
                  <a:cubicBezTo>
                    <a:pt x="68" y="3029"/>
                    <a:pt x="82" y="3028"/>
                    <a:pt x="95" y="3024"/>
                  </a:cubicBezTo>
                  <a:cubicBezTo>
                    <a:pt x="442" y="2909"/>
                    <a:pt x="782" y="2774"/>
                    <a:pt x="1116" y="2620"/>
                  </a:cubicBezTo>
                  <a:cubicBezTo>
                    <a:pt x="1456" y="2460"/>
                    <a:pt x="1771" y="2267"/>
                    <a:pt x="2066" y="2036"/>
                  </a:cubicBezTo>
                  <a:cubicBezTo>
                    <a:pt x="2361" y="1792"/>
                    <a:pt x="2605" y="1503"/>
                    <a:pt x="2798" y="1176"/>
                  </a:cubicBezTo>
                  <a:cubicBezTo>
                    <a:pt x="2990" y="848"/>
                    <a:pt x="3100" y="476"/>
                    <a:pt x="3112" y="97"/>
                  </a:cubicBezTo>
                  <a:cubicBezTo>
                    <a:pt x="3112" y="59"/>
                    <a:pt x="3093" y="20"/>
                    <a:pt x="3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455;p69">
              <a:extLst>
                <a:ext uri="{FF2B5EF4-FFF2-40B4-BE49-F238E27FC236}">
                  <a16:creationId xmlns:a16="http://schemas.microsoft.com/office/drawing/2014/main" xmlns="" id="{E035CAE5-8FAA-4353-B5AF-9503B52C8571}"/>
                </a:ext>
              </a:extLst>
            </p:cNvPr>
            <p:cNvSpPr/>
            <p:nvPr/>
          </p:nvSpPr>
          <p:spPr>
            <a:xfrm>
              <a:off x="3937537" y="1681714"/>
              <a:ext cx="183080" cy="116222"/>
            </a:xfrm>
            <a:custGeom>
              <a:avLst/>
              <a:gdLst/>
              <a:ahLst/>
              <a:cxnLst/>
              <a:rect l="l" t="t" r="r" b="b"/>
              <a:pathLst>
                <a:path w="8853" h="5620" extrusionOk="0">
                  <a:moveTo>
                    <a:pt x="8798" y="0"/>
                  </a:moveTo>
                  <a:cubicBezTo>
                    <a:pt x="8759" y="0"/>
                    <a:pt x="8699" y="18"/>
                    <a:pt x="8634" y="50"/>
                  </a:cubicBezTo>
                  <a:cubicBezTo>
                    <a:pt x="7877" y="435"/>
                    <a:pt x="7145" y="827"/>
                    <a:pt x="6413" y="1263"/>
                  </a:cubicBezTo>
                  <a:cubicBezTo>
                    <a:pt x="5682" y="1693"/>
                    <a:pt x="4956" y="2117"/>
                    <a:pt x="4250" y="2573"/>
                  </a:cubicBezTo>
                  <a:cubicBezTo>
                    <a:pt x="3538" y="3029"/>
                    <a:pt x="2851" y="3497"/>
                    <a:pt x="2151" y="3985"/>
                  </a:cubicBezTo>
                  <a:cubicBezTo>
                    <a:pt x="1445" y="4466"/>
                    <a:pt x="771" y="4967"/>
                    <a:pt x="103" y="5481"/>
                  </a:cubicBezTo>
                  <a:cubicBezTo>
                    <a:pt x="33" y="5532"/>
                    <a:pt x="1" y="5583"/>
                    <a:pt x="7" y="5609"/>
                  </a:cubicBezTo>
                  <a:cubicBezTo>
                    <a:pt x="9" y="5616"/>
                    <a:pt x="15" y="5619"/>
                    <a:pt x="25" y="5619"/>
                  </a:cubicBezTo>
                  <a:cubicBezTo>
                    <a:pt x="52" y="5619"/>
                    <a:pt x="106" y="5595"/>
                    <a:pt x="167" y="5558"/>
                  </a:cubicBezTo>
                  <a:cubicBezTo>
                    <a:pt x="867" y="5089"/>
                    <a:pt x="1573" y="4627"/>
                    <a:pt x="2279" y="4171"/>
                  </a:cubicBezTo>
                  <a:cubicBezTo>
                    <a:pt x="2992" y="3715"/>
                    <a:pt x="3698" y="3266"/>
                    <a:pt x="4411" y="2817"/>
                  </a:cubicBezTo>
                  <a:cubicBezTo>
                    <a:pt x="5117" y="2367"/>
                    <a:pt x="5829" y="1924"/>
                    <a:pt x="6548" y="1482"/>
                  </a:cubicBezTo>
                  <a:lnTo>
                    <a:pt x="8699" y="166"/>
                  </a:lnTo>
                  <a:cubicBezTo>
                    <a:pt x="8789" y="108"/>
                    <a:pt x="8853" y="50"/>
                    <a:pt x="8840" y="18"/>
                  </a:cubicBezTo>
                  <a:cubicBezTo>
                    <a:pt x="8835" y="6"/>
                    <a:pt x="8820" y="0"/>
                    <a:pt x="87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456;p69">
              <a:extLst>
                <a:ext uri="{FF2B5EF4-FFF2-40B4-BE49-F238E27FC236}">
                  <a16:creationId xmlns:a16="http://schemas.microsoft.com/office/drawing/2014/main" xmlns="" id="{F24EE894-B834-4E44-91E7-D919742BB6DC}"/>
                </a:ext>
              </a:extLst>
            </p:cNvPr>
            <p:cNvSpPr/>
            <p:nvPr/>
          </p:nvSpPr>
          <p:spPr>
            <a:xfrm>
              <a:off x="4143034" y="1623066"/>
              <a:ext cx="64398" cy="34598"/>
            </a:xfrm>
            <a:custGeom>
              <a:avLst/>
              <a:gdLst/>
              <a:ahLst/>
              <a:cxnLst/>
              <a:rect l="l" t="t" r="r" b="b"/>
              <a:pathLst>
                <a:path w="3114" h="1673" extrusionOk="0">
                  <a:moveTo>
                    <a:pt x="3045" y="1"/>
                  </a:moveTo>
                  <a:cubicBezTo>
                    <a:pt x="3033" y="1"/>
                    <a:pt x="3022" y="4"/>
                    <a:pt x="3011" y="10"/>
                  </a:cubicBezTo>
                  <a:cubicBezTo>
                    <a:pt x="2754" y="126"/>
                    <a:pt x="2498" y="235"/>
                    <a:pt x="2247" y="363"/>
                  </a:cubicBezTo>
                  <a:lnTo>
                    <a:pt x="1496" y="742"/>
                  </a:lnTo>
                  <a:lnTo>
                    <a:pt x="764" y="1159"/>
                  </a:lnTo>
                  <a:lnTo>
                    <a:pt x="39" y="1589"/>
                  </a:lnTo>
                  <a:cubicBezTo>
                    <a:pt x="13" y="1602"/>
                    <a:pt x="1" y="1628"/>
                    <a:pt x="7" y="1654"/>
                  </a:cubicBezTo>
                  <a:cubicBezTo>
                    <a:pt x="13" y="1673"/>
                    <a:pt x="45" y="1673"/>
                    <a:pt x="78" y="1673"/>
                  </a:cubicBezTo>
                  <a:cubicBezTo>
                    <a:pt x="341" y="1570"/>
                    <a:pt x="604" y="1480"/>
                    <a:pt x="867" y="1365"/>
                  </a:cubicBezTo>
                  <a:cubicBezTo>
                    <a:pt x="1124" y="1243"/>
                    <a:pt x="1381" y="1127"/>
                    <a:pt x="1631" y="1005"/>
                  </a:cubicBezTo>
                  <a:cubicBezTo>
                    <a:pt x="1881" y="883"/>
                    <a:pt x="2125" y="742"/>
                    <a:pt x="2369" y="588"/>
                  </a:cubicBezTo>
                  <a:cubicBezTo>
                    <a:pt x="2613" y="440"/>
                    <a:pt x="2844" y="280"/>
                    <a:pt x="3075" y="119"/>
                  </a:cubicBezTo>
                  <a:cubicBezTo>
                    <a:pt x="3101" y="100"/>
                    <a:pt x="3114" y="62"/>
                    <a:pt x="3107" y="29"/>
                  </a:cubicBezTo>
                  <a:cubicBezTo>
                    <a:pt x="3090" y="12"/>
                    <a:pt x="3068" y="1"/>
                    <a:pt x="3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457;p69">
              <a:extLst>
                <a:ext uri="{FF2B5EF4-FFF2-40B4-BE49-F238E27FC236}">
                  <a16:creationId xmlns:a16="http://schemas.microsoft.com/office/drawing/2014/main" xmlns="" id="{A1C77A01-33B3-4AC2-A486-6F3E7A0BC169}"/>
                </a:ext>
              </a:extLst>
            </p:cNvPr>
            <p:cNvSpPr/>
            <p:nvPr/>
          </p:nvSpPr>
          <p:spPr>
            <a:xfrm>
              <a:off x="4118735" y="1781826"/>
              <a:ext cx="91219" cy="59972"/>
            </a:xfrm>
            <a:custGeom>
              <a:avLst/>
              <a:gdLst/>
              <a:ahLst/>
              <a:cxnLst/>
              <a:rect l="l" t="t" r="r" b="b"/>
              <a:pathLst>
                <a:path w="4411" h="2900" extrusionOk="0">
                  <a:moveTo>
                    <a:pt x="4360" y="0"/>
                  </a:moveTo>
                  <a:cubicBezTo>
                    <a:pt x="4335" y="0"/>
                    <a:pt x="4304" y="21"/>
                    <a:pt x="4276" y="49"/>
                  </a:cubicBezTo>
                  <a:cubicBezTo>
                    <a:pt x="4006" y="383"/>
                    <a:pt x="3711" y="697"/>
                    <a:pt x="3397" y="980"/>
                  </a:cubicBezTo>
                  <a:cubicBezTo>
                    <a:pt x="3082" y="1269"/>
                    <a:pt x="2748" y="1532"/>
                    <a:pt x="2389" y="1757"/>
                  </a:cubicBezTo>
                  <a:cubicBezTo>
                    <a:pt x="2036" y="2001"/>
                    <a:pt x="1663" y="2206"/>
                    <a:pt x="1272" y="2379"/>
                  </a:cubicBezTo>
                  <a:cubicBezTo>
                    <a:pt x="880" y="2559"/>
                    <a:pt x="476" y="2700"/>
                    <a:pt x="65" y="2809"/>
                  </a:cubicBezTo>
                  <a:cubicBezTo>
                    <a:pt x="20" y="2822"/>
                    <a:pt x="1" y="2835"/>
                    <a:pt x="1" y="2867"/>
                  </a:cubicBezTo>
                  <a:cubicBezTo>
                    <a:pt x="1" y="2899"/>
                    <a:pt x="39" y="2899"/>
                    <a:pt x="91" y="2899"/>
                  </a:cubicBezTo>
                  <a:cubicBezTo>
                    <a:pt x="527" y="2842"/>
                    <a:pt x="957" y="2739"/>
                    <a:pt x="1368" y="2591"/>
                  </a:cubicBezTo>
                  <a:cubicBezTo>
                    <a:pt x="1785" y="2431"/>
                    <a:pt x="2183" y="2238"/>
                    <a:pt x="2556" y="2001"/>
                  </a:cubicBezTo>
                  <a:cubicBezTo>
                    <a:pt x="2928" y="1763"/>
                    <a:pt x="3268" y="1481"/>
                    <a:pt x="3583" y="1166"/>
                  </a:cubicBezTo>
                  <a:cubicBezTo>
                    <a:pt x="3891" y="852"/>
                    <a:pt x="4161" y="498"/>
                    <a:pt x="4385" y="120"/>
                  </a:cubicBezTo>
                  <a:cubicBezTo>
                    <a:pt x="4404" y="81"/>
                    <a:pt x="4411" y="30"/>
                    <a:pt x="4385" y="11"/>
                  </a:cubicBezTo>
                  <a:cubicBezTo>
                    <a:pt x="4378" y="3"/>
                    <a:pt x="4369" y="0"/>
                    <a:pt x="43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458;p69">
              <a:extLst>
                <a:ext uri="{FF2B5EF4-FFF2-40B4-BE49-F238E27FC236}">
                  <a16:creationId xmlns:a16="http://schemas.microsoft.com/office/drawing/2014/main" xmlns="" id="{10C30580-1CEC-4961-9D07-7A819F6564D9}"/>
                </a:ext>
              </a:extLst>
            </p:cNvPr>
            <p:cNvSpPr/>
            <p:nvPr/>
          </p:nvSpPr>
          <p:spPr>
            <a:xfrm>
              <a:off x="4132818" y="1679915"/>
              <a:ext cx="90682" cy="29593"/>
            </a:xfrm>
            <a:custGeom>
              <a:avLst/>
              <a:gdLst/>
              <a:ahLst/>
              <a:cxnLst/>
              <a:rect l="l" t="t" r="r" b="b"/>
              <a:pathLst>
                <a:path w="4385" h="1431" extrusionOk="0">
                  <a:moveTo>
                    <a:pt x="2925" y="1"/>
                  </a:moveTo>
                  <a:cubicBezTo>
                    <a:pt x="2215" y="1"/>
                    <a:pt x="1523" y="199"/>
                    <a:pt x="918" y="574"/>
                  </a:cubicBezTo>
                  <a:cubicBezTo>
                    <a:pt x="584" y="779"/>
                    <a:pt x="289" y="1036"/>
                    <a:pt x="32" y="1337"/>
                  </a:cubicBezTo>
                  <a:cubicBezTo>
                    <a:pt x="7" y="1370"/>
                    <a:pt x="0" y="1402"/>
                    <a:pt x="13" y="1421"/>
                  </a:cubicBezTo>
                  <a:cubicBezTo>
                    <a:pt x="20" y="1427"/>
                    <a:pt x="28" y="1430"/>
                    <a:pt x="38" y="1430"/>
                  </a:cubicBezTo>
                  <a:cubicBezTo>
                    <a:pt x="57" y="1430"/>
                    <a:pt x="82" y="1419"/>
                    <a:pt x="103" y="1402"/>
                  </a:cubicBezTo>
                  <a:cubicBezTo>
                    <a:pt x="379" y="1151"/>
                    <a:pt x="694" y="939"/>
                    <a:pt x="1027" y="779"/>
                  </a:cubicBezTo>
                  <a:cubicBezTo>
                    <a:pt x="1698" y="439"/>
                    <a:pt x="2434" y="267"/>
                    <a:pt x="3175" y="267"/>
                  </a:cubicBezTo>
                  <a:cubicBezTo>
                    <a:pt x="3541" y="267"/>
                    <a:pt x="3908" y="309"/>
                    <a:pt x="4269" y="394"/>
                  </a:cubicBezTo>
                  <a:cubicBezTo>
                    <a:pt x="4277" y="397"/>
                    <a:pt x="4287" y="399"/>
                    <a:pt x="4296" y="399"/>
                  </a:cubicBezTo>
                  <a:cubicBezTo>
                    <a:pt x="4323" y="399"/>
                    <a:pt x="4353" y="386"/>
                    <a:pt x="4372" y="362"/>
                  </a:cubicBezTo>
                  <a:cubicBezTo>
                    <a:pt x="4385" y="336"/>
                    <a:pt x="4359" y="291"/>
                    <a:pt x="4308" y="278"/>
                  </a:cubicBezTo>
                  <a:cubicBezTo>
                    <a:pt x="3948" y="124"/>
                    <a:pt x="3563" y="34"/>
                    <a:pt x="3171" y="9"/>
                  </a:cubicBezTo>
                  <a:cubicBezTo>
                    <a:pt x="3089" y="3"/>
                    <a:pt x="3007" y="1"/>
                    <a:pt x="29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459;p69">
              <a:extLst>
                <a:ext uri="{FF2B5EF4-FFF2-40B4-BE49-F238E27FC236}">
                  <a16:creationId xmlns:a16="http://schemas.microsoft.com/office/drawing/2014/main" xmlns="" id="{25ECC28C-2B74-4897-813E-899752626091}"/>
                </a:ext>
              </a:extLst>
            </p:cNvPr>
            <p:cNvSpPr/>
            <p:nvPr/>
          </p:nvSpPr>
          <p:spPr>
            <a:xfrm>
              <a:off x="4251232" y="1566692"/>
              <a:ext cx="43697" cy="26781"/>
            </a:xfrm>
            <a:custGeom>
              <a:avLst/>
              <a:gdLst/>
              <a:ahLst/>
              <a:cxnLst/>
              <a:rect l="l" t="t" r="r" b="b"/>
              <a:pathLst>
                <a:path w="2113" h="1295" extrusionOk="0">
                  <a:moveTo>
                    <a:pt x="2038" y="0"/>
                  </a:moveTo>
                  <a:cubicBezTo>
                    <a:pt x="2033" y="0"/>
                    <a:pt x="2028" y="1"/>
                    <a:pt x="2022" y="2"/>
                  </a:cubicBezTo>
                  <a:cubicBezTo>
                    <a:pt x="1843" y="72"/>
                    <a:pt x="1663" y="149"/>
                    <a:pt x="1490" y="246"/>
                  </a:cubicBezTo>
                  <a:cubicBezTo>
                    <a:pt x="1310" y="342"/>
                    <a:pt x="1136" y="432"/>
                    <a:pt x="976" y="534"/>
                  </a:cubicBezTo>
                  <a:cubicBezTo>
                    <a:pt x="809" y="644"/>
                    <a:pt x="661" y="746"/>
                    <a:pt x="482" y="862"/>
                  </a:cubicBezTo>
                  <a:cubicBezTo>
                    <a:pt x="321" y="971"/>
                    <a:pt x="167" y="1093"/>
                    <a:pt x="13" y="1221"/>
                  </a:cubicBezTo>
                  <a:cubicBezTo>
                    <a:pt x="7" y="1234"/>
                    <a:pt x="0" y="1253"/>
                    <a:pt x="13" y="1273"/>
                  </a:cubicBezTo>
                  <a:cubicBezTo>
                    <a:pt x="23" y="1287"/>
                    <a:pt x="36" y="1294"/>
                    <a:pt x="53" y="1294"/>
                  </a:cubicBezTo>
                  <a:cubicBezTo>
                    <a:pt x="58" y="1294"/>
                    <a:pt x="64" y="1293"/>
                    <a:pt x="71" y="1292"/>
                  </a:cubicBezTo>
                  <a:cubicBezTo>
                    <a:pt x="251" y="1215"/>
                    <a:pt x="437" y="1144"/>
                    <a:pt x="610" y="1054"/>
                  </a:cubicBezTo>
                  <a:cubicBezTo>
                    <a:pt x="783" y="964"/>
                    <a:pt x="963" y="887"/>
                    <a:pt x="1130" y="785"/>
                  </a:cubicBezTo>
                  <a:cubicBezTo>
                    <a:pt x="1297" y="682"/>
                    <a:pt x="1464" y="579"/>
                    <a:pt x="1624" y="470"/>
                  </a:cubicBezTo>
                  <a:cubicBezTo>
                    <a:pt x="1785" y="355"/>
                    <a:pt x="1945" y="239"/>
                    <a:pt x="2099" y="111"/>
                  </a:cubicBezTo>
                  <a:cubicBezTo>
                    <a:pt x="2112" y="91"/>
                    <a:pt x="2112" y="59"/>
                    <a:pt x="2099" y="40"/>
                  </a:cubicBezTo>
                  <a:cubicBezTo>
                    <a:pt x="2089" y="13"/>
                    <a:pt x="2065" y="0"/>
                    <a:pt x="20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460;p69">
              <a:extLst>
                <a:ext uri="{FF2B5EF4-FFF2-40B4-BE49-F238E27FC236}">
                  <a16:creationId xmlns:a16="http://schemas.microsoft.com/office/drawing/2014/main" xmlns="" id="{21535B15-51A6-40F0-AC02-B3162D547B19}"/>
                </a:ext>
              </a:extLst>
            </p:cNvPr>
            <p:cNvSpPr/>
            <p:nvPr/>
          </p:nvSpPr>
          <p:spPr>
            <a:xfrm>
              <a:off x="4325308" y="1550582"/>
              <a:ext cx="61999" cy="37100"/>
            </a:xfrm>
            <a:custGeom>
              <a:avLst/>
              <a:gdLst/>
              <a:ahLst/>
              <a:cxnLst/>
              <a:rect l="l" t="t" r="r" b="b"/>
              <a:pathLst>
                <a:path w="2998" h="1794" extrusionOk="0">
                  <a:moveTo>
                    <a:pt x="2927" y="0"/>
                  </a:moveTo>
                  <a:cubicBezTo>
                    <a:pt x="2912" y="0"/>
                    <a:pt x="2896" y="5"/>
                    <a:pt x="2882" y="17"/>
                  </a:cubicBezTo>
                  <a:cubicBezTo>
                    <a:pt x="2632" y="132"/>
                    <a:pt x="2375" y="248"/>
                    <a:pt x="2138" y="376"/>
                  </a:cubicBezTo>
                  <a:cubicBezTo>
                    <a:pt x="1894" y="505"/>
                    <a:pt x="1656" y="639"/>
                    <a:pt x="1412" y="781"/>
                  </a:cubicBezTo>
                  <a:lnTo>
                    <a:pt x="713" y="1224"/>
                  </a:lnTo>
                  <a:cubicBezTo>
                    <a:pt x="488" y="1378"/>
                    <a:pt x="257" y="1544"/>
                    <a:pt x="32" y="1705"/>
                  </a:cubicBezTo>
                  <a:cubicBezTo>
                    <a:pt x="13" y="1718"/>
                    <a:pt x="0" y="1743"/>
                    <a:pt x="13" y="1769"/>
                  </a:cubicBezTo>
                  <a:cubicBezTo>
                    <a:pt x="21" y="1785"/>
                    <a:pt x="36" y="1793"/>
                    <a:pt x="50" y="1793"/>
                  </a:cubicBezTo>
                  <a:cubicBezTo>
                    <a:pt x="60" y="1793"/>
                    <a:pt x="70" y="1790"/>
                    <a:pt x="77" y="1782"/>
                  </a:cubicBezTo>
                  <a:cubicBezTo>
                    <a:pt x="334" y="1666"/>
                    <a:pt x="584" y="1551"/>
                    <a:pt x="828" y="1423"/>
                  </a:cubicBezTo>
                  <a:lnTo>
                    <a:pt x="1560" y="1031"/>
                  </a:lnTo>
                  <a:cubicBezTo>
                    <a:pt x="1798" y="890"/>
                    <a:pt x="2035" y="755"/>
                    <a:pt x="2266" y="601"/>
                  </a:cubicBezTo>
                  <a:cubicBezTo>
                    <a:pt x="2497" y="447"/>
                    <a:pt x="2722" y="286"/>
                    <a:pt x="2947" y="126"/>
                  </a:cubicBezTo>
                  <a:cubicBezTo>
                    <a:pt x="2953" y="126"/>
                    <a:pt x="2959" y="119"/>
                    <a:pt x="2966" y="113"/>
                  </a:cubicBezTo>
                  <a:cubicBezTo>
                    <a:pt x="2992" y="94"/>
                    <a:pt x="2998" y="55"/>
                    <a:pt x="2979" y="23"/>
                  </a:cubicBezTo>
                  <a:cubicBezTo>
                    <a:pt x="2964" y="9"/>
                    <a:pt x="2946" y="0"/>
                    <a:pt x="2927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461;p69">
              <a:extLst>
                <a:ext uri="{FF2B5EF4-FFF2-40B4-BE49-F238E27FC236}">
                  <a16:creationId xmlns:a16="http://schemas.microsoft.com/office/drawing/2014/main" xmlns="" id="{65F110ED-89A9-4650-98C6-6F6F01592395}"/>
                </a:ext>
              </a:extLst>
            </p:cNvPr>
            <p:cNvSpPr/>
            <p:nvPr/>
          </p:nvSpPr>
          <p:spPr>
            <a:xfrm>
              <a:off x="4069765" y="1866014"/>
              <a:ext cx="105013" cy="85925"/>
            </a:xfrm>
            <a:custGeom>
              <a:avLst/>
              <a:gdLst/>
              <a:ahLst/>
              <a:cxnLst/>
              <a:rect l="l" t="t" r="r" b="b"/>
              <a:pathLst>
                <a:path w="5078" h="4155" extrusionOk="0">
                  <a:moveTo>
                    <a:pt x="5032" y="1"/>
                  </a:moveTo>
                  <a:cubicBezTo>
                    <a:pt x="5005" y="1"/>
                    <a:pt x="4966" y="16"/>
                    <a:pt x="4930" y="48"/>
                  </a:cubicBezTo>
                  <a:cubicBezTo>
                    <a:pt x="4545" y="407"/>
                    <a:pt x="4153" y="748"/>
                    <a:pt x="3755" y="1088"/>
                  </a:cubicBezTo>
                  <a:cubicBezTo>
                    <a:pt x="3364" y="1435"/>
                    <a:pt x="2953" y="1768"/>
                    <a:pt x="2555" y="2102"/>
                  </a:cubicBezTo>
                  <a:cubicBezTo>
                    <a:pt x="2151" y="2442"/>
                    <a:pt x="1746" y="2770"/>
                    <a:pt x="1335" y="3091"/>
                  </a:cubicBezTo>
                  <a:cubicBezTo>
                    <a:pt x="918" y="3418"/>
                    <a:pt x="507" y="3739"/>
                    <a:pt x="84" y="4054"/>
                  </a:cubicBezTo>
                  <a:cubicBezTo>
                    <a:pt x="39" y="4086"/>
                    <a:pt x="0" y="4124"/>
                    <a:pt x="13" y="4143"/>
                  </a:cubicBezTo>
                  <a:cubicBezTo>
                    <a:pt x="15" y="4151"/>
                    <a:pt x="24" y="4154"/>
                    <a:pt x="37" y="4154"/>
                  </a:cubicBezTo>
                  <a:cubicBezTo>
                    <a:pt x="58" y="4154"/>
                    <a:pt x="90" y="4144"/>
                    <a:pt x="122" y="4124"/>
                  </a:cubicBezTo>
                  <a:cubicBezTo>
                    <a:pt x="578" y="3861"/>
                    <a:pt x="1027" y="3579"/>
                    <a:pt x="1457" y="3277"/>
                  </a:cubicBezTo>
                  <a:cubicBezTo>
                    <a:pt x="1887" y="2975"/>
                    <a:pt x="2324" y="2661"/>
                    <a:pt x="2728" y="2327"/>
                  </a:cubicBezTo>
                  <a:cubicBezTo>
                    <a:pt x="3139" y="1993"/>
                    <a:pt x="3537" y="1646"/>
                    <a:pt x="3916" y="1280"/>
                  </a:cubicBezTo>
                  <a:cubicBezTo>
                    <a:pt x="4301" y="915"/>
                    <a:pt x="4667" y="536"/>
                    <a:pt x="5014" y="144"/>
                  </a:cubicBezTo>
                  <a:cubicBezTo>
                    <a:pt x="5058" y="93"/>
                    <a:pt x="5078" y="35"/>
                    <a:pt x="5058" y="9"/>
                  </a:cubicBezTo>
                  <a:cubicBezTo>
                    <a:pt x="5053" y="4"/>
                    <a:pt x="5043" y="1"/>
                    <a:pt x="5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5484;p69">
            <a:extLst>
              <a:ext uri="{FF2B5EF4-FFF2-40B4-BE49-F238E27FC236}">
                <a16:creationId xmlns:a16="http://schemas.microsoft.com/office/drawing/2014/main" xmlns="" id="{5C774061-F977-4C19-92A4-B4082B5BEF75}"/>
              </a:ext>
            </a:extLst>
          </p:cNvPr>
          <p:cNvGrpSpPr/>
          <p:nvPr/>
        </p:nvGrpSpPr>
        <p:grpSpPr>
          <a:xfrm>
            <a:off x="383708" y="229867"/>
            <a:ext cx="740649" cy="1177931"/>
            <a:chOff x="4744077" y="1412212"/>
            <a:chExt cx="424684" cy="675367"/>
          </a:xfrm>
        </p:grpSpPr>
        <p:sp>
          <p:nvSpPr>
            <p:cNvPr id="48" name="Google Shape;5485;p69">
              <a:extLst>
                <a:ext uri="{FF2B5EF4-FFF2-40B4-BE49-F238E27FC236}">
                  <a16:creationId xmlns:a16="http://schemas.microsoft.com/office/drawing/2014/main" xmlns="" id="{6744AF0A-CAD3-4D01-9743-56891999B424}"/>
                </a:ext>
              </a:extLst>
            </p:cNvPr>
            <p:cNvSpPr/>
            <p:nvPr/>
          </p:nvSpPr>
          <p:spPr>
            <a:xfrm>
              <a:off x="4747800" y="1574116"/>
              <a:ext cx="162628" cy="299922"/>
            </a:xfrm>
            <a:custGeom>
              <a:avLst/>
              <a:gdLst/>
              <a:ahLst/>
              <a:cxnLst/>
              <a:rect l="l" t="t" r="r" b="b"/>
              <a:pathLst>
                <a:path w="7864" h="14503" extrusionOk="0">
                  <a:moveTo>
                    <a:pt x="2581" y="1"/>
                  </a:moveTo>
                  <a:cubicBezTo>
                    <a:pt x="2581" y="1"/>
                    <a:pt x="174" y="1214"/>
                    <a:pt x="90" y="2003"/>
                  </a:cubicBezTo>
                  <a:cubicBezTo>
                    <a:pt x="0" y="2787"/>
                    <a:pt x="5842" y="13083"/>
                    <a:pt x="6086" y="13314"/>
                  </a:cubicBezTo>
                  <a:cubicBezTo>
                    <a:pt x="6325" y="13541"/>
                    <a:pt x="7392" y="14503"/>
                    <a:pt x="7608" y="14503"/>
                  </a:cubicBezTo>
                  <a:cubicBezTo>
                    <a:pt x="7613" y="14503"/>
                    <a:pt x="7616" y="14502"/>
                    <a:pt x="7620" y="14502"/>
                  </a:cubicBezTo>
                  <a:cubicBezTo>
                    <a:pt x="7806" y="14470"/>
                    <a:pt x="7864" y="14181"/>
                    <a:pt x="7864" y="14181"/>
                  </a:cubicBezTo>
                  <a:cubicBezTo>
                    <a:pt x="7864" y="14181"/>
                    <a:pt x="1823" y="3005"/>
                    <a:pt x="1778" y="2716"/>
                  </a:cubicBezTo>
                  <a:cubicBezTo>
                    <a:pt x="1727" y="2433"/>
                    <a:pt x="3358" y="1522"/>
                    <a:pt x="3358" y="1522"/>
                  </a:cubicBezTo>
                  <a:lnTo>
                    <a:pt x="258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486;p69">
              <a:extLst>
                <a:ext uri="{FF2B5EF4-FFF2-40B4-BE49-F238E27FC236}">
                  <a16:creationId xmlns:a16="http://schemas.microsoft.com/office/drawing/2014/main" xmlns="" id="{7F37C5D3-AA5E-4E74-A880-564F6213DA8E}"/>
                </a:ext>
              </a:extLst>
            </p:cNvPr>
            <p:cNvSpPr/>
            <p:nvPr/>
          </p:nvSpPr>
          <p:spPr>
            <a:xfrm>
              <a:off x="4744077" y="1569938"/>
              <a:ext cx="170610" cy="308463"/>
            </a:xfrm>
            <a:custGeom>
              <a:avLst/>
              <a:gdLst/>
              <a:ahLst/>
              <a:cxnLst/>
              <a:rect l="l" t="t" r="r" b="b"/>
              <a:pathLst>
                <a:path w="8250" h="14916" extrusionOk="0">
                  <a:moveTo>
                    <a:pt x="2671" y="479"/>
                  </a:moveTo>
                  <a:lnTo>
                    <a:pt x="3268" y="1647"/>
                  </a:lnTo>
                  <a:cubicBezTo>
                    <a:pt x="1682" y="2552"/>
                    <a:pt x="1734" y="2847"/>
                    <a:pt x="1753" y="2963"/>
                  </a:cubicBezTo>
                  <a:cubicBezTo>
                    <a:pt x="1804" y="3245"/>
                    <a:pt x="5983" y="11006"/>
                    <a:pt x="7826" y="14415"/>
                  </a:cubicBezTo>
                  <a:cubicBezTo>
                    <a:pt x="7813" y="14440"/>
                    <a:pt x="7800" y="14466"/>
                    <a:pt x="7781" y="14492"/>
                  </a:cubicBezTo>
                  <a:cubicBezTo>
                    <a:pt x="7550" y="14383"/>
                    <a:pt x="6818" y="13760"/>
                    <a:pt x="6420" y="13381"/>
                  </a:cubicBezTo>
                  <a:cubicBezTo>
                    <a:pt x="6003" y="12887"/>
                    <a:pt x="463" y="3001"/>
                    <a:pt x="469" y="2225"/>
                  </a:cubicBezTo>
                  <a:cubicBezTo>
                    <a:pt x="521" y="1788"/>
                    <a:pt x="1734" y="979"/>
                    <a:pt x="2671" y="479"/>
                  </a:cubicBezTo>
                  <a:close/>
                  <a:moveTo>
                    <a:pt x="2759" y="0"/>
                  </a:moveTo>
                  <a:cubicBezTo>
                    <a:pt x="2728" y="0"/>
                    <a:pt x="2695" y="8"/>
                    <a:pt x="2665" y="23"/>
                  </a:cubicBezTo>
                  <a:cubicBezTo>
                    <a:pt x="2247" y="235"/>
                    <a:pt x="155" y="1326"/>
                    <a:pt x="58" y="2180"/>
                  </a:cubicBezTo>
                  <a:cubicBezTo>
                    <a:pt x="45" y="2321"/>
                    <a:pt x="1" y="2757"/>
                    <a:pt x="2960" y="8169"/>
                  </a:cubicBezTo>
                  <a:cubicBezTo>
                    <a:pt x="4250" y="10525"/>
                    <a:pt x="5951" y="13510"/>
                    <a:pt x="6125" y="13670"/>
                  </a:cubicBezTo>
                  <a:cubicBezTo>
                    <a:pt x="6523" y="14049"/>
                    <a:pt x="7473" y="14915"/>
                    <a:pt x="7806" y="14915"/>
                  </a:cubicBezTo>
                  <a:cubicBezTo>
                    <a:pt x="7819" y="14915"/>
                    <a:pt x="7826" y="14909"/>
                    <a:pt x="7838" y="14909"/>
                  </a:cubicBezTo>
                  <a:cubicBezTo>
                    <a:pt x="8153" y="14851"/>
                    <a:pt x="8230" y="14473"/>
                    <a:pt x="8236" y="14428"/>
                  </a:cubicBezTo>
                  <a:cubicBezTo>
                    <a:pt x="8249" y="14383"/>
                    <a:pt x="8236" y="14338"/>
                    <a:pt x="8217" y="14293"/>
                  </a:cubicBezTo>
                  <a:cubicBezTo>
                    <a:pt x="5893" y="9986"/>
                    <a:pt x="2421" y="3502"/>
                    <a:pt x="2164" y="2918"/>
                  </a:cubicBezTo>
                  <a:cubicBezTo>
                    <a:pt x="2292" y="2732"/>
                    <a:pt x="3005" y="2263"/>
                    <a:pt x="3634" y="1910"/>
                  </a:cubicBezTo>
                  <a:cubicBezTo>
                    <a:pt x="3730" y="1859"/>
                    <a:pt x="3762" y="1737"/>
                    <a:pt x="3717" y="1640"/>
                  </a:cubicBezTo>
                  <a:lnTo>
                    <a:pt x="2941" y="113"/>
                  </a:lnTo>
                  <a:cubicBezTo>
                    <a:pt x="2905" y="41"/>
                    <a:pt x="2834" y="0"/>
                    <a:pt x="27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487;p69">
              <a:extLst>
                <a:ext uri="{FF2B5EF4-FFF2-40B4-BE49-F238E27FC236}">
                  <a16:creationId xmlns:a16="http://schemas.microsoft.com/office/drawing/2014/main" xmlns="" id="{75EA039C-604F-4871-A99C-FA8C80DD2B7D}"/>
                </a:ext>
              </a:extLst>
            </p:cNvPr>
            <p:cNvSpPr/>
            <p:nvPr/>
          </p:nvSpPr>
          <p:spPr>
            <a:xfrm>
              <a:off x="5122956" y="2025333"/>
              <a:ext cx="45806" cy="62247"/>
            </a:xfrm>
            <a:custGeom>
              <a:avLst/>
              <a:gdLst/>
              <a:ahLst/>
              <a:cxnLst/>
              <a:rect l="l" t="t" r="r" b="b"/>
              <a:pathLst>
                <a:path w="2215" h="3010" extrusionOk="0">
                  <a:moveTo>
                    <a:pt x="687" y="1"/>
                  </a:moveTo>
                  <a:lnTo>
                    <a:pt x="0" y="482"/>
                  </a:lnTo>
                  <a:lnTo>
                    <a:pt x="1676" y="2889"/>
                  </a:lnTo>
                  <a:cubicBezTo>
                    <a:pt x="1728" y="2966"/>
                    <a:pt x="1815" y="3009"/>
                    <a:pt x="1905" y="3009"/>
                  </a:cubicBezTo>
                  <a:cubicBezTo>
                    <a:pt x="1958" y="3009"/>
                    <a:pt x="2013" y="2994"/>
                    <a:pt x="2061" y="2960"/>
                  </a:cubicBezTo>
                  <a:lnTo>
                    <a:pt x="2067" y="2953"/>
                  </a:lnTo>
                  <a:cubicBezTo>
                    <a:pt x="2183" y="2870"/>
                    <a:pt x="2215" y="2716"/>
                    <a:pt x="2151" y="2594"/>
                  </a:cubicBezTo>
                  <a:lnTo>
                    <a:pt x="6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488;p69">
              <a:extLst>
                <a:ext uri="{FF2B5EF4-FFF2-40B4-BE49-F238E27FC236}">
                  <a16:creationId xmlns:a16="http://schemas.microsoft.com/office/drawing/2014/main" xmlns="" id="{A3CECBF6-4CB7-4D08-8CA3-7A03D0871C36}"/>
                </a:ext>
              </a:extLst>
            </p:cNvPr>
            <p:cNvSpPr/>
            <p:nvPr/>
          </p:nvSpPr>
          <p:spPr>
            <a:xfrm>
              <a:off x="5067595" y="1960025"/>
              <a:ext cx="94259" cy="101208"/>
            </a:xfrm>
            <a:custGeom>
              <a:avLst/>
              <a:gdLst/>
              <a:ahLst/>
              <a:cxnLst/>
              <a:rect l="l" t="t" r="r" b="b"/>
              <a:pathLst>
                <a:path w="4558" h="4894" extrusionOk="0">
                  <a:moveTo>
                    <a:pt x="2793" y="0"/>
                  </a:moveTo>
                  <a:cubicBezTo>
                    <a:pt x="2330" y="533"/>
                    <a:pt x="1798" y="1002"/>
                    <a:pt x="1214" y="1400"/>
                  </a:cubicBezTo>
                  <a:cubicBezTo>
                    <a:pt x="862" y="1619"/>
                    <a:pt x="497" y="1773"/>
                    <a:pt x="166" y="1773"/>
                  </a:cubicBezTo>
                  <a:cubicBezTo>
                    <a:pt x="110" y="1773"/>
                    <a:pt x="54" y="1769"/>
                    <a:pt x="0" y="1759"/>
                  </a:cubicBezTo>
                  <a:lnTo>
                    <a:pt x="0" y="1759"/>
                  </a:lnTo>
                  <a:cubicBezTo>
                    <a:pt x="0" y="1759"/>
                    <a:pt x="1624" y="4295"/>
                    <a:pt x="2606" y="4840"/>
                  </a:cubicBezTo>
                  <a:cubicBezTo>
                    <a:pt x="2713" y="4876"/>
                    <a:pt x="2824" y="4894"/>
                    <a:pt x="2934" y="4894"/>
                  </a:cubicBezTo>
                  <a:cubicBezTo>
                    <a:pt x="3062" y="4894"/>
                    <a:pt x="3189" y="4870"/>
                    <a:pt x="3306" y="4821"/>
                  </a:cubicBezTo>
                  <a:cubicBezTo>
                    <a:pt x="3820" y="4661"/>
                    <a:pt x="4397" y="4263"/>
                    <a:pt x="4455" y="3781"/>
                  </a:cubicBezTo>
                  <a:cubicBezTo>
                    <a:pt x="4558" y="3037"/>
                    <a:pt x="2793" y="0"/>
                    <a:pt x="2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489;p69">
              <a:extLst>
                <a:ext uri="{FF2B5EF4-FFF2-40B4-BE49-F238E27FC236}">
                  <a16:creationId xmlns:a16="http://schemas.microsoft.com/office/drawing/2014/main" xmlns="" id="{A0791475-E1E4-468E-9C21-F6666CF5F44C}"/>
                </a:ext>
              </a:extLst>
            </p:cNvPr>
            <p:cNvSpPr/>
            <p:nvPr/>
          </p:nvSpPr>
          <p:spPr>
            <a:xfrm>
              <a:off x="5062260" y="1955682"/>
              <a:ext cx="103855" cy="109769"/>
            </a:xfrm>
            <a:custGeom>
              <a:avLst/>
              <a:gdLst/>
              <a:ahLst/>
              <a:cxnLst/>
              <a:rect l="l" t="t" r="r" b="b"/>
              <a:pathLst>
                <a:path w="5022" h="5308" extrusionOk="0">
                  <a:moveTo>
                    <a:pt x="3019" y="557"/>
                  </a:moveTo>
                  <a:cubicBezTo>
                    <a:pt x="3680" y="1725"/>
                    <a:pt x="4572" y="3510"/>
                    <a:pt x="4514" y="3966"/>
                  </a:cubicBezTo>
                  <a:cubicBezTo>
                    <a:pt x="4469" y="4344"/>
                    <a:pt x="3956" y="4697"/>
                    <a:pt x="3487" y="4839"/>
                  </a:cubicBezTo>
                  <a:cubicBezTo>
                    <a:pt x="3388" y="4879"/>
                    <a:pt x="3284" y="4901"/>
                    <a:pt x="3179" y="4901"/>
                  </a:cubicBezTo>
                  <a:cubicBezTo>
                    <a:pt x="3102" y="4901"/>
                    <a:pt x="3024" y="4889"/>
                    <a:pt x="2948" y="4864"/>
                  </a:cubicBezTo>
                  <a:cubicBezTo>
                    <a:pt x="2216" y="4447"/>
                    <a:pt x="1093" y="2849"/>
                    <a:pt x="637" y="2168"/>
                  </a:cubicBezTo>
                  <a:cubicBezTo>
                    <a:pt x="977" y="2104"/>
                    <a:pt x="1298" y="1969"/>
                    <a:pt x="1587" y="1777"/>
                  </a:cubicBezTo>
                  <a:cubicBezTo>
                    <a:pt x="2107" y="1424"/>
                    <a:pt x="2588" y="1019"/>
                    <a:pt x="3019" y="557"/>
                  </a:cubicBezTo>
                  <a:close/>
                  <a:moveTo>
                    <a:pt x="3054" y="0"/>
                  </a:moveTo>
                  <a:cubicBezTo>
                    <a:pt x="2998" y="0"/>
                    <a:pt x="2940" y="23"/>
                    <a:pt x="2897" y="69"/>
                  </a:cubicBezTo>
                  <a:cubicBezTo>
                    <a:pt x="2447" y="589"/>
                    <a:pt x="1934" y="1051"/>
                    <a:pt x="1362" y="1436"/>
                  </a:cubicBezTo>
                  <a:cubicBezTo>
                    <a:pt x="1010" y="1659"/>
                    <a:pt x="689" y="1776"/>
                    <a:pt x="428" y="1776"/>
                  </a:cubicBezTo>
                  <a:cubicBezTo>
                    <a:pt x="380" y="1776"/>
                    <a:pt x="334" y="1772"/>
                    <a:pt x="290" y="1764"/>
                  </a:cubicBezTo>
                  <a:cubicBezTo>
                    <a:pt x="280" y="1762"/>
                    <a:pt x="269" y="1761"/>
                    <a:pt x="259" y="1761"/>
                  </a:cubicBezTo>
                  <a:cubicBezTo>
                    <a:pt x="103" y="1761"/>
                    <a:pt x="1" y="1940"/>
                    <a:pt x="85" y="2078"/>
                  </a:cubicBezTo>
                  <a:cubicBezTo>
                    <a:pt x="156" y="2187"/>
                    <a:pt x="1748" y="4665"/>
                    <a:pt x="2768" y="5230"/>
                  </a:cubicBezTo>
                  <a:cubicBezTo>
                    <a:pt x="2775" y="5237"/>
                    <a:pt x="2787" y="5237"/>
                    <a:pt x="2800" y="5243"/>
                  </a:cubicBezTo>
                  <a:cubicBezTo>
                    <a:pt x="2922" y="5288"/>
                    <a:pt x="3057" y="5307"/>
                    <a:pt x="3192" y="5307"/>
                  </a:cubicBezTo>
                  <a:cubicBezTo>
                    <a:pt x="3340" y="5307"/>
                    <a:pt x="3487" y="5275"/>
                    <a:pt x="3628" y="5217"/>
                  </a:cubicBezTo>
                  <a:cubicBezTo>
                    <a:pt x="4219" y="5038"/>
                    <a:pt x="4848" y="4595"/>
                    <a:pt x="4919" y="4017"/>
                  </a:cubicBezTo>
                  <a:cubicBezTo>
                    <a:pt x="5021" y="3240"/>
                    <a:pt x="3532" y="621"/>
                    <a:pt x="3230" y="101"/>
                  </a:cubicBezTo>
                  <a:cubicBezTo>
                    <a:pt x="3192" y="34"/>
                    <a:pt x="3124" y="0"/>
                    <a:pt x="30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490;p69">
              <a:extLst>
                <a:ext uri="{FF2B5EF4-FFF2-40B4-BE49-F238E27FC236}">
                  <a16:creationId xmlns:a16="http://schemas.microsoft.com/office/drawing/2014/main" xmlns="" id="{415A7568-E1E5-442E-97D2-C1A50A6CB7EE}"/>
                </a:ext>
              </a:extLst>
            </p:cNvPr>
            <p:cNvSpPr/>
            <p:nvPr/>
          </p:nvSpPr>
          <p:spPr>
            <a:xfrm>
              <a:off x="5067595" y="1988957"/>
              <a:ext cx="68389" cy="72339"/>
            </a:xfrm>
            <a:custGeom>
              <a:avLst/>
              <a:gdLst/>
              <a:ahLst/>
              <a:cxnLst/>
              <a:rect l="l" t="t" r="r" b="b"/>
              <a:pathLst>
                <a:path w="3307" h="3498" extrusionOk="0">
                  <a:moveTo>
                    <a:pt x="1214" y="1"/>
                  </a:moveTo>
                  <a:cubicBezTo>
                    <a:pt x="862" y="220"/>
                    <a:pt x="502" y="374"/>
                    <a:pt x="168" y="374"/>
                  </a:cubicBezTo>
                  <a:cubicBezTo>
                    <a:pt x="111" y="374"/>
                    <a:pt x="55" y="370"/>
                    <a:pt x="0" y="360"/>
                  </a:cubicBezTo>
                  <a:lnTo>
                    <a:pt x="0" y="360"/>
                  </a:lnTo>
                  <a:cubicBezTo>
                    <a:pt x="0" y="360"/>
                    <a:pt x="1624" y="2896"/>
                    <a:pt x="2606" y="3441"/>
                  </a:cubicBezTo>
                  <a:cubicBezTo>
                    <a:pt x="2711" y="3479"/>
                    <a:pt x="2820" y="3497"/>
                    <a:pt x="2928" y="3497"/>
                  </a:cubicBezTo>
                  <a:cubicBezTo>
                    <a:pt x="3058" y="3497"/>
                    <a:pt x="3187" y="3471"/>
                    <a:pt x="3306" y="3422"/>
                  </a:cubicBezTo>
                  <a:cubicBezTo>
                    <a:pt x="2703" y="2665"/>
                    <a:pt x="2157" y="1856"/>
                    <a:pt x="1689" y="1009"/>
                  </a:cubicBezTo>
                  <a:cubicBezTo>
                    <a:pt x="1509" y="681"/>
                    <a:pt x="1355" y="341"/>
                    <a:pt x="1214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91;p69">
              <a:extLst>
                <a:ext uri="{FF2B5EF4-FFF2-40B4-BE49-F238E27FC236}">
                  <a16:creationId xmlns:a16="http://schemas.microsoft.com/office/drawing/2014/main" xmlns="" id="{C926303A-4926-4B8D-901B-722E855536F1}"/>
                </a:ext>
              </a:extLst>
            </p:cNvPr>
            <p:cNvSpPr/>
            <p:nvPr/>
          </p:nvSpPr>
          <p:spPr>
            <a:xfrm>
              <a:off x="4923683" y="1742037"/>
              <a:ext cx="213087" cy="270991"/>
            </a:xfrm>
            <a:custGeom>
              <a:avLst/>
              <a:gdLst/>
              <a:ahLst/>
              <a:cxnLst/>
              <a:rect l="l" t="t" r="r" b="b"/>
              <a:pathLst>
                <a:path w="10304" h="13104" extrusionOk="0">
                  <a:moveTo>
                    <a:pt x="4212" y="1"/>
                  </a:moveTo>
                  <a:cubicBezTo>
                    <a:pt x="4212" y="1"/>
                    <a:pt x="2646" y="2459"/>
                    <a:pt x="1" y="2902"/>
                  </a:cubicBezTo>
                  <a:cubicBezTo>
                    <a:pt x="1" y="2902"/>
                    <a:pt x="3121" y="8147"/>
                    <a:pt x="5496" y="11909"/>
                  </a:cubicBezTo>
                  <a:cubicBezTo>
                    <a:pt x="5977" y="12673"/>
                    <a:pt x="6807" y="13103"/>
                    <a:pt x="7662" y="13103"/>
                  </a:cubicBezTo>
                  <a:cubicBezTo>
                    <a:pt x="8029" y="13103"/>
                    <a:pt x="8400" y="13024"/>
                    <a:pt x="8750" y="12859"/>
                  </a:cubicBezTo>
                  <a:lnTo>
                    <a:pt x="8808" y="12833"/>
                  </a:lnTo>
                  <a:cubicBezTo>
                    <a:pt x="9296" y="12583"/>
                    <a:pt x="9694" y="12178"/>
                    <a:pt x="9931" y="11684"/>
                  </a:cubicBezTo>
                  <a:cubicBezTo>
                    <a:pt x="10304" y="10901"/>
                    <a:pt x="10259" y="9976"/>
                    <a:pt x="9803" y="9232"/>
                  </a:cubicBezTo>
                  <a:lnTo>
                    <a:pt x="4995" y="1298"/>
                  </a:lnTo>
                  <a:lnTo>
                    <a:pt x="42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492;p69">
              <a:extLst>
                <a:ext uri="{FF2B5EF4-FFF2-40B4-BE49-F238E27FC236}">
                  <a16:creationId xmlns:a16="http://schemas.microsoft.com/office/drawing/2014/main" xmlns="" id="{4FEAE93E-BC80-46B9-9C02-41458B313A45}"/>
                </a:ext>
              </a:extLst>
            </p:cNvPr>
            <p:cNvSpPr/>
            <p:nvPr/>
          </p:nvSpPr>
          <p:spPr>
            <a:xfrm>
              <a:off x="4916921" y="1734076"/>
              <a:ext cx="224233" cy="283192"/>
            </a:xfrm>
            <a:custGeom>
              <a:avLst/>
              <a:gdLst/>
              <a:ahLst/>
              <a:cxnLst/>
              <a:rect l="l" t="t" r="r" b="b"/>
              <a:pathLst>
                <a:path w="10843" h="13694" extrusionOk="0">
                  <a:moveTo>
                    <a:pt x="4526" y="758"/>
                  </a:moveTo>
                  <a:lnTo>
                    <a:pt x="9957" y="9720"/>
                  </a:lnTo>
                  <a:cubicBezTo>
                    <a:pt x="10374" y="10406"/>
                    <a:pt x="10419" y="11254"/>
                    <a:pt x="10072" y="11979"/>
                  </a:cubicBezTo>
                  <a:cubicBezTo>
                    <a:pt x="9854" y="12435"/>
                    <a:pt x="9494" y="12801"/>
                    <a:pt x="9045" y="13032"/>
                  </a:cubicBezTo>
                  <a:lnTo>
                    <a:pt x="8987" y="13058"/>
                  </a:lnTo>
                  <a:cubicBezTo>
                    <a:pt x="8667" y="13209"/>
                    <a:pt x="8327" y="13282"/>
                    <a:pt x="7991" y="13282"/>
                  </a:cubicBezTo>
                  <a:cubicBezTo>
                    <a:pt x="7205" y="13282"/>
                    <a:pt x="6441" y="12884"/>
                    <a:pt x="5996" y="12178"/>
                  </a:cubicBezTo>
                  <a:cubicBezTo>
                    <a:pt x="3945" y="8936"/>
                    <a:pt x="1306" y="4529"/>
                    <a:pt x="652" y="3434"/>
                  </a:cubicBezTo>
                  <a:lnTo>
                    <a:pt x="652" y="3434"/>
                  </a:lnTo>
                  <a:cubicBezTo>
                    <a:pt x="2698" y="2965"/>
                    <a:pt x="4051" y="1393"/>
                    <a:pt x="4526" y="758"/>
                  </a:cubicBezTo>
                  <a:close/>
                  <a:moveTo>
                    <a:pt x="4545" y="1"/>
                  </a:moveTo>
                  <a:lnTo>
                    <a:pt x="4366" y="277"/>
                  </a:lnTo>
                  <a:cubicBezTo>
                    <a:pt x="4353" y="296"/>
                    <a:pt x="2812" y="2658"/>
                    <a:pt x="296" y="3082"/>
                  </a:cubicBezTo>
                  <a:lnTo>
                    <a:pt x="0" y="3133"/>
                  </a:lnTo>
                  <a:lnTo>
                    <a:pt x="154" y="3390"/>
                  </a:lnTo>
                  <a:cubicBezTo>
                    <a:pt x="180" y="3441"/>
                    <a:pt x="3306" y="8680"/>
                    <a:pt x="5656" y="12396"/>
                  </a:cubicBezTo>
                  <a:cubicBezTo>
                    <a:pt x="6156" y="13205"/>
                    <a:pt x="7042" y="13693"/>
                    <a:pt x="7992" y="13693"/>
                  </a:cubicBezTo>
                  <a:cubicBezTo>
                    <a:pt x="8397" y="13693"/>
                    <a:pt x="8801" y="13603"/>
                    <a:pt x="9167" y="13430"/>
                  </a:cubicBezTo>
                  <a:lnTo>
                    <a:pt x="9225" y="13398"/>
                  </a:lnTo>
                  <a:cubicBezTo>
                    <a:pt x="9758" y="13128"/>
                    <a:pt x="10181" y="12692"/>
                    <a:pt x="10438" y="12159"/>
                  </a:cubicBezTo>
                  <a:cubicBezTo>
                    <a:pt x="10843" y="11305"/>
                    <a:pt x="10798" y="10310"/>
                    <a:pt x="10310" y="9508"/>
                  </a:cubicBezTo>
                  <a:lnTo>
                    <a:pt x="45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493;p69">
              <a:extLst>
                <a:ext uri="{FF2B5EF4-FFF2-40B4-BE49-F238E27FC236}">
                  <a16:creationId xmlns:a16="http://schemas.microsoft.com/office/drawing/2014/main" xmlns="" id="{A553C089-0F60-4D9C-BF98-9ABA2DA03DBE}"/>
                </a:ext>
              </a:extLst>
            </p:cNvPr>
            <p:cNvSpPr/>
            <p:nvPr/>
          </p:nvSpPr>
          <p:spPr>
            <a:xfrm>
              <a:off x="4923559" y="1742037"/>
              <a:ext cx="205642" cy="270970"/>
            </a:xfrm>
            <a:custGeom>
              <a:avLst/>
              <a:gdLst/>
              <a:ahLst/>
              <a:cxnLst/>
              <a:rect l="l" t="t" r="r" b="b"/>
              <a:pathLst>
                <a:path w="9944" h="13103" extrusionOk="0">
                  <a:moveTo>
                    <a:pt x="4218" y="1"/>
                  </a:moveTo>
                  <a:cubicBezTo>
                    <a:pt x="4218" y="1"/>
                    <a:pt x="2652" y="2459"/>
                    <a:pt x="0" y="2896"/>
                  </a:cubicBezTo>
                  <a:cubicBezTo>
                    <a:pt x="0" y="2896"/>
                    <a:pt x="3127" y="8141"/>
                    <a:pt x="5508" y="11902"/>
                  </a:cubicBezTo>
                  <a:cubicBezTo>
                    <a:pt x="5989" y="12671"/>
                    <a:pt x="6817" y="13103"/>
                    <a:pt x="7673" y="13103"/>
                  </a:cubicBezTo>
                  <a:cubicBezTo>
                    <a:pt x="8039" y="13103"/>
                    <a:pt x="8411" y="13024"/>
                    <a:pt x="8763" y="12859"/>
                  </a:cubicBezTo>
                  <a:lnTo>
                    <a:pt x="8820" y="12827"/>
                  </a:lnTo>
                  <a:cubicBezTo>
                    <a:pt x="9308" y="12583"/>
                    <a:pt x="9706" y="12178"/>
                    <a:pt x="9944" y="11684"/>
                  </a:cubicBezTo>
                  <a:lnTo>
                    <a:pt x="9944" y="11684"/>
                  </a:lnTo>
                  <a:cubicBezTo>
                    <a:pt x="9681" y="11755"/>
                    <a:pt x="9405" y="11799"/>
                    <a:pt x="9135" y="11812"/>
                  </a:cubicBezTo>
                  <a:cubicBezTo>
                    <a:pt x="9115" y="11813"/>
                    <a:pt x="9095" y="11813"/>
                    <a:pt x="9076" y="11813"/>
                  </a:cubicBezTo>
                  <a:cubicBezTo>
                    <a:pt x="8354" y="11813"/>
                    <a:pt x="7688" y="11474"/>
                    <a:pt x="7113" y="11055"/>
                  </a:cubicBezTo>
                  <a:cubicBezTo>
                    <a:pt x="4905" y="9437"/>
                    <a:pt x="3846" y="6728"/>
                    <a:pt x="2889" y="4161"/>
                  </a:cubicBezTo>
                  <a:cubicBezTo>
                    <a:pt x="2799" y="3987"/>
                    <a:pt x="2767" y="3788"/>
                    <a:pt x="2806" y="3596"/>
                  </a:cubicBezTo>
                  <a:cubicBezTo>
                    <a:pt x="2902" y="3390"/>
                    <a:pt x="3056" y="3217"/>
                    <a:pt x="3255" y="3114"/>
                  </a:cubicBezTo>
                  <a:cubicBezTo>
                    <a:pt x="3955" y="2626"/>
                    <a:pt x="4545" y="2010"/>
                    <a:pt x="5001" y="1298"/>
                  </a:cubicBezTo>
                  <a:lnTo>
                    <a:pt x="4218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494;p69">
              <a:extLst>
                <a:ext uri="{FF2B5EF4-FFF2-40B4-BE49-F238E27FC236}">
                  <a16:creationId xmlns:a16="http://schemas.microsoft.com/office/drawing/2014/main" xmlns="" id="{010FDD6F-D148-493A-8BE0-179DB78E9EBC}"/>
                </a:ext>
              </a:extLst>
            </p:cNvPr>
            <p:cNvSpPr/>
            <p:nvPr/>
          </p:nvSpPr>
          <p:spPr>
            <a:xfrm>
              <a:off x="4782584" y="1501364"/>
              <a:ext cx="241356" cy="308380"/>
            </a:xfrm>
            <a:custGeom>
              <a:avLst/>
              <a:gdLst/>
              <a:ahLst/>
              <a:cxnLst/>
              <a:rect l="l" t="t" r="r" b="b"/>
              <a:pathLst>
                <a:path w="11671" h="14912" extrusionOk="0">
                  <a:moveTo>
                    <a:pt x="5039" y="1"/>
                  </a:moveTo>
                  <a:lnTo>
                    <a:pt x="0" y="2812"/>
                  </a:lnTo>
                  <a:lnTo>
                    <a:pt x="6201" y="14335"/>
                  </a:lnTo>
                  <a:cubicBezTo>
                    <a:pt x="6395" y="14693"/>
                    <a:pt x="6766" y="14912"/>
                    <a:pt x="7168" y="14912"/>
                  </a:cubicBezTo>
                  <a:cubicBezTo>
                    <a:pt x="7205" y="14912"/>
                    <a:pt x="7242" y="14910"/>
                    <a:pt x="7280" y="14906"/>
                  </a:cubicBezTo>
                  <a:cubicBezTo>
                    <a:pt x="8929" y="14752"/>
                    <a:pt x="10431" y="13892"/>
                    <a:pt x="11394" y="12544"/>
                  </a:cubicBezTo>
                  <a:cubicBezTo>
                    <a:pt x="11645" y="12191"/>
                    <a:pt x="11670" y="11735"/>
                    <a:pt x="11458" y="11363"/>
                  </a:cubicBezTo>
                  <a:lnTo>
                    <a:pt x="11433" y="11312"/>
                  </a:lnTo>
                  <a:lnTo>
                    <a:pt x="5880" y="1490"/>
                  </a:lnTo>
                  <a:lnTo>
                    <a:pt x="50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495;p69">
              <a:extLst>
                <a:ext uri="{FF2B5EF4-FFF2-40B4-BE49-F238E27FC236}">
                  <a16:creationId xmlns:a16="http://schemas.microsoft.com/office/drawing/2014/main" xmlns="" id="{94E2C087-BF43-45C2-B106-5B05CA4115E0}"/>
                </a:ext>
              </a:extLst>
            </p:cNvPr>
            <p:cNvSpPr/>
            <p:nvPr/>
          </p:nvSpPr>
          <p:spPr>
            <a:xfrm>
              <a:off x="4777662" y="1497145"/>
              <a:ext cx="250786" cy="316880"/>
            </a:xfrm>
            <a:custGeom>
              <a:avLst/>
              <a:gdLst/>
              <a:ahLst/>
              <a:cxnLst/>
              <a:rect l="l" t="t" r="r" b="b"/>
              <a:pathLst>
                <a:path w="12127" h="15323" extrusionOk="0">
                  <a:moveTo>
                    <a:pt x="5207" y="481"/>
                  </a:moveTo>
                  <a:lnTo>
                    <a:pt x="11491" y="11618"/>
                  </a:lnTo>
                  <a:lnTo>
                    <a:pt x="11523" y="11670"/>
                  </a:lnTo>
                  <a:cubicBezTo>
                    <a:pt x="11696" y="11971"/>
                    <a:pt x="11671" y="12344"/>
                    <a:pt x="11472" y="12632"/>
                  </a:cubicBezTo>
                  <a:cubicBezTo>
                    <a:pt x="10535" y="13929"/>
                    <a:pt x="9084" y="14764"/>
                    <a:pt x="7492" y="14905"/>
                  </a:cubicBezTo>
                  <a:cubicBezTo>
                    <a:pt x="7460" y="14908"/>
                    <a:pt x="7429" y="14910"/>
                    <a:pt x="7398" y="14910"/>
                  </a:cubicBezTo>
                  <a:cubicBezTo>
                    <a:pt x="7073" y="14910"/>
                    <a:pt x="6771" y="14730"/>
                    <a:pt x="6619" y="14443"/>
                  </a:cubicBezTo>
                  <a:lnTo>
                    <a:pt x="514" y="3093"/>
                  </a:lnTo>
                  <a:lnTo>
                    <a:pt x="5207" y="481"/>
                  </a:lnTo>
                  <a:close/>
                  <a:moveTo>
                    <a:pt x="5278" y="1"/>
                  </a:moveTo>
                  <a:cubicBezTo>
                    <a:pt x="5245" y="1"/>
                    <a:pt x="5211" y="9"/>
                    <a:pt x="5181" y="25"/>
                  </a:cubicBezTo>
                  <a:lnTo>
                    <a:pt x="135" y="2837"/>
                  </a:lnTo>
                  <a:cubicBezTo>
                    <a:pt x="39" y="2888"/>
                    <a:pt x="1" y="3010"/>
                    <a:pt x="58" y="3113"/>
                  </a:cubicBezTo>
                  <a:lnTo>
                    <a:pt x="6259" y="14635"/>
                  </a:lnTo>
                  <a:cubicBezTo>
                    <a:pt x="6484" y="15053"/>
                    <a:pt x="6921" y="15316"/>
                    <a:pt x="7396" y="15322"/>
                  </a:cubicBezTo>
                  <a:cubicBezTo>
                    <a:pt x="7441" y="15322"/>
                    <a:pt x="7492" y="15316"/>
                    <a:pt x="7537" y="15316"/>
                  </a:cubicBezTo>
                  <a:cubicBezTo>
                    <a:pt x="9244" y="15155"/>
                    <a:pt x="10804" y="14263"/>
                    <a:pt x="11799" y="12864"/>
                  </a:cubicBezTo>
                  <a:cubicBezTo>
                    <a:pt x="12101" y="12453"/>
                    <a:pt x="12127" y="11907"/>
                    <a:pt x="11876" y="11464"/>
                  </a:cubicBezTo>
                  <a:lnTo>
                    <a:pt x="5457" y="109"/>
                  </a:lnTo>
                  <a:cubicBezTo>
                    <a:pt x="5422" y="38"/>
                    <a:pt x="5351" y="1"/>
                    <a:pt x="5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496;p69">
              <a:extLst>
                <a:ext uri="{FF2B5EF4-FFF2-40B4-BE49-F238E27FC236}">
                  <a16:creationId xmlns:a16="http://schemas.microsoft.com/office/drawing/2014/main" xmlns="" id="{F4205DE5-A96B-49EF-BBAD-A3A9186ECD20}"/>
                </a:ext>
              </a:extLst>
            </p:cNvPr>
            <p:cNvSpPr/>
            <p:nvPr/>
          </p:nvSpPr>
          <p:spPr>
            <a:xfrm>
              <a:off x="4782584" y="1501364"/>
              <a:ext cx="241356" cy="308132"/>
            </a:xfrm>
            <a:custGeom>
              <a:avLst/>
              <a:gdLst/>
              <a:ahLst/>
              <a:cxnLst/>
              <a:rect l="l" t="t" r="r" b="b"/>
              <a:pathLst>
                <a:path w="11671" h="14900" extrusionOk="0">
                  <a:moveTo>
                    <a:pt x="5039" y="1"/>
                  </a:moveTo>
                  <a:lnTo>
                    <a:pt x="0" y="2812"/>
                  </a:lnTo>
                  <a:lnTo>
                    <a:pt x="6201" y="14329"/>
                  </a:lnTo>
                  <a:cubicBezTo>
                    <a:pt x="6395" y="14681"/>
                    <a:pt x="6766" y="14899"/>
                    <a:pt x="7167" y="14899"/>
                  </a:cubicBezTo>
                  <a:cubicBezTo>
                    <a:pt x="7205" y="14899"/>
                    <a:pt x="7242" y="14897"/>
                    <a:pt x="7280" y="14893"/>
                  </a:cubicBezTo>
                  <a:cubicBezTo>
                    <a:pt x="8929" y="14746"/>
                    <a:pt x="10431" y="13879"/>
                    <a:pt x="11394" y="12531"/>
                  </a:cubicBezTo>
                  <a:cubicBezTo>
                    <a:pt x="11645" y="12185"/>
                    <a:pt x="11670" y="11722"/>
                    <a:pt x="11458" y="11350"/>
                  </a:cubicBezTo>
                  <a:lnTo>
                    <a:pt x="11433" y="11305"/>
                  </a:lnTo>
                  <a:cubicBezTo>
                    <a:pt x="10849" y="12287"/>
                    <a:pt x="10033" y="13327"/>
                    <a:pt x="9135" y="13552"/>
                  </a:cubicBezTo>
                  <a:cubicBezTo>
                    <a:pt x="8789" y="13643"/>
                    <a:pt x="8483" y="13700"/>
                    <a:pt x="8200" y="13700"/>
                  </a:cubicBezTo>
                  <a:cubicBezTo>
                    <a:pt x="6988" y="13700"/>
                    <a:pt x="6192" y="12651"/>
                    <a:pt x="4391" y="8737"/>
                  </a:cubicBezTo>
                  <a:cubicBezTo>
                    <a:pt x="2163" y="3910"/>
                    <a:pt x="2029" y="4218"/>
                    <a:pt x="3974" y="3198"/>
                  </a:cubicBezTo>
                  <a:cubicBezTo>
                    <a:pt x="4738" y="2787"/>
                    <a:pt x="5392" y="2203"/>
                    <a:pt x="5880" y="1490"/>
                  </a:cubicBezTo>
                  <a:lnTo>
                    <a:pt x="5039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497;p69">
              <a:extLst>
                <a:ext uri="{FF2B5EF4-FFF2-40B4-BE49-F238E27FC236}">
                  <a16:creationId xmlns:a16="http://schemas.microsoft.com/office/drawing/2014/main" xmlns="" id="{F873661F-CA5F-4DB1-83D7-8B986464E1D4}"/>
                </a:ext>
              </a:extLst>
            </p:cNvPr>
            <p:cNvSpPr/>
            <p:nvPr/>
          </p:nvSpPr>
          <p:spPr>
            <a:xfrm>
              <a:off x="4758367" y="1488604"/>
              <a:ext cx="140914" cy="77736"/>
            </a:xfrm>
            <a:custGeom>
              <a:avLst/>
              <a:gdLst/>
              <a:ahLst/>
              <a:cxnLst/>
              <a:rect l="l" t="t" r="r" b="b"/>
              <a:pathLst>
                <a:path w="6814" h="3759" extrusionOk="0">
                  <a:moveTo>
                    <a:pt x="5040" y="0"/>
                  </a:moveTo>
                  <a:cubicBezTo>
                    <a:pt x="3135" y="0"/>
                    <a:pt x="0" y="2435"/>
                    <a:pt x="1171" y="3429"/>
                  </a:cubicBezTo>
                  <a:cubicBezTo>
                    <a:pt x="1442" y="3660"/>
                    <a:pt x="1808" y="3759"/>
                    <a:pt x="2219" y="3759"/>
                  </a:cubicBezTo>
                  <a:cubicBezTo>
                    <a:pt x="4057" y="3759"/>
                    <a:pt x="6813" y="1777"/>
                    <a:pt x="6210" y="618"/>
                  </a:cubicBezTo>
                  <a:cubicBezTo>
                    <a:pt x="5985" y="180"/>
                    <a:pt x="5558" y="0"/>
                    <a:pt x="5040" y="0"/>
                  </a:cubicBezTo>
                  <a:close/>
                </a:path>
              </a:pathLst>
            </a:custGeom>
            <a:solidFill>
              <a:srgbClr val="88CA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498;p69">
              <a:extLst>
                <a:ext uri="{FF2B5EF4-FFF2-40B4-BE49-F238E27FC236}">
                  <a16:creationId xmlns:a16="http://schemas.microsoft.com/office/drawing/2014/main" xmlns="" id="{9484F612-71AD-42DF-8368-8BF0071A7466}"/>
                </a:ext>
              </a:extLst>
            </p:cNvPr>
            <p:cNvSpPr/>
            <p:nvPr/>
          </p:nvSpPr>
          <p:spPr>
            <a:xfrm>
              <a:off x="4771416" y="1484468"/>
              <a:ext cx="125610" cy="86091"/>
            </a:xfrm>
            <a:custGeom>
              <a:avLst/>
              <a:gdLst/>
              <a:ahLst/>
              <a:cxnLst/>
              <a:rect l="l" t="t" r="r" b="b"/>
              <a:pathLst>
                <a:path w="6074" h="4163" extrusionOk="0">
                  <a:moveTo>
                    <a:pt x="4411" y="407"/>
                  </a:moveTo>
                  <a:cubicBezTo>
                    <a:pt x="4892" y="407"/>
                    <a:pt x="5226" y="574"/>
                    <a:pt x="5400" y="914"/>
                  </a:cubicBezTo>
                  <a:cubicBezTo>
                    <a:pt x="5611" y="1319"/>
                    <a:pt x="5252" y="1960"/>
                    <a:pt x="4469" y="2590"/>
                  </a:cubicBezTo>
                  <a:cubicBezTo>
                    <a:pt x="3621" y="3266"/>
                    <a:pt x="2472" y="3753"/>
                    <a:pt x="1594" y="3753"/>
                  </a:cubicBezTo>
                  <a:cubicBezTo>
                    <a:pt x="1222" y="3753"/>
                    <a:pt x="899" y="3666"/>
                    <a:pt x="669" y="3469"/>
                  </a:cubicBezTo>
                  <a:cubicBezTo>
                    <a:pt x="489" y="3315"/>
                    <a:pt x="444" y="3122"/>
                    <a:pt x="527" y="2859"/>
                  </a:cubicBezTo>
                  <a:cubicBezTo>
                    <a:pt x="848" y="1858"/>
                    <a:pt x="2857" y="529"/>
                    <a:pt x="4218" y="413"/>
                  </a:cubicBezTo>
                  <a:cubicBezTo>
                    <a:pt x="4283" y="407"/>
                    <a:pt x="4347" y="407"/>
                    <a:pt x="4411" y="407"/>
                  </a:cubicBezTo>
                  <a:close/>
                  <a:moveTo>
                    <a:pt x="4398" y="1"/>
                  </a:moveTo>
                  <a:cubicBezTo>
                    <a:pt x="4330" y="1"/>
                    <a:pt x="4259" y="3"/>
                    <a:pt x="4186" y="9"/>
                  </a:cubicBezTo>
                  <a:cubicBezTo>
                    <a:pt x="2633" y="137"/>
                    <a:pt x="514" y="1569"/>
                    <a:pt x="142" y="2737"/>
                  </a:cubicBezTo>
                  <a:cubicBezTo>
                    <a:pt x="1" y="3154"/>
                    <a:pt x="91" y="3514"/>
                    <a:pt x="405" y="3784"/>
                  </a:cubicBezTo>
                  <a:cubicBezTo>
                    <a:pt x="720" y="4047"/>
                    <a:pt x="1137" y="4162"/>
                    <a:pt x="1599" y="4162"/>
                  </a:cubicBezTo>
                  <a:cubicBezTo>
                    <a:pt x="2588" y="4162"/>
                    <a:pt x="3801" y="3642"/>
                    <a:pt x="4725" y="2917"/>
                  </a:cubicBezTo>
                  <a:cubicBezTo>
                    <a:pt x="5682" y="2153"/>
                    <a:pt x="6074" y="1338"/>
                    <a:pt x="5759" y="734"/>
                  </a:cubicBezTo>
                  <a:cubicBezTo>
                    <a:pt x="5515" y="247"/>
                    <a:pt x="5046" y="1"/>
                    <a:pt x="43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499;p69">
              <a:extLst>
                <a:ext uri="{FF2B5EF4-FFF2-40B4-BE49-F238E27FC236}">
                  <a16:creationId xmlns:a16="http://schemas.microsoft.com/office/drawing/2014/main" xmlns="" id="{4FFCF495-7BCA-40F7-AFFA-C2EFF191EE74}"/>
                </a:ext>
              </a:extLst>
            </p:cNvPr>
            <p:cNvSpPr/>
            <p:nvPr/>
          </p:nvSpPr>
          <p:spPr>
            <a:xfrm>
              <a:off x="4758285" y="1419988"/>
              <a:ext cx="103028" cy="123894"/>
            </a:xfrm>
            <a:custGeom>
              <a:avLst/>
              <a:gdLst/>
              <a:ahLst/>
              <a:cxnLst/>
              <a:rect l="l" t="t" r="r" b="b"/>
              <a:pathLst>
                <a:path w="4982" h="5991" extrusionOk="0">
                  <a:moveTo>
                    <a:pt x="2542" y="1"/>
                  </a:moveTo>
                  <a:lnTo>
                    <a:pt x="854" y="964"/>
                  </a:lnTo>
                  <a:lnTo>
                    <a:pt x="0" y="1452"/>
                  </a:lnTo>
                  <a:lnTo>
                    <a:pt x="2542" y="5990"/>
                  </a:lnTo>
                  <a:cubicBezTo>
                    <a:pt x="2562" y="5990"/>
                    <a:pt x="2582" y="5991"/>
                    <a:pt x="2602" y="5991"/>
                  </a:cubicBezTo>
                  <a:cubicBezTo>
                    <a:pt x="2903" y="5991"/>
                    <a:pt x="3203" y="5945"/>
                    <a:pt x="3492" y="5842"/>
                  </a:cubicBezTo>
                  <a:cubicBezTo>
                    <a:pt x="4122" y="5630"/>
                    <a:pt x="4648" y="5200"/>
                    <a:pt x="4982" y="4623"/>
                  </a:cubicBezTo>
                  <a:lnTo>
                    <a:pt x="25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500;p69">
              <a:extLst>
                <a:ext uri="{FF2B5EF4-FFF2-40B4-BE49-F238E27FC236}">
                  <a16:creationId xmlns:a16="http://schemas.microsoft.com/office/drawing/2014/main" xmlns="" id="{4FFCC768-97F1-4990-BCF5-7B89CDC0DCB6}"/>
                </a:ext>
              </a:extLst>
            </p:cNvPr>
            <p:cNvSpPr/>
            <p:nvPr/>
          </p:nvSpPr>
          <p:spPr>
            <a:xfrm>
              <a:off x="4753508" y="1415728"/>
              <a:ext cx="112313" cy="132393"/>
            </a:xfrm>
            <a:custGeom>
              <a:avLst/>
              <a:gdLst/>
              <a:ahLst/>
              <a:cxnLst/>
              <a:rect l="l" t="t" r="r" b="b"/>
              <a:pathLst>
                <a:path w="5431" h="6402" extrusionOk="0">
                  <a:moveTo>
                    <a:pt x="2690" y="489"/>
                  </a:moveTo>
                  <a:lnTo>
                    <a:pt x="4982" y="4822"/>
                  </a:lnTo>
                  <a:cubicBezTo>
                    <a:pt x="4667" y="5304"/>
                    <a:pt x="4199" y="5670"/>
                    <a:pt x="3653" y="5856"/>
                  </a:cubicBezTo>
                  <a:cubicBezTo>
                    <a:pt x="3409" y="5939"/>
                    <a:pt x="3152" y="5984"/>
                    <a:pt x="2895" y="5991"/>
                  </a:cubicBezTo>
                  <a:lnTo>
                    <a:pt x="507" y="1735"/>
                  </a:lnTo>
                  <a:lnTo>
                    <a:pt x="2690" y="489"/>
                  </a:lnTo>
                  <a:close/>
                  <a:moveTo>
                    <a:pt x="2775" y="0"/>
                  </a:moveTo>
                  <a:cubicBezTo>
                    <a:pt x="2741" y="0"/>
                    <a:pt x="2708" y="9"/>
                    <a:pt x="2677" y="27"/>
                  </a:cubicBezTo>
                  <a:lnTo>
                    <a:pt x="135" y="1484"/>
                  </a:lnTo>
                  <a:cubicBezTo>
                    <a:pt x="39" y="1542"/>
                    <a:pt x="0" y="1664"/>
                    <a:pt x="52" y="1760"/>
                  </a:cubicBezTo>
                  <a:lnTo>
                    <a:pt x="2594" y="6299"/>
                  </a:lnTo>
                  <a:cubicBezTo>
                    <a:pt x="2632" y="6356"/>
                    <a:pt x="2696" y="6395"/>
                    <a:pt x="2767" y="6401"/>
                  </a:cubicBezTo>
                  <a:lnTo>
                    <a:pt x="2857" y="6401"/>
                  </a:lnTo>
                  <a:cubicBezTo>
                    <a:pt x="3178" y="6401"/>
                    <a:pt x="3492" y="6350"/>
                    <a:pt x="3788" y="6241"/>
                  </a:cubicBezTo>
                  <a:cubicBezTo>
                    <a:pt x="4468" y="6016"/>
                    <a:pt x="5033" y="5548"/>
                    <a:pt x="5392" y="4931"/>
                  </a:cubicBezTo>
                  <a:cubicBezTo>
                    <a:pt x="5431" y="4874"/>
                    <a:pt x="5431" y="4797"/>
                    <a:pt x="5399" y="4732"/>
                  </a:cubicBezTo>
                  <a:lnTo>
                    <a:pt x="2960" y="111"/>
                  </a:lnTo>
                  <a:cubicBezTo>
                    <a:pt x="2920" y="40"/>
                    <a:pt x="2848" y="0"/>
                    <a:pt x="27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501;p69">
              <a:extLst>
                <a:ext uri="{FF2B5EF4-FFF2-40B4-BE49-F238E27FC236}">
                  <a16:creationId xmlns:a16="http://schemas.microsoft.com/office/drawing/2014/main" xmlns="" id="{319815F5-F53C-4EDD-9026-A704FF0B67CA}"/>
                </a:ext>
              </a:extLst>
            </p:cNvPr>
            <p:cNvSpPr/>
            <p:nvPr/>
          </p:nvSpPr>
          <p:spPr>
            <a:xfrm>
              <a:off x="4754562" y="1416389"/>
              <a:ext cx="60965" cy="37389"/>
            </a:xfrm>
            <a:custGeom>
              <a:avLst/>
              <a:gdLst/>
              <a:ahLst/>
              <a:cxnLst/>
              <a:rect l="l" t="t" r="r" b="b"/>
              <a:pathLst>
                <a:path w="2948" h="1808" extrusionOk="0">
                  <a:moveTo>
                    <a:pt x="2340" y="1"/>
                  </a:moveTo>
                  <a:cubicBezTo>
                    <a:pt x="1916" y="1"/>
                    <a:pt x="1254" y="284"/>
                    <a:pt x="765" y="643"/>
                  </a:cubicBezTo>
                  <a:cubicBezTo>
                    <a:pt x="296" y="964"/>
                    <a:pt x="1" y="1382"/>
                    <a:pt x="180" y="1638"/>
                  </a:cubicBezTo>
                  <a:cubicBezTo>
                    <a:pt x="265" y="1756"/>
                    <a:pt x="413" y="1807"/>
                    <a:pt x="596" y="1807"/>
                  </a:cubicBezTo>
                  <a:cubicBezTo>
                    <a:pt x="800" y="1807"/>
                    <a:pt x="1049" y="1744"/>
                    <a:pt x="1304" y="1638"/>
                  </a:cubicBezTo>
                  <a:cubicBezTo>
                    <a:pt x="2093" y="1305"/>
                    <a:pt x="2947" y="579"/>
                    <a:pt x="2722" y="175"/>
                  </a:cubicBezTo>
                  <a:cubicBezTo>
                    <a:pt x="2661" y="53"/>
                    <a:pt x="2522" y="1"/>
                    <a:pt x="2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502;p69">
              <a:extLst>
                <a:ext uri="{FF2B5EF4-FFF2-40B4-BE49-F238E27FC236}">
                  <a16:creationId xmlns:a16="http://schemas.microsoft.com/office/drawing/2014/main" xmlns="" id="{36E7DB98-317A-4F3E-8430-A588B913EB23}"/>
                </a:ext>
              </a:extLst>
            </p:cNvPr>
            <p:cNvSpPr/>
            <p:nvPr/>
          </p:nvSpPr>
          <p:spPr>
            <a:xfrm>
              <a:off x="4754293" y="1429542"/>
              <a:ext cx="76226" cy="114340"/>
            </a:xfrm>
            <a:custGeom>
              <a:avLst/>
              <a:gdLst/>
              <a:ahLst/>
              <a:cxnLst/>
              <a:rect l="l" t="t" r="r" b="b"/>
              <a:pathLst>
                <a:path w="3686" h="5529" extrusionOk="0">
                  <a:moveTo>
                    <a:pt x="778" y="1"/>
                  </a:moveTo>
                  <a:cubicBezTo>
                    <a:pt x="309" y="335"/>
                    <a:pt x="1" y="720"/>
                    <a:pt x="193" y="990"/>
                  </a:cubicBezTo>
                  <a:lnTo>
                    <a:pt x="2735" y="5528"/>
                  </a:lnTo>
                  <a:cubicBezTo>
                    <a:pt x="2755" y="5528"/>
                    <a:pt x="2775" y="5529"/>
                    <a:pt x="2795" y="5529"/>
                  </a:cubicBezTo>
                  <a:cubicBezTo>
                    <a:pt x="3096" y="5529"/>
                    <a:pt x="3396" y="5483"/>
                    <a:pt x="3685" y="5380"/>
                  </a:cubicBezTo>
                  <a:lnTo>
                    <a:pt x="1317" y="1002"/>
                  </a:lnTo>
                  <a:lnTo>
                    <a:pt x="1047" y="50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503;p69">
              <a:extLst>
                <a:ext uri="{FF2B5EF4-FFF2-40B4-BE49-F238E27FC236}">
                  <a16:creationId xmlns:a16="http://schemas.microsoft.com/office/drawing/2014/main" xmlns="" id="{9B364E13-40EE-4F75-B7F2-4AE62580B343}"/>
                </a:ext>
              </a:extLst>
            </p:cNvPr>
            <p:cNvSpPr/>
            <p:nvPr/>
          </p:nvSpPr>
          <p:spPr>
            <a:xfrm>
              <a:off x="4985289" y="1862685"/>
              <a:ext cx="83113" cy="124866"/>
            </a:xfrm>
            <a:custGeom>
              <a:avLst/>
              <a:gdLst/>
              <a:ahLst/>
              <a:cxnLst/>
              <a:rect l="l" t="t" r="r" b="b"/>
              <a:pathLst>
                <a:path w="4019" h="6038" extrusionOk="0">
                  <a:moveTo>
                    <a:pt x="91" y="0"/>
                  </a:moveTo>
                  <a:cubicBezTo>
                    <a:pt x="80" y="0"/>
                    <a:pt x="69" y="3"/>
                    <a:pt x="58" y="8"/>
                  </a:cubicBezTo>
                  <a:cubicBezTo>
                    <a:pt x="7" y="28"/>
                    <a:pt x="0" y="98"/>
                    <a:pt x="32" y="175"/>
                  </a:cubicBezTo>
                  <a:cubicBezTo>
                    <a:pt x="276" y="695"/>
                    <a:pt x="546" y="1215"/>
                    <a:pt x="841" y="1716"/>
                  </a:cubicBezTo>
                  <a:cubicBezTo>
                    <a:pt x="1130" y="2223"/>
                    <a:pt x="1419" y="2717"/>
                    <a:pt x="1753" y="3205"/>
                  </a:cubicBezTo>
                  <a:cubicBezTo>
                    <a:pt x="2080" y="3687"/>
                    <a:pt x="2401" y="4181"/>
                    <a:pt x="2754" y="4630"/>
                  </a:cubicBezTo>
                  <a:cubicBezTo>
                    <a:pt x="3107" y="5080"/>
                    <a:pt x="3473" y="5542"/>
                    <a:pt x="3858" y="5978"/>
                  </a:cubicBezTo>
                  <a:cubicBezTo>
                    <a:pt x="3887" y="6017"/>
                    <a:pt x="3919" y="6037"/>
                    <a:pt x="3950" y="6037"/>
                  </a:cubicBezTo>
                  <a:cubicBezTo>
                    <a:pt x="3960" y="6037"/>
                    <a:pt x="3970" y="6035"/>
                    <a:pt x="3980" y="6030"/>
                  </a:cubicBezTo>
                  <a:cubicBezTo>
                    <a:pt x="4019" y="6004"/>
                    <a:pt x="4019" y="5940"/>
                    <a:pt x="3980" y="5888"/>
                  </a:cubicBezTo>
                  <a:cubicBezTo>
                    <a:pt x="3640" y="5420"/>
                    <a:pt x="3300" y="4951"/>
                    <a:pt x="2966" y="4483"/>
                  </a:cubicBezTo>
                  <a:cubicBezTo>
                    <a:pt x="2632" y="4008"/>
                    <a:pt x="2318" y="3533"/>
                    <a:pt x="1997" y="3045"/>
                  </a:cubicBezTo>
                  <a:cubicBezTo>
                    <a:pt x="1682" y="2563"/>
                    <a:pt x="1374" y="2075"/>
                    <a:pt x="1079" y="1581"/>
                  </a:cubicBezTo>
                  <a:cubicBezTo>
                    <a:pt x="777" y="1087"/>
                    <a:pt x="488" y="586"/>
                    <a:pt x="199" y="85"/>
                  </a:cubicBezTo>
                  <a:cubicBezTo>
                    <a:pt x="169" y="35"/>
                    <a:pt x="131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504;p69">
              <a:extLst>
                <a:ext uri="{FF2B5EF4-FFF2-40B4-BE49-F238E27FC236}">
                  <a16:creationId xmlns:a16="http://schemas.microsoft.com/office/drawing/2014/main" xmlns="" id="{DAA5F3D7-0EF8-4F5A-99EF-61D3C3F153F9}"/>
                </a:ext>
              </a:extLst>
            </p:cNvPr>
            <p:cNvSpPr/>
            <p:nvPr/>
          </p:nvSpPr>
          <p:spPr>
            <a:xfrm>
              <a:off x="4840860" y="1637355"/>
              <a:ext cx="100112" cy="152060"/>
            </a:xfrm>
            <a:custGeom>
              <a:avLst/>
              <a:gdLst/>
              <a:ahLst/>
              <a:cxnLst/>
              <a:rect l="l" t="t" r="r" b="b"/>
              <a:pathLst>
                <a:path w="4841" h="7353" extrusionOk="0">
                  <a:moveTo>
                    <a:pt x="81" y="0"/>
                  </a:moveTo>
                  <a:cubicBezTo>
                    <a:pt x="73" y="0"/>
                    <a:pt x="65" y="2"/>
                    <a:pt x="58" y="5"/>
                  </a:cubicBezTo>
                  <a:cubicBezTo>
                    <a:pt x="7" y="24"/>
                    <a:pt x="0" y="107"/>
                    <a:pt x="39" y="191"/>
                  </a:cubicBezTo>
                  <a:cubicBezTo>
                    <a:pt x="328" y="839"/>
                    <a:pt x="642" y="1475"/>
                    <a:pt x="982" y="2097"/>
                  </a:cubicBezTo>
                  <a:cubicBezTo>
                    <a:pt x="1329" y="2720"/>
                    <a:pt x="1688" y="3323"/>
                    <a:pt x="2074" y="3927"/>
                  </a:cubicBezTo>
                  <a:cubicBezTo>
                    <a:pt x="2452" y="4517"/>
                    <a:pt x="2863" y="5095"/>
                    <a:pt x="3293" y="5660"/>
                  </a:cubicBezTo>
                  <a:cubicBezTo>
                    <a:pt x="3730" y="6225"/>
                    <a:pt x="4186" y="6764"/>
                    <a:pt x="4661" y="7290"/>
                  </a:cubicBezTo>
                  <a:cubicBezTo>
                    <a:pt x="4692" y="7331"/>
                    <a:pt x="4734" y="7353"/>
                    <a:pt x="4769" y="7353"/>
                  </a:cubicBezTo>
                  <a:cubicBezTo>
                    <a:pt x="4784" y="7353"/>
                    <a:pt x="4797" y="7349"/>
                    <a:pt x="4808" y="7342"/>
                  </a:cubicBezTo>
                  <a:cubicBezTo>
                    <a:pt x="4840" y="7316"/>
                    <a:pt x="4834" y="7245"/>
                    <a:pt x="4783" y="7181"/>
                  </a:cubicBezTo>
                  <a:cubicBezTo>
                    <a:pt x="4346" y="6623"/>
                    <a:pt x="3929" y="6064"/>
                    <a:pt x="3512" y="5499"/>
                  </a:cubicBezTo>
                  <a:cubicBezTo>
                    <a:pt x="3094" y="4935"/>
                    <a:pt x="2709" y="4344"/>
                    <a:pt x="2324" y="3760"/>
                  </a:cubicBezTo>
                  <a:cubicBezTo>
                    <a:pt x="1939" y="3176"/>
                    <a:pt x="1573" y="2572"/>
                    <a:pt x="1226" y="1962"/>
                  </a:cubicBezTo>
                  <a:cubicBezTo>
                    <a:pt x="873" y="1353"/>
                    <a:pt x="533" y="736"/>
                    <a:pt x="212" y="107"/>
                  </a:cubicBezTo>
                  <a:cubicBezTo>
                    <a:pt x="179" y="47"/>
                    <a:pt x="127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505;p69">
              <a:extLst>
                <a:ext uri="{FF2B5EF4-FFF2-40B4-BE49-F238E27FC236}">
                  <a16:creationId xmlns:a16="http://schemas.microsoft.com/office/drawing/2014/main" xmlns="" id="{E6991757-CB46-4994-B0F6-DBD8CB185915}"/>
                </a:ext>
              </a:extLst>
            </p:cNvPr>
            <p:cNvSpPr/>
            <p:nvPr/>
          </p:nvSpPr>
          <p:spPr>
            <a:xfrm>
              <a:off x="4795323" y="1471419"/>
              <a:ext cx="28828" cy="59145"/>
            </a:xfrm>
            <a:custGeom>
              <a:avLst/>
              <a:gdLst/>
              <a:ahLst/>
              <a:cxnLst/>
              <a:rect l="l" t="t" r="r" b="b"/>
              <a:pathLst>
                <a:path w="1394" h="2860" extrusionOk="0">
                  <a:moveTo>
                    <a:pt x="111" y="0"/>
                  </a:moveTo>
                  <a:cubicBezTo>
                    <a:pt x="97" y="0"/>
                    <a:pt x="83" y="4"/>
                    <a:pt x="71" y="11"/>
                  </a:cubicBezTo>
                  <a:cubicBezTo>
                    <a:pt x="32" y="30"/>
                    <a:pt x="0" y="62"/>
                    <a:pt x="0" y="107"/>
                  </a:cubicBezTo>
                  <a:cubicBezTo>
                    <a:pt x="84" y="345"/>
                    <a:pt x="174" y="582"/>
                    <a:pt x="270" y="807"/>
                  </a:cubicBezTo>
                  <a:lnTo>
                    <a:pt x="565" y="1481"/>
                  </a:lnTo>
                  <a:lnTo>
                    <a:pt x="886" y="2155"/>
                  </a:lnTo>
                  <a:cubicBezTo>
                    <a:pt x="1002" y="2380"/>
                    <a:pt x="1117" y="2604"/>
                    <a:pt x="1246" y="2829"/>
                  </a:cubicBezTo>
                  <a:cubicBezTo>
                    <a:pt x="1258" y="2849"/>
                    <a:pt x="1277" y="2859"/>
                    <a:pt x="1298" y="2859"/>
                  </a:cubicBezTo>
                  <a:cubicBezTo>
                    <a:pt x="1311" y="2859"/>
                    <a:pt x="1324" y="2855"/>
                    <a:pt x="1336" y="2848"/>
                  </a:cubicBezTo>
                  <a:cubicBezTo>
                    <a:pt x="1368" y="2835"/>
                    <a:pt x="1393" y="2803"/>
                    <a:pt x="1393" y="2771"/>
                  </a:cubicBezTo>
                  <a:cubicBezTo>
                    <a:pt x="1316" y="2534"/>
                    <a:pt x="1226" y="2290"/>
                    <a:pt x="1137" y="2065"/>
                  </a:cubicBezTo>
                  <a:lnTo>
                    <a:pt x="841" y="1378"/>
                  </a:lnTo>
                  <a:lnTo>
                    <a:pt x="520" y="704"/>
                  </a:lnTo>
                  <a:cubicBezTo>
                    <a:pt x="418" y="480"/>
                    <a:pt x="296" y="255"/>
                    <a:pt x="174" y="30"/>
                  </a:cubicBezTo>
                  <a:cubicBezTo>
                    <a:pt x="158" y="10"/>
                    <a:pt x="134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506;p69">
              <a:extLst>
                <a:ext uri="{FF2B5EF4-FFF2-40B4-BE49-F238E27FC236}">
                  <a16:creationId xmlns:a16="http://schemas.microsoft.com/office/drawing/2014/main" xmlns="" id="{9799F1E9-BBDC-45AC-A760-0B941AB3FBE1}"/>
                </a:ext>
              </a:extLst>
            </p:cNvPr>
            <p:cNvSpPr/>
            <p:nvPr/>
          </p:nvSpPr>
          <p:spPr>
            <a:xfrm>
              <a:off x="4983035" y="1714202"/>
              <a:ext cx="19253" cy="40988"/>
            </a:xfrm>
            <a:custGeom>
              <a:avLst/>
              <a:gdLst/>
              <a:ahLst/>
              <a:cxnLst/>
              <a:rect l="l" t="t" r="r" b="b"/>
              <a:pathLst>
                <a:path w="931" h="1982" extrusionOk="0">
                  <a:moveTo>
                    <a:pt x="118" y="1"/>
                  </a:moveTo>
                  <a:cubicBezTo>
                    <a:pt x="97" y="1"/>
                    <a:pt x="69" y="16"/>
                    <a:pt x="45" y="50"/>
                  </a:cubicBezTo>
                  <a:cubicBezTo>
                    <a:pt x="13" y="89"/>
                    <a:pt x="0" y="134"/>
                    <a:pt x="13" y="153"/>
                  </a:cubicBezTo>
                  <a:cubicBezTo>
                    <a:pt x="122" y="275"/>
                    <a:pt x="225" y="403"/>
                    <a:pt x="315" y="538"/>
                  </a:cubicBezTo>
                  <a:cubicBezTo>
                    <a:pt x="405" y="673"/>
                    <a:pt x="482" y="821"/>
                    <a:pt x="539" y="975"/>
                  </a:cubicBezTo>
                  <a:cubicBezTo>
                    <a:pt x="597" y="1122"/>
                    <a:pt x="642" y="1283"/>
                    <a:pt x="661" y="1443"/>
                  </a:cubicBezTo>
                  <a:cubicBezTo>
                    <a:pt x="687" y="1604"/>
                    <a:pt x="693" y="1771"/>
                    <a:pt x="687" y="1937"/>
                  </a:cubicBezTo>
                  <a:cubicBezTo>
                    <a:pt x="687" y="1950"/>
                    <a:pt x="713" y="1963"/>
                    <a:pt x="758" y="1976"/>
                  </a:cubicBezTo>
                  <a:cubicBezTo>
                    <a:pt x="770" y="1980"/>
                    <a:pt x="783" y="1981"/>
                    <a:pt x="794" y="1981"/>
                  </a:cubicBezTo>
                  <a:cubicBezTo>
                    <a:pt x="824" y="1981"/>
                    <a:pt x="848" y="1971"/>
                    <a:pt x="848" y="1957"/>
                  </a:cubicBezTo>
                  <a:cubicBezTo>
                    <a:pt x="905" y="1783"/>
                    <a:pt x="931" y="1597"/>
                    <a:pt x="925" y="1411"/>
                  </a:cubicBezTo>
                  <a:cubicBezTo>
                    <a:pt x="905" y="1039"/>
                    <a:pt x="771" y="679"/>
                    <a:pt x="539" y="384"/>
                  </a:cubicBezTo>
                  <a:cubicBezTo>
                    <a:pt x="430" y="230"/>
                    <a:pt x="289" y="108"/>
                    <a:pt x="135" y="5"/>
                  </a:cubicBezTo>
                  <a:cubicBezTo>
                    <a:pt x="130" y="2"/>
                    <a:pt x="125" y="1"/>
                    <a:pt x="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507;p69">
              <a:extLst>
                <a:ext uri="{FF2B5EF4-FFF2-40B4-BE49-F238E27FC236}">
                  <a16:creationId xmlns:a16="http://schemas.microsoft.com/office/drawing/2014/main" xmlns="" id="{5E9AD03D-0699-496B-BD7D-82E07B7769EA}"/>
                </a:ext>
              </a:extLst>
            </p:cNvPr>
            <p:cNvSpPr/>
            <p:nvPr/>
          </p:nvSpPr>
          <p:spPr>
            <a:xfrm>
              <a:off x="5098264" y="1934134"/>
              <a:ext cx="11167" cy="47109"/>
            </a:xfrm>
            <a:custGeom>
              <a:avLst/>
              <a:gdLst/>
              <a:ahLst/>
              <a:cxnLst/>
              <a:rect l="l" t="t" r="r" b="b"/>
              <a:pathLst>
                <a:path w="540" h="2278" extrusionOk="0">
                  <a:moveTo>
                    <a:pt x="173" y="1"/>
                  </a:moveTo>
                  <a:cubicBezTo>
                    <a:pt x="154" y="1"/>
                    <a:pt x="132" y="7"/>
                    <a:pt x="109" y="20"/>
                  </a:cubicBezTo>
                  <a:cubicBezTo>
                    <a:pt x="77" y="33"/>
                    <a:pt x="51" y="71"/>
                    <a:pt x="45" y="110"/>
                  </a:cubicBezTo>
                  <a:cubicBezTo>
                    <a:pt x="250" y="598"/>
                    <a:pt x="302" y="1150"/>
                    <a:pt x="180" y="1670"/>
                  </a:cubicBezTo>
                  <a:cubicBezTo>
                    <a:pt x="141" y="1843"/>
                    <a:pt x="77" y="2016"/>
                    <a:pt x="7" y="2183"/>
                  </a:cubicBezTo>
                  <a:cubicBezTo>
                    <a:pt x="0" y="2196"/>
                    <a:pt x="7" y="2228"/>
                    <a:pt x="45" y="2254"/>
                  </a:cubicBezTo>
                  <a:cubicBezTo>
                    <a:pt x="68" y="2269"/>
                    <a:pt x="92" y="2278"/>
                    <a:pt x="109" y="2278"/>
                  </a:cubicBezTo>
                  <a:cubicBezTo>
                    <a:pt x="121" y="2278"/>
                    <a:pt x="130" y="2274"/>
                    <a:pt x="135" y="2267"/>
                  </a:cubicBezTo>
                  <a:cubicBezTo>
                    <a:pt x="263" y="2113"/>
                    <a:pt x="360" y="1933"/>
                    <a:pt x="430" y="1747"/>
                  </a:cubicBezTo>
                  <a:cubicBezTo>
                    <a:pt x="494" y="1554"/>
                    <a:pt x="526" y="1355"/>
                    <a:pt x="539" y="1150"/>
                  </a:cubicBezTo>
                  <a:cubicBezTo>
                    <a:pt x="539" y="951"/>
                    <a:pt x="514" y="752"/>
                    <a:pt x="469" y="553"/>
                  </a:cubicBezTo>
                  <a:cubicBezTo>
                    <a:pt x="411" y="360"/>
                    <a:pt x="327" y="180"/>
                    <a:pt x="212" y="20"/>
                  </a:cubicBezTo>
                  <a:cubicBezTo>
                    <a:pt x="206" y="7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508;p69">
              <a:extLst>
                <a:ext uri="{FF2B5EF4-FFF2-40B4-BE49-F238E27FC236}">
                  <a16:creationId xmlns:a16="http://schemas.microsoft.com/office/drawing/2014/main" xmlns="" id="{F29C5F5C-5468-4920-B37F-E49E5B2AE6F8}"/>
                </a:ext>
              </a:extLst>
            </p:cNvPr>
            <p:cNvSpPr/>
            <p:nvPr/>
          </p:nvSpPr>
          <p:spPr>
            <a:xfrm>
              <a:off x="5103703" y="2025808"/>
              <a:ext cx="22231" cy="23968"/>
            </a:xfrm>
            <a:custGeom>
              <a:avLst/>
              <a:gdLst/>
              <a:ahLst/>
              <a:cxnLst/>
              <a:rect l="l" t="t" r="r" b="b"/>
              <a:pathLst>
                <a:path w="1075" h="1159" extrusionOk="0">
                  <a:moveTo>
                    <a:pt x="161" y="1"/>
                  </a:moveTo>
                  <a:cubicBezTo>
                    <a:pt x="146" y="1"/>
                    <a:pt x="122" y="8"/>
                    <a:pt x="84" y="23"/>
                  </a:cubicBezTo>
                  <a:cubicBezTo>
                    <a:pt x="32" y="42"/>
                    <a:pt x="0" y="74"/>
                    <a:pt x="0" y="93"/>
                  </a:cubicBezTo>
                  <a:cubicBezTo>
                    <a:pt x="39" y="209"/>
                    <a:pt x="84" y="318"/>
                    <a:pt x="142" y="421"/>
                  </a:cubicBezTo>
                  <a:cubicBezTo>
                    <a:pt x="263" y="632"/>
                    <a:pt x="418" y="819"/>
                    <a:pt x="610" y="966"/>
                  </a:cubicBezTo>
                  <a:cubicBezTo>
                    <a:pt x="706" y="1043"/>
                    <a:pt x="809" y="1107"/>
                    <a:pt x="918" y="1159"/>
                  </a:cubicBezTo>
                  <a:cubicBezTo>
                    <a:pt x="925" y="1159"/>
                    <a:pt x="957" y="1139"/>
                    <a:pt x="982" y="1107"/>
                  </a:cubicBezTo>
                  <a:cubicBezTo>
                    <a:pt x="989" y="1101"/>
                    <a:pt x="1000" y="1099"/>
                    <a:pt x="1011" y="1099"/>
                  </a:cubicBezTo>
                  <a:cubicBezTo>
                    <a:pt x="1025" y="1099"/>
                    <a:pt x="1041" y="1102"/>
                    <a:pt x="1052" y="1102"/>
                  </a:cubicBezTo>
                  <a:cubicBezTo>
                    <a:pt x="1072" y="1102"/>
                    <a:pt x="1074" y="1090"/>
                    <a:pt x="1015" y="1024"/>
                  </a:cubicBezTo>
                  <a:cubicBezTo>
                    <a:pt x="944" y="940"/>
                    <a:pt x="867" y="857"/>
                    <a:pt x="790" y="780"/>
                  </a:cubicBezTo>
                  <a:cubicBezTo>
                    <a:pt x="649" y="613"/>
                    <a:pt x="507" y="446"/>
                    <a:pt x="379" y="273"/>
                  </a:cubicBezTo>
                  <a:lnTo>
                    <a:pt x="174" y="3"/>
                  </a:lnTo>
                  <a:cubicBezTo>
                    <a:pt x="170" y="2"/>
                    <a:pt x="166" y="1"/>
                    <a:pt x="161" y="1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509;p69">
              <a:extLst>
                <a:ext uri="{FF2B5EF4-FFF2-40B4-BE49-F238E27FC236}">
                  <a16:creationId xmlns:a16="http://schemas.microsoft.com/office/drawing/2014/main" xmlns="" id="{18B15E5B-2467-4C24-ADE1-FD0A653340BF}"/>
                </a:ext>
              </a:extLst>
            </p:cNvPr>
            <p:cNvSpPr/>
            <p:nvPr/>
          </p:nvSpPr>
          <p:spPr>
            <a:xfrm>
              <a:off x="5128002" y="2008127"/>
              <a:ext cx="15675" cy="30172"/>
            </a:xfrm>
            <a:custGeom>
              <a:avLst/>
              <a:gdLst/>
              <a:ahLst/>
              <a:cxnLst/>
              <a:rect l="l" t="t" r="r" b="b"/>
              <a:pathLst>
                <a:path w="758" h="1459" extrusionOk="0">
                  <a:moveTo>
                    <a:pt x="156" y="1"/>
                  </a:moveTo>
                  <a:cubicBezTo>
                    <a:pt x="138" y="1"/>
                    <a:pt x="112" y="5"/>
                    <a:pt x="83" y="17"/>
                  </a:cubicBezTo>
                  <a:cubicBezTo>
                    <a:pt x="32" y="37"/>
                    <a:pt x="0" y="69"/>
                    <a:pt x="0" y="82"/>
                  </a:cubicBezTo>
                  <a:cubicBezTo>
                    <a:pt x="32" y="204"/>
                    <a:pt x="71" y="325"/>
                    <a:pt x="116" y="447"/>
                  </a:cubicBezTo>
                  <a:lnTo>
                    <a:pt x="244" y="788"/>
                  </a:lnTo>
                  <a:lnTo>
                    <a:pt x="404" y="1128"/>
                  </a:lnTo>
                  <a:cubicBezTo>
                    <a:pt x="462" y="1237"/>
                    <a:pt x="526" y="1340"/>
                    <a:pt x="597" y="1449"/>
                  </a:cubicBezTo>
                  <a:cubicBezTo>
                    <a:pt x="613" y="1455"/>
                    <a:pt x="629" y="1458"/>
                    <a:pt x="644" y="1458"/>
                  </a:cubicBezTo>
                  <a:cubicBezTo>
                    <a:pt x="660" y="1458"/>
                    <a:pt x="674" y="1455"/>
                    <a:pt x="687" y="1449"/>
                  </a:cubicBezTo>
                  <a:cubicBezTo>
                    <a:pt x="732" y="1430"/>
                    <a:pt x="757" y="1404"/>
                    <a:pt x="757" y="1391"/>
                  </a:cubicBezTo>
                  <a:cubicBezTo>
                    <a:pt x="732" y="1269"/>
                    <a:pt x="700" y="1147"/>
                    <a:pt x="655" y="1025"/>
                  </a:cubicBezTo>
                  <a:lnTo>
                    <a:pt x="526" y="672"/>
                  </a:lnTo>
                  <a:lnTo>
                    <a:pt x="366" y="332"/>
                  </a:lnTo>
                  <a:cubicBezTo>
                    <a:pt x="308" y="223"/>
                    <a:pt x="244" y="114"/>
                    <a:pt x="180" y="5"/>
                  </a:cubicBezTo>
                  <a:cubicBezTo>
                    <a:pt x="175" y="2"/>
                    <a:pt x="167" y="1"/>
                    <a:pt x="1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510;p69">
              <a:extLst>
                <a:ext uri="{FF2B5EF4-FFF2-40B4-BE49-F238E27FC236}">
                  <a16:creationId xmlns:a16="http://schemas.microsoft.com/office/drawing/2014/main" xmlns="" id="{1BEB306E-94BF-421A-9FCA-DA0E566FF251}"/>
                </a:ext>
              </a:extLst>
            </p:cNvPr>
            <p:cNvSpPr/>
            <p:nvPr/>
          </p:nvSpPr>
          <p:spPr>
            <a:xfrm>
              <a:off x="4752577" y="1412212"/>
              <a:ext cx="63736" cy="45765"/>
            </a:xfrm>
            <a:custGeom>
              <a:avLst/>
              <a:gdLst/>
              <a:ahLst/>
              <a:cxnLst/>
              <a:rect l="l" t="t" r="r" b="b"/>
              <a:pathLst>
                <a:path w="3082" h="2213" extrusionOk="0">
                  <a:moveTo>
                    <a:pt x="2433" y="409"/>
                  </a:moveTo>
                  <a:cubicBezTo>
                    <a:pt x="2478" y="409"/>
                    <a:pt x="2517" y="415"/>
                    <a:pt x="2562" y="428"/>
                  </a:cubicBezTo>
                  <a:cubicBezTo>
                    <a:pt x="2619" y="441"/>
                    <a:pt x="2639" y="467"/>
                    <a:pt x="2639" y="473"/>
                  </a:cubicBezTo>
                  <a:cubicBezTo>
                    <a:pt x="2645" y="486"/>
                    <a:pt x="2664" y="518"/>
                    <a:pt x="2632" y="608"/>
                  </a:cubicBezTo>
                  <a:cubicBezTo>
                    <a:pt x="2523" y="922"/>
                    <a:pt x="1920" y="1404"/>
                    <a:pt x="1323" y="1648"/>
                  </a:cubicBezTo>
                  <a:cubicBezTo>
                    <a:pt x="1079" y="1751"/>
                    <a:pt x="856" y="1804"/>
                    <a:pt x="692" y="1804"/>
                  </a:cubicBezTo>
                  <a:cubicBezTo>
                    <a:pt x="572" y="1804"/>
                    <a:pt x="484" y="1776"/>
                    <a:pt x="443" y="1718"/>
                  </a:cubicBezTo>
                  <a:cubicBezTo>
                    <a:pt x="430" y="1693"/>
                    <a:pt x="424" y="1661"/>
                    <a:pt x="430" y="1635"/>
                  </a:cubicBezTo>
                  <a:cubicBezTo>
                    <a:pt x="456" y="1487"/>
                    <a:pt x="636" y="1250"/>
                    <a:pt x="983" y="1006"/>
                  </a:cubicBezTo>
                  <a:cubicBezTo>
                    <a:pt x="1458" y="659"/>
                    <a:pt x="2080" y="409"/>
                    <a:pt x="2433" y="409"/>
                  </a:cubicBezTo>
                  <a:close/>
                  <a:moveTo>
                    <a:pt x="2435" y="0"/>
                  </a:moveTo>
                  <a:cubicBezTo>
                    <a:pt x="1936" y="0"/>
                    <a:pt x="1225" y="327"/>
                    <a:pt x="745" y="679"/>
                  </a:cubicBezTo>
                  <a:cubicBezTo>
                    <a:pt x="341" y="955"/>
                    <a:pt x="84" y="1276"/>
                    <a:pt x="32" y="1564"/>
                  </a:cubicBezTo>
                  <a:cubicBezTo>
                    <a:pt x="0" y="1699"/>
                    <a:pt x="32" y="1840"/>
                    <a:pt x="110" y="1956"/>
                  </a:cubicBezTo>
                  <a:cubicBezTo>
                    <a:pt x="231" y="2129"/>
                    <a:pt x="430" y="2213"/>
                    <a:pt x="694" y="2213"/>
                  </a:cubicBezTo>
                  <a:cubicBezTo>
                    <a:pt x="963" y="2200"/>
                    <a:pt x="1233" y="2136"/>
                    <a:pt x="1477" y="2027"/>
                  </a:cubicBezTo>
                  <a:cubicBezTo>
                    <a:pt x="2093" y="1770"/>
                    <a:pt x="2844" y="1237"/>
                    <a:pt x="3017" y="743"/>
                  </a:cubicBezTo>
                  <a:cubicBezTo>
                    <a:pt x="3082" y="589"/>
                    <a:pt x="3075" y="422"/>
                    <a:pt x="2998" y="281"/>
                  </a:cubicBezTo>
                  <a:cubicBezTo>
                    <a:pt x="2928" y="146"/>
                    <a:pt x="2799" y="49"/>
                    <a:pt x="2645" y="24"/>
                  </a:cubicBezTo>
                  <a:cubicBezTo>
                    <a:pt x="2581" y="8"/>
                    <a:pt x="2510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7" name="Ô li">
            <a:extLst>
              <a:ext uri="{FF2B5EF4-FFF2-40B4-BE49-F238E27FC236}">
                <a16:creationId xmlns:a16="http://schemas.microsoft.com/office/drawing/2014/main" xmlns="" id="{F45DD29F-B10F-4B80-B1AB-27587F1545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5" b="30681"/>
          <a:stretch/>
        </p:blipFill>
        <p:spPr>
          <a:xfrm>
            <a:off x="1071031" y="1979730"/>
            <a:ext cx="10249100" cy="3547249"/>
          </a:xfrm>
          <a:prstGeom prst="rect">
            <a:avLst/>
          </a:prstGeom>
        </p:spPr>
      </p:pic>
      <p:sp>
        <p:nvSpPr>
          <p:cNvPr id="158" name="Tập viết 1">
            <a:extLst>
              <a:ext uri="{FF2B5EF4-FFF2-40B4-BE49-F238E27FC236}">
                <a16:creationId xmlns:a16="http://schemas.microsoft.com/office/drawing/2014/main" xmlns="" id="{C0CF5C24-7385-4C83-966F-8CBEB0F80064}"/>
              </a:ext>
            </a:extLst>
          </p:cNvPr>
          <p:cNvSpPr txBox="1"/>
          <p:nvPr/>
        </p:nvSpPr>
        <p:spPr>
          <a:xfrm>
            <a:off x="1667642" y="2682454"/>
            <a:ext cx="1018213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>
              <a:defRPr/>
            </a:pP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Kìa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Hà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Giang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đó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ǧ</a:t>
            </a:r>
            <a:r>
              <a:rPr lang="el-GR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ΰΩ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g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giăng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Ǉrắng</a:t>
            </a:r>
            <a:endParaRPr lang="vi-VN" sz="4267" b="1" dirty="0">
              <a:solidFill>
                <a:prstClr val="black"/>
              </a:solidFill>
              <a:latin typeface="HP001 4 hàng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159" name="Tập viết 1">
            <a:extLst>
              <a:ext uri="{FF2B5EF4-FFF2-40B4-BE49-F238E27FC236}">
                <a16:creationId xmlns:a16="http://schemas.microsoft.com/office/drawing/2014/main" xmlns="" id="{C705C140-F5D6-44F4-BC05-484AEE5833A5}"/>
              </a:ext>
            </a:extLst>
          </p:cNvPr>
          <p:cNvSpPr txBox="1"/>
          <p:nvPr/>
        </p:nvSpPr>
        <p:spPr>
          <a:xfrm>
            <a:off x="1849877" y="3481673"/>
            <a:ext cx="990879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>
              <a:defRPr/>
            </a:pP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H</a:t>
            </a:r>
            <a:r>
              <a:rPr lang="el-GR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Ξ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gạo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l-GR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λ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Ẃng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l-GR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Δ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łn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sŪg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h</a:t>
            </a:r>
            <a:r>
              <a:rPr lang="el-GR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Η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İn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ǟa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.</a:t>
            </a:r>
            <a:endParaRPr lang="vi-VN" sz="4267" b="1" dirty="0">
              <a:solidFill>
                <a:prstClr val="black"/>
              </a:solidFill>
              <a:latin typeface="HP001 4 hàng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160" name="Tập viết 1">
            <a:extLst>
              <a:ext uri="{FF2B5EF4-FFF2-40B4-BE49-F238E27FC236}">
                <a16:creationId xmlns:a16="http://schemas.microsoft.com/office/drawing/2014/main" xmlns="" id="{75CFF1B6-451C-4754-8718-3EC50DE07711}"/>
              </a:ext>
            </a:extLst>
          </p:cNvPr>
          <p:cNvSpPr txBox="1"/>
          <p:nvPr/>
        </p:nvSpPr>
        <p:spPr>
          <a:xfrm>
            <a:off x="5856577" y="4260078"/>
            <a:ext cx="633542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>
              <a:defRPr/>
            </a:pP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(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Ngu</a:t>
            </a:r>
            <a:r>
              <a:rPr lang="el-GR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ΐ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ğn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Đức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Mậu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)</a:t>
            </a:r>
            <a:endParaRPr lang="vi-VN" sz="4267" b="1" dirty="0">
              <a:solidFill>
                <a:prstClr val="black"/>
              </a:solidFill>
              <a:latin typeface="HP001 4 hàng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xmlns="" id="{CDE91176-D1CB-4D85-9894-DF3E75A1D372}"/>
              </a:ext>
            </a:extLst>
          </p:cNvPr>
          <p:cNvSpPr txBox="1"/>
          <p:nvPr/>
        </p:nvSpPr>
        <p:spPr>
          <a:xfrm>
            <a:off x="2837102" y="1273339"/>
            <a:ext cx="5258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0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30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0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huyền</a:t>
            </a:r>
            <a:endParaRPr lang="en-US" sz="3000" kern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0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trên</a:t>
            </a:r>
            <a:r>
              <a:rPr lang="en-US" sz="3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3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0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</a:t>
            </a:r>
            <a:endParaRPr lang="en-US" sz="3000" b="1" kern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xmlns="" id="{2728CDBE-200A-4899-846F-04E05785EEF1}"/>
              </a:ext>
            </a:extLst>
          </p:cNvPr>
          <p:cNvSpPr/>
          <p:nvPr/>
        </p:nvSpPr>
        <p:spPr>
          <a:xfrm>
            <a:off x="2395844" y="2622157"/>
            <a:ext cx="291938" cy="23370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8B8AF7"/>
              </a:solidFill>
              <a:latin typeface="Arial"/>
              <a:sym typeface="Arial"/>
            </a:endParaRPr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xmlns="" id="{24A588A8-BBF6-4E5F-BDB8-EE9CAFD19A85}"/>
              </a:ext>
            </a:extLst>
          </p:cNvPr>
          <p:cNvCxnSpPr>
            <a:cxnSpLocks/>
          </p:cNvCxnSpPr>
          <p:nvPr/>
        </p:nvCxnSpPr>
        <p:spPr>
          <a:xfrm flipH="1">
            <a:off x="2613891" y="2142836"/>
            <a:ext cx="2512291" cy="52011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>
            <a:extLst>
              <a:ext uri="{FF2B5EF4-FFF2-40B4-BE49-F238E27FC236}">
                <a16:creationId xmlns:a16="http://schemas.microsoft.com/office/drawing/2014/main" xmlns="" id="{897CC54A-C360-4BC4-BE7F-14848D910913}"/>
              </a:ext>
            </a:extLst>
          </p:cNvPr>
          <p:cNvSpPr/>
          <p:nvPr/>
        </p:nvSpPr>
        <p:spPr>
          <a:xfrm>
            <a:off x="3376261" y="3921430"/>
            <a:ext cx="302771" cy="1736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8B8AF7"/>
              </a:solidFill>
              <a:latin typeface="Arial"/>
              <a:sym typeface="Arial"/>
            </a:endParaRPr>
          </a:p>
        </p:txBody>
      </p: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xmlns="" id="{31598DB1-31CD-4762-ACDA-6CAE8FBB4D6D}"/>
              </a:ext>
            </a:extLst>
          </p:cNvPr>
          <p:cNvCxnSpPr>
            <a:cxnSpLocks/>
            <a:endCxn id="164" idx="0"/>
          </p:cNvCxnSpPr>
          <p:nvPr/>
        </p:nvCxnSpPr>
        <p:spPr>
          <a:xfrm flipH="1">
            <a:off x="3527647" y="2387627"/>
            <a:ext cx="6392208" cy="15338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>
            <a:extLst>
              <a:ext uri="{FF2B5EF4-FFF2-40B4-BE49-F238E27FC236}">
                <a16:creationId xmlns:a16="http://schemas.microsoft.com/office/drawing/2014/main" xmlns="" id="{7F7A108E-DDD5-4F76-8392-09FA4AE7BE5C}"/>
              </a:ext>
            </a:extLst>
          </p:cNvPr>
          <p:cNvSpPr txBox="1"/>
          <p:nvPr/>
        </p:nvSpPr>
        <p:spPr>
          <a:xfrm>
            <a:off x="7665450" y="1310409"/>
            <a:ext cx="43486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32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nặng</a:t>
            </a:r>
            <a:endParaRPr lang="en-US" sz="3200" kern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dưới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xmlns="" id="{FDF598A5-5B3A-48FE-AA69-523AA031B34B}"/>
              </a:ext>
            </a:extLst>
          </p:cNvPr>
          <p:cNvSpPr txBox="1"/>
          <p:nvPr/>
        </p:nvSpPr>
        <p:spPr>
          <a:xfrm>
            <a:off x="4156184" y="5254105"/>
            <a:ext cx="3987635" cy="124123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ý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thanh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xmlns="" id="{ABA7C863-E5DE-4D7F-96E3-21D7835E11DF}"/>
              </a:ext>
            </a:extLst>
          </p:cNvPr>
          <p:cNvGrpSpPr/>
          <p:nvPr/>
        </p:nvGrpSpPr>
        <p:grpSpPr>
          <a:xfrm>
            <a:off x="8000252" y="4824454"/>
            <a:ext cx="4140838" cy="2005161"/>
            <a:chOff x="621002" y="3639629"/>
            <a:chExt cx="3105628" cy="1503871"/>
          </a:xfrm>
        </p:grpSpPr>
        <p:pic>
          <p:nvPicPr>
            <p:cNvPr id="171" name="Picture 2" descr="Cute girl cartoon writing on a book Royalty Free Vector">
              <a:extLst>
                <a:ext uri="{FF2B5EF4-FFF2-40B4-BE49-F238E27FC236}">
                  <a16:creationId xmlns:a16="http://schemas.microsoft.com/office/drawing/2014/main" xmlns="" id="{FD129733-67F8-4DC1-8DF1-F8C03C9186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2" name="Oval Callout 82">
              <a:extLst>
                <a:ext uri="{FF2B5EF4-FFF2-40B4-BE49-F238E27FC236}">
                  <a16:creationId xmlns:a16="http://schemas.microsoft.com/office/drawing/2014/main" xmlns="" id="{04EB2B84-9323-437B-9615-CA230A725030}"/>
                </a:ext>
              </a:extLst>
            </p:cNvPr>
            <p:cNvSpPr/>
            <p:nvPr/>
          </p:nvSpPr>
          <p:spPr>
            <a:xfrm>
              <a:off x="1964969" y="3911149"/>
              <a:ext cx="1761661" cy="923731"/>
            </a:xfrm>
            <a:prstGeom prst="wedgeEllipseCallout">
              <a:avLst>
                <a:gd name="adj1" fmla="val -58213"/>
                <a:gd name="adj2" fmla="val 12112"/>
              </a:avLst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2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VTV</a:t>
              </a:r>
            </a:p>
          </p:txBody>
        </p:sp>
      </p:grp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1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3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1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1" grpId="0"/>
          <p:bldP spid="162" grpId="0" animBg="1"/>
          <p:bldP spid="164" grpId="0" animBg="1"/>
          <p:bldP spid="166" grpId="0"/>
          <p:bldP spid="16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1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3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1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1" grpId="0"/>
          <p:bldP spid="162" grpId="0" animBg="1"/>
          <p:bldP spid="164" grpId="0" animBg="1"/>
          <p:bldP spid="166" grpId="0"/>
          <p:bldP spid="16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A5FF35F7-2F53-411D-A123-92FC6627E6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08" t="1269" r="14339" b="1074"/>
          <a:stretch/>
        </p:blipFill>
        <p:spPr>
          <a:xfrm rot="16200000">
            <a:off x="4583979" y="-1683773"/>
            <a:ext cx="3024042" cy="9684000"/>
          </a:xfrm>
          <a:prstGeom prst="roundRect">
            <a:avLst>
              <a:gd name="adj" fmla="val 1023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5" name="Picture 84" descr="A picture containing table&#10;&#10;Description automatically generated">
            <a:extLst>
              <a:ext uri="{FF2B5EF4-FFF2-40B4-BE49-F238E27FC236}">
                <a16:creationId xmlns:a16="http://schemas.microsoft.com/office/drawing/2014/main" xmlns="" id="{04FDCBD0-37AE-46E6-B466-AB621EF4A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xmlns="" id="{69B64798-25B0-420A-9703-5E6644EB3712}"/>
              </a:ext>
            </a:extLst>
          </p:cNvPr>
          <p:cNvSpPr/>
          <p:nvPr/>
        </p:nvSpPr>
        <p:spPr>
          <a:xfrm>
            <a:off x="46068" y="354756"/>
            <a:ext cx="6253132" cy="769441"/>
          </a:xfrm>
          <a:custGeom>
            <a:avLst/>
            <a:gdLst>
              <a:gd name="connsiteX0" fmla="*/ 0 w 6253132"/>
              <a:gd name="connsiteY0" fmla="*/ 74913 h 769441"/>
              <a:gd name="connsiteX1" fmla="*/ 74913 w 6253132"/>
              <a:gd name="connsiteY1" fmla="*/ 0 h 769441"/>
              <a:gd name="connsiteX2" fmla="*/ 751825 w 6253132"/>
              <a:gd name="connsiteY2" fmla="*/ 0 h 769441"/>
              <a:gd name="connsiteX3" fmla="*/ 1428737 w 6253132"/>
              <a:gd name="connsiteY3" fmla="*/ 0 h 769441"/>
              <a:gd name="connsiteX4" fmla="*/ 1983583 w 6253132"/>
              <a:gd name="connsiteY4" fmla="*/ 0 h 769441"/>
              <a:gd name="connsiteX5" fmla="*/ 2355330 w 6253132"/>
              <a:gd name="connsiteY5" fmla="*/ 0 h 769441"/>
              <a:gd name="connsiteX6" fmla="*/ 2849143 w 6253132"/>
              <a:gd name="connsiteY6" fmla="*/ 0 h 769441"/>
              <a:gd name="connsiteX7" fmla="*/ 3403989 w 6253132"/>
              <a:gd name="connsiteY7" fmla="*/ 0 h 769441"/>
              <a:gd name="connsiteX8" fmla="*/ 4080901 w 6253132"/>
              <a:gd name="connsiteY8" fmla="*/ 0 h 769441"/>
              <a:gd name="connsiteX9" fmla="*/ 4513681 w 6253132"/>
              <a:gd name="connsiteY9" fmla="*/ 0 h 769441"/>
              <a:gd name="connsiteX10" fmla="*/ 5068527 w 6253132"/>
              <a:gd name="connsiteY10" fmla="*/ 0 h 769441"/>
              <a:gd name="connsiteX11" fmla="*/ 5440274 w 6253132"/>
              <a:gd name="connsiteY11" fmla="*/ 0 h 769441"/>
              <a:gd name="connsiteX12" fmla="*/ 6178219 w 6253132"/>
              <a:gd name="connsiteY12" fmla="*/ 0 h 769441"/>
              <a:gd name="connsiteX13" fmla="*/ 6253132 w 6253132"/>
              <a:gd name="connsiteY13" fmla="*/ 74913 h 769441"/>
              <a:gd name="connsiteX14" fmla="*/ 6253132 w 6253132"/>
              <a:gd name="connsiteY14" fmla="*/ 378524 h 769441"/>
              <a:gd name="connsiteX15" fmla="*/ 6253132 w 6253132"/>
              <a:gd name="connsiteY15" fmla="*/ 694528 h 769441"/>
              <a:gd name="connsiteX16" fmla="*/ 6178219 w 6253132"/>
              <a:gd name="connsiteY16" fmla="*/ 769441 h 769441"/>
              <a:gd name="connsiteX17" fmla="*/ 5623373 w 6253132"/>
              <a:gd name="connsiteY17" fmla="*/ 769441 h 769441"/>
              <a:gd name="connsiteX18" fmla="*/ 5007494 w 6253132"/>
              <a:gd name="connsiteY18" fmla="*/ 769441 h 769441"/>
              <a:gd name="connsiteX19" fmla="*/ 4635747 w 6253132"/>
              <a:gd name="connsiteY19" fmla="*/ 769441 h 769441"/>
              <a:gd name="connsiteX20" fmla="*/ 4080901 w 6253132"/>
              <a:gd name="connsiteY20" fmla="*/ 769441 h 769441"/>
              <a:gd name="connsiteX21" fmla="*/ 3648121 w 6253132"/>
              <a:gd name="connsiteY21" fmla="*/ 769441 h 769441"/>
              <a:gd name="connsiteX22" fmla="*/ 3032242 w 6253132"/>
              <a:gd name="connsiteY22" fmla="*/ 769441 h 769441"/>
              <a:gd name="connsiteX23" fmla="*/ 2599462 w 6253132"/>
              <a:gd name="connsiteY23" fmla="*/ 769441 h 769441"/>
              <a:gd name="connsiteX24" fmla="*/ 1922550 w 6253132"/>
              <a:gd name="connsiteY24" fmla="*/ 769441 h 769441"/>
              <a:gd name="connsiteX25" fmla="*/ 1550803 w 6253132"/>
              <a:gd name="connsiteY25" fmla="*/ 769441 h 769441"/>
              <a:gd name="connsiteX26" fmla="*/ 1118023 w 6253132"/>
              <a:gd name="connsiteY26" fmla="*/ 769441 h 769441"/>
              <a:gd name="connsiteX27" fmla="*/ 685244 w 6253132"/>
              <a:gd name="connsiteY27" fmla="*/ 769441 h 769441"/>
              <a:gd name="connsiteX28" fmla="*/ 74913 w 6253132"/>
              <a:gd name="connsiteY28" fmla="*/ 769441 h 769441"/>
              <a:gd name="connsiteX29" fmla="*/ 0 w 6253132"/>
              <a:gd name="connsiteY29" fmla="*/ 694528 h 769441"/>
              <a:gd name="connsiteX30" fmla="*/ 0 w 6253132"/>
              <a:gd name="connsiteY30" fmla="*/ 372328 h 769441"/>
              <a:gd name="connsiteX31" fmla="*/ 0 w 6253132"/>
              <a:gd name="connsiteY31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253132" h="769441" fill="none" extrusionOk="0">
                <a:moveTo>
                  <a:pt x="0" y="74913"/>
                </a:moveTo>
                <a:cubicBezTo>
                  <a:pt x="670" y="32394"/>
                  <a:pt x="30699" y="-3466"/>
                  <a:pt x="74913" y="0"/>
                </a:cubicBezTo>
                <a:cubicBezTo>
                  <a:pt x="399583" y="-2675"/>
                  <a:pt x="468023" y="23435"/>
                  <a:pt x="751825" y="0"/>
                </a:cubicBezTo>
                <a:cubicBezTo>
                  <a:pt x="1035627" y="-23435"/>
                  <a:pt x="1186030" y="20550"/>
                  <a:pt x="1428737" y="0"/>
                </a:cubicBezTo>
                <a:cubicBezTo>
                  <a:pt x="1671444" y="-20550"/>
                  <a:pt x="1815486" y="34720"/>
                  <a:pt x="1983583" y="0"/>
                </a:cubicBezTo>
                <a:cubicBezTo>
                  <a:pt x="2151680" y="-34720"/>
                  <a:pt x="2219418" y="28316"/>
                  <a:pt x="2355330" y="0"/>
                </a:cubicBezTo>
                <a:cubicBezTo>
                  <a:pt x="2491242" y="-28316"/>
                  <a:pt x="2729260" y="55349"/>
                  <a:pt x="2849143" y="0"/>
                </a:cubicBezTo>
                <a:cubicBezTo>
                  <a:pt x="2969026" y="-55349"/>
                  <a:pt x="3207571" y="65938"/>
                  <a:pt x="3403989" y="0"/>
                </a:cubicBezTo>
                <a:cubicBezTo>
                  <a:pt x="3600407" y="-65938"/>
                  <a:pt x="3852212" y="30594"/>
                  <a:pt x="4080901" y="0"/>
                </a:cubicBezTo>
                <a:cubicBezTo>
                  <a:pt x="4309590" y="-30594"/>
                  <a:pt x="4316635" y="21148"/>
                  <a:pt x="4513681" y="0"/>
                </a:cubicBezTo>
                <a:cubicBezTo>
                  <a:pt x="4710727" y="-21148"/>
                  <a:pt x="4794889" y="22347"/>
                  <a:pt x="5068527" y="0"/>
                </a:cubicBezTo>
                <a:cubicBezTo>
                  <a:pt x="5342165" y="-22347"/>
                  <a:pt x="5262640" y="23477"/>
                  <a:pt x="5440274" y="0"/>
                </a:cubicBezTo>
                <a:cubicBezTo>
                  <a:pt x="5617908" y="-23477"/>
                  <a:pt x="5884132" y="30019"/>
                  <a:pt x="6178219" y="0"/>
                </a:cubicBezTo>
                <a:cubicBezTo>
                  <a:pt x="6213924" y="-3150"/>
                  <a:pt x="6248394" y="29078"/>
                  <a:pt x="6253132" y="74913"/>
                </a:cubicBezTo>
                <a:cubicBezTo>
                  <a:pt x="6289511" y="159463"/>
                  <a:pt x="6250091" y="284778"/>
                  <a:pt x="6253132" y="378524"/>
                </a:cubicBezTo>
                <a:cubicBezTo>
                  <a:pt x="6256173" y="472270"/>
                  <a:pt x="6237528" y="573654"/>
                  <a:pt x="6253132" y="694528"/>
                </a:cubicBezTo>
                <a:cubicBezTo>
                  <a:pt x="6247216" y="728355"/>
                  <a:pt x="6218461" y="769782"/>
                  <a:pt x="6178219" y="769441"/>
                </a:cubicBezTo>
                <a:cubicBezTo>
                  <a:pt x="5993924" y="787581"/>
                  <a:pt x="5813824" y="757069"/>
                  <a:pt x="5623373" y="769441"/>
                </a:cubicBezTo>
                <a:cubicBezTo>
                  <a:pt x="5432922" y="781813"/>
                  <a:pt x="5169654" y="719785"/>
                  <a:pt x="5007494" y="769441"/>
                </a:cubicBezTo>
                <a:cubicBezTo>
                  <a:pt x="4845334" y="819097"/>
                  <a:pt x="4762624" y="731752"/>
                  <a:pt x="4635747" y="769441"/>
                </a:cubicBezTo>
                <a:cubicBezTo>
                  <a:pt x="4508870" y="807130"/>
                  <a:pt x="4323246" y="724991"/>
                  <a:pt x="4080901" y="769441"/>
                </a:cubicBezTo>
                <a:cubicBezTo>
                  <a:pt x="3838556" y="813891"/>
                  <a:pt x="3855912" y="728510"/>
                  <a:pt x="3648121" y="769441"/>
                </a:cubicBezTo>
                <a:cubicBezTo>
                  <a:pt x="3440330" y="810372"/>
                  <a:pt x="3215682" y="739268"/>
                  <a:pt x="3032242" y="769441"/>
                </a:cubicBezTo>
                <a:cubicBezTo>
                  <a:pt x="2848802" y="799614"/>
                  <a:pt x="2737858" y="749695"/>
                  <a:pt x="2599462" y="769441"/>
                </a:cubicBezTo>
                <a:cubicBezTo>
                  <a:pt x="2461066" y="789187"/>
                  <a:pt x="2211497" y="755286"/>
                  <a:pt x="1922550" y="769441"/>
                </a:cubicBezTo>
                <a:cubicBezTo>
                  <a:pt x="1633603" y="783596"/>
                  <a:pt x="1686359" y="761233"/>
                  <a:pt x="1550803" y="769441"/>
                </a:cubicBezTo>
                <a:cubicBezTo>
                  <a:pt x="1415247" y="777649"/>
                  <a:pt x="1317440" y="756398"/>
                  <a:pt x="1118023" y="769441"/>
                </a:cubicBezTo>
                <a:cubicBezTo>
                  <a:pt x="918606" y="782484"/>
                  <a:pt x="777148" y="727870"/>
                  <a:pt x="685244" y="769441"/>
                </a:cubicBezTo>
                <a:cubicBezTo>
                  <a:pt x="593340" y="811012"/>
                  <a:pt x="342759" y="712011"/>
                  <a:pt x="74913" y="769441"/>
                </a:cubicBezTo>
                <a:cubicBezTo>
                  <a:pt x="32413" y="769411"/>
                  <a:pt x="2662" y="735735"/>
                  <a:pt x="0" y="694528"/>
                </a:cubicBezTo>
                <a:cubicBezTo>
                  <a:pt x="-6562" y="611716"/>
                  <a:pt x="14139" y="482862"/>
                  <a:pt x="0" y="372328"/>
                </a:cubicBezTo>
                <a:cubicBezTo>
                  <a:pt x="-14139" y="261794"/>
                  <a:pt x="19999" y="212988"/>
                  <a:pt x="0" y="74913"/>
                </a:cubicBezTo>
                <a:close/>
              </a:path>
              <a:path w="6253132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278709" y="-22326"/>
                  <a:pt x="343900" y="44510"/>
                  <a:pt x="507693" y="0"/>
                </a:cubicBezTo>
                <a:cubicBezTo>
                  <a:pt x="671486" y="-44510"/>
                  <a:pt x="795895" y="38579"/>
                  <a:pt x="879440" y="0"/>
                </a:cubicBezTo>
                <a:cubicBezTo>
                  <a:pt x="962985" y="-38579"/>
                  <a:pt x="1249829" y="42622"/>
                  <a:pt x="1434286" y="0"/>
                </a:cubicBezTo>
                <a:cubicBezTo>
                  <a:pt x="1618743" y="-42622"/>
                  <a:pt x="1776908" y="12325"/>
                  <a:pt x="2050165" y="0"/>
                </a:cubicBezTo>
                <a:cubicBezTo>
                  <a:pt x="2323422" y="-12325"/>
                  <a:pt x="2295393" y="43058"/>
                  <a:pt x="2482945" y="0"/>
                </a:cubicBezTo>
                <a:cubicBezTo>
                  <a:pt x="2670497" y="-43058"/>
                  <a:pt x="2717200" y="48180"/>
                  <a:pt x="2915725" y="0"/>
                </a:cubicBezTo>
                <a:cubicBezTo>
                  <a:pt x="3114250" y="-48180"/>
                  <a:pt x="3205080" y="16406"/>
                  <a:pt x="3287471" y="0"/>
                </a:cubicBezTo>
                <a:cubicBezTo>
                  <a:pt x="3369862" y="-16406"/>
                  <a:pt x="3674968" y="44968"/>
                  <a:pt x="3842317" y="0"/>
                </a:cubicBezTo>
                <a:cubicBezTo>
                  <a:pt x="4009666" y="-44968"/>
                  <a:pt x="4242396" y="60172"/>
                  <a:pt x="4458196" y="0"/>
                </a:cubicBezTo>
                <a:cubicBezTo>
                  <a:pt x="4673996" y="-60172"/>
                  <a:pt x="4997650" y="75080"/>
                  <a:pt x="5135109" y="0"/>
                </a:cubicBezTo>
                <a:cubicBezTo>
                  <a:pt x="5272568" y="-75080"/>
                  <a:pt x="5742119" y="4338"/>
                  <a:pt x="6178219" y="0"/>
                </a:cubicBezTo>
                <a:cubicBezTo>
                  <a:pt x="6220585" y="7456"/>
                  <a:pt x="6252407" y="30134"/>
                  <a:pt x="6253132" y="74913"/>
                </a:cubicBezTo>
                <a:cubicBezTo>
                  <a:pt x="6276428" y="139585"/>
                  <a:pt x="6230704" y="266758"/>
                  <a:pt x="6253132" y="378524"/>
                </a:cubicBezTo>
                <a:cubicBezTo>
                  <a:pt x="6275560" y="490290"/>
                  <a:pt x="6219552" y="604091"/>
                  <a:pt x="6253132" y="694528"/>
                </a:cubicBezTo>
                <a:cubicBezTo>
                  <a:pt x="6255005" y="741463"/>
                  <a:pt x="6213874" y="769488"/>
                  <a:pt x="6178219" y="769441"/>
                </a:cubicBezTo>
                <a:cubicBezTo>
                  <a:pt x="6037290" y="775748"/>
                  <a:pt x="5844596" y="740195"/>
                  <a:pt x="5745439" y="769441"/>
                </a:cubicBezTo>
                <a:cubicBezTo>
                  <a:pt x="5646282" y="798687"/>
                  <a:pt x="5457814" y="768996"/>
                  <a:pt x="5373692" y="769441"/>
                </a:cubicBezTo>
                <a:cubicBezTo>
                  <a:pt x="5289570" y="769886"/>
                  <a:pt x="4935027" y="714688"/>
                  <a:pt x="4757813" y="769441"/>
                </a:cubicBezTo>
                <a:cubicBezTo>
                  <a:pt x="4580599" y="824194"/>
                  <a:pt x="4415145" y="745029"/>
                  <a:pt x="4325033" y="769441"/>
                </a:cubicBezTo>
                <a:cubicBezTo>
                  <a:pt x="4234921" y="793853"/>
                  <a:pt x="4089265" y="747457"/>
                  <a:pt x="3953287" y="769441"/>
                </a:cubicBezTo>
                <a:cubicBezTo>
                  <a:pt x="3817309" y="791425"/>
                  <a:pt x="3592876" y="736539"/>
                  <a:pt x="3337407" y="769441"/>
                </a:cubicBezTo>
                <a:cubicBezTo>
                  <a:pt x="3081938" y="802343"/>
                  <a:pt x="3043034" y="747739"/>
                  <a:pt x="2843595" y="769441"/>
                </a:cubicBezTo>
                <a:cubicBezTo>
                  <a:pt x="2644156" y="791143"/>
                  <a:pt x="2537567" y="760553"/>
                  <a:pt x="2410815" y="769441"/>
                </a:cubicBezTo>
                <a:cubicBezTo>
                  <a:pt x="2284063" y="778329"/>
                  <a:pt x="2100341" y="712761"/>
                  <a:pt x="1855969" y="769441"/>
                </a:cubicBezTo>
                <a:cubicBezTo>
                  <a:pt x="1611597" y="826121"/>
                  <a:pt x="1462998" y="703880"/>
                  <a:pt x="1179057" y="769441"/>
                </a:cubicBezTo>
                <a:cubicBezTo>
                  <a:pt x="895116" y="835002"/>
                  <a:pt x="865132" y="764654"/>
                  <a:pt x="746277" y="769441"/>
                </a:cubicBezTo>
                <a:cubicBezTo>
                  <a:pt x="627422" y="774228"/>
                  <a:pt x="305351" y="769406"/>
                  <a:pt x="74913" y="769441"/>
                </a:cubicBezTo>
                <a:cubicBezTo>
                  <a:pt x="37518" y="771639"/>
                  <a:pt x="1777" y="743375"/>
                  <a:pt x="0" y="694528"/>
                </a:cubicBezTo>
                <a:cubicBezTo>
                  <a:pt x="-12989" y="591701"/>
                  <a:pt x="6644" y="528509"/>
                  <a:pt x="0" y="378524"/>
                </a:cubicBezTo>
                <a:cubicBezTo>
                  <a:pt x="-6644" y="228539"/>
                  <a:pt x="13872" y="169402"/>
                  <a:pt x="0" y="74913"/>
                </a:cubicBezTo>
                <a:close/>
              </a:path>
            </a:pathLst>
          </a:custGeom>
          <a:solidFill>
            <a:sysClr val="window" lastClr="FFFFFF"/>
          </a:solidFill>
          <a:ln w="19050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C4D8B68D-C0E7-4F8E-BE24-0F4625637B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8" name="文本框 5">
            <a:extLst>
              <a:ext uri="{FF2B5EF4-FFF2-40B4-BE49-F238E27FC236}">
                <a16:creationId xmlns:a16="http://schemas.microsoft.com/office/drawing/2014/main" xmlns="" id="{DEF2B17C-72BA-451D-A82C-46CCCC84641F}"/>
              </a:ext>
            </a:extLst>
          </p:cNvPr>
          <p:cNvSpPr txBox="1"/>
          <p:nvPr/>
        </p:nvSpPr>
        <p:spPr>
          <a:xfrm>
            <a:off x="1382889" y="348280"/>
            <a:ext cx="4997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2543"/>
                </a:solidFill>
                <a:latin typeface="Calibri" panose="020F0502020204030204" pitchFamily="34" charset="0"/>
                <a:ea typeface="LNTH-Pixie Ring" pitchFamily="2" charset="-128"/>
                <a:cs typeface="Calibri" panose="020F0502020204030204" pitchFamily="34" charset="0"/>
                <a:sym typeface="+mn-lt"/>
              </a:rPr>
              <a:t>LUYỆN VIẾT THÊM</a:t>
            </a:r>
            <a:endParaRPr lang="zh-CN" altLang="en-US" sz="4400" b="1" dirty="0">
              <a:solidFill>
                <a:srgbClr val="FF2543"/>
              </a:solidFill>
              <a:latin typeface="Calibri" panose="020F0502020204030204" pitchFamily="34" charset="0"/>
              <a:ea typeface="LNTH-Pixie Ring" pitchFamily="2" charset="-128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89" name="图片 20">
            <a:extLst>
              <a:ext uri="{FF2B5EF4-FFF2-40B4-BE49-F238E27FC236}">
                <a16:creationId xmlns:a16="http://schemas.microsoft.com/office/drawing/2014/main" xmlns="" id="{69B5641A-43C2-4DB6-87F3-82AA67D46B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AA13F77E-8040-4615-89A9-051710A72FED}"/>
              </a:ext>
            </a:extLst>
          </p:cNvPr>
          <p:cNvGrpSpPr/>
          <p:nvPr/>
        </p:nvGrpSpPr>
        <p:grpSpPr>
          <a:xfrm>
            <a:off x="0" y="3798000"/>
            <a:ext cx="2953684" cy="3060000"/>
            <a:chOff x="0" y="3798000"/>
            <a:chExt cx="2953684" cy="3060000"/>
          </a:xfrm>
        </p:grpSpPr>
        <p:pic>
          <p:nvPicPr>
            <p:cNvPr id="91" name="Picture 90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xmlns="" id="{381B89B0-7465-4B5F-B4E3-F7915CBA0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0" t="7809" r="5001" b="52222"/>
            <a:stretch/>
          </p:blipFill>
          <p:spPr>
            <a:xfrm>
              <a:off x="0" y="3798000"/>
              <a:ext cx="2953684" cy="30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1FB5099A-7DBA-468A-923E-88ED9A9AE336}"/>
                </a:ext>
              </a:extLst>
            </p:cNvPr>
            <p:cNvSpPr txBox="1"/>
            <p:nvPr/>
          </p:nvSpPr>
          <p:spPr>
            <a:xfrm>
              <a:off x="214607" y="5669798"/>
              <a:ext cx="252446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Em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chú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ý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cách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đặt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dấu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thanh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nhé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6BDC0C1A-17A9-4B4E-9ED2-49CD36A25870}"/>
              </a:ext>
            </a:extLst>
          </p:cNvPr>
          <p:cNvGrpSpPr/>
          <p:nvPr/>
        </p:nvGrpSpPr>
        <p:grpSpPr>
          <a:xfrm>
            <a:off x="7993930" y="3699773"/>
            <a:ext cx="4089269" cy="3940050"/>
            <a:chOff x="-519579" y="3712205"/>
            <a:chExt cx="4089269" cy="3940050"/>
          </a:xfrm>
        </p:grpSpPr>
        <p:pic>
          <p:nvPicPr>
            <p:cNvPr id="94" name="Picture 93" descr="A picture containing businesscard&#10;&#10;Description automatically generated">
              <a:extLst>
                <a:ext uri="{FF2B5EF4-FFF2-40B4-BE49-F238E27FC236}">
                  <a16:creationId xmlns:a16="http://schemas.microsoft.com/office/drawing/2014/main" xmlns="" id="{9F9DB8CC-660C-44BD-9084-AFD96AE8A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9579" y="3994655"/>
              <a:ext cx="3657600" cy="36576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5" name="Oval Callout 69">
              <a:extLst>
                <a:ext uri="{FF2B5EF4-FFF2-40B4-BE49-F238E27FC236}">
                  <a16:creationId xmlns:a16="http://schemas.microsoft.com/office/drawing/2014/main" xmlns="" id="{D3FA3A6A-5F10-4DF6-B375-230560198AA5}"/>
                </a:ext>
              </a:extLst>
            </p:cNvPr>
            <p:cNvSpPr/>
            <p:nvPr/>
          </p:nvSpPr>
          <p:spPr>
            <a:xfrm>
              <a:off x="1295509" y="3712205"/>
              <a:ext cx="2274181" cy="923731"/>
            </a:xfrm>
            <a:prstGeom prst="wedgeEllipseCallout">
              <a:avLst>
                <a:gd name="adj1" fmla="val -38092"/>
                <a:gd name="adj2" fmla="val 69571"/>
              </a:avLst>
            </a:prstGeom>
            <a:solidFill>
              <a:srgbClr val="CCFFCC"/>
            </a:solidFill>
            <a:ln w="19050" cap="rnd" cmpd="thinThick" algn="ctr">
              <a:solidFill>
                <a:srgbClr val="00B050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800" kern="0" dirty="0" err="1">
                  <a:solidFill>
                    <a:srgbClr val="FF0066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2800" kern="0" dirty="0">
                  <a:solidFill>
                    <a:srgbClr val="FF0066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0066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2800" kern="0" dirty="0">
                  <a:solidFill>
                    <a:srgbClr val="FF0066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/>
                </a:rPr>
                <a:t> VTV</a:t>
              </a:r>
            </a:p>
          </p:txBody>
        </p:sp>
      </p:grpSp>
      <p:sp>
        <p:nvSpPr>
          <p:cNvPr id="96" name="Tập viết 1">
            <a:extLst>
              <a:ext uri="{FF2B5EF4-FFF2-40B4-BE49-F238E27FC236}">
                <a16:creationId xmlns:a16="http://schemas.microsoft.com/office/drawing/2014/main" xmlns="" id="{B86A2983-6CCF-4323-B1F0-95DEB14F1260}"/>
              </a:ext>
            </a:extLst>
          </p:cNvPr>
          <p:cNvSpPr txBox="1"/>
          <p:nvPr/>
        </p:nvSpPr>
        <p:spPr>
          <a:xfrm>
            <a:off x="3212041" y="1958347"/>
            <a:ext cx="956377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>
              <a:defRPr/>
            </a:pPr>
            <a:r>
              <a:rPr lang="en-US" sz="4267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Hà Giang cực bắc là đây</a:t>
            </a:r>
            <a:endParaRPr lang="vi-VN" sz="4267" b="1" dirty="0">
              <a:solidFill>
                <a:prstClr val="black"/>
              </a:solidFill>
              <a:latin typeface="HP001 4 hàng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97" name="Tập viết 1">
            <a:extLst>
              <a:ext uri="{FF2B5EF4-FFF2-40B4-BE49-F238E27FC236}">
                <a16:creationId xmlns:a16="http://schemas.microsoft.com/office/drawing/2014/main" xmlns="" id="{1D6E69CB-3460-4217-ADE1-C6BCD7D8EC53}"/>
              </a:ext>
            </a:extLst>
          </p:cNvPr>
          <p:cNvSpPr txBox="1"/>
          <p:nvPr/>
        </p:nvSpPr>
        <p:spPr>
          <a:xfrm>
            <a:off x="1866407" y="2716820"/>
            <a:ext cx="101666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>
              <a:defRPr/>
            </a:pPr>
            <a:r>
              <a:rPr lang="vi-VN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ĐưŊg Ǖ</a:t>
            </a:r>
            <a:r>
              <a:rPr lang="el-GR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ί</a:t>
            </a:r>
            <a:r>
              <a:rPr lang="vi-VN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a </a:t>
            </a:r>
            <a:r>
              <a:rPr lang="el-GR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Ά; </a:t>
            </a:r>
            <a:r>
              <a:rPr lang="vi-VN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wúi </a:t>
            </a:r>
            <a:r>
              <a:rPr lang="el-GR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Λ΄</a:t>
            </a:r>
            <a:r>
              <a:rPr lang="vi-VN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o jây Łn hì</a:t>
            </a:r>
            <a:r>
              <a:rPr lang="el-GR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ζ. </a:t>
            </a:r>
            <a:endParaRPr lang="vi-VN" sz="4267" b="1" dirty="0">
              <a:solidFill>
                <a:prstClr val="black"/>
              </a:solidFill>
              <a:latin typeface="HP001 4 hàng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47506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7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7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26" presetClass="emph" presetSubtype="0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6" grpId="0" animBg="1"/>
          <p:bldP spid="88" grpId="0"/>
          <p:bldP spid="96" grpId="0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26" presetClass="emph" presetSubtype="0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6" grpId="0" animBg="1"/>
          <p:bldP spid="88" grpId="0"/>
          <p:bldP spid="96" grpId="0"/>
          <p:bldP spid="97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A5DAF7F-3C98-955A-CA2D-186580AF42E3}"/>
              </a:ext>
            </a:extLst>
          </p:cNvPr>
          <p:cNvSpPr txBox="1"/>
          <p:nvPr/>
        </p:nvSpPr>
        <p:spPr>
          <a:xfrm>
            <a:off x="1324558" y="2415572"/>
            <a:ext cx="9063612" cy="16594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ở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nhà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83900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83900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10EC770-2133-98D9-105E-55C6414DF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347" y="2891142"/>
            <a:ext cx="2776919" cy="3438068"/>
          </a:xfrm>
          <a:prstGeom prst="rect">
            <a:avLst/>
          </a:prstGeom>
        </p:spPr>
      </p:pic>
      <p:pic>
        <p:nvPicPr>
          <p:cNvPr id="12" name="图片 16" descr="24">
            <a:extLst>
              <a:ext uri="{FF2B5EF4-FFF2-40B4-BE49-F238E27FC236}">
                <a16:creationId xmlns:a16="http://schemas.microsoft.com/office/drawing/2014/main" xmlns="" id="{9CAE7BD5-5E53-3B8F-9BE4-EBF9A11C2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026" y="1083945"/>
            <a:ext cx="872490" cy="923290"/>
          </a:xfrm>
          <a:prstGeom prst="rect">
            <a:avLst/>
          </a:prstGeom>
        </p:spPr>
      </p:pic>
      <p:pic>
        <p:nvPicPr>
          <p:cNvPr id="13" name="图片 26" descr="24">
            <a:extLst>
              <a:ext uri="{FF2B5EF4-FFF2-40B4-BE49-F238E27FC236}">
                <a16:creationId xmlns:a16="http://schemas.microsoft.com/office/drawing/2014/main" xmlns="" id="{9FDA6B0A-E641-0383-4E6C-5F291CCF0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097" y="969022"/>
            <a:ext cx="548640" cy="580390"/>
          </a:xfrm>
          <a:prstGeom prst="rect">
            <a:avLst/>
          </a:prstGeom>
        </p:spPr>
      </p:pic>
      <p:pic>
        <p:nvPicPr>
          <p:cNvPr id="14" name="图片 27" descr="14">
            <a:extLst>
              <a:ext uri="{FF2B5EF4-FFF2-40B4-BE49-F238E27FC236}">
                <a16:creationId xmlns:a16="http://schemas.microsoft.com/office/drawing/2014/main" xmlns="" id="{D8517A7A-A2ED-3111-4339-D64013952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53" y="3759349"/>
            <a:ext cx="1162410" cy="22230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642864F-3E0D-96D5-4E1C-ACF25E642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0002" y="690270"/>
            <a:ext cx="413344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774295" cy="6858000"/>
            <a:chOff x="0" y="0"/>
            <a:chExt cx="20117" cy="10800"/>
          </a:xfrm>
        </p:grpSpPr>
        <p:pic>
          <p:nvPicPr>
            <p:cNvPr id="4" name="图片 3" descr="26"/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0" y="0"/>
              <a:ext cx="8819" cy="10800"/>
            </a:xfrm>
            <a:prstGeom prst="rect">
              <a:avLst/>
            </a:prstGeom>
          </p:spPr>
        </p:pic>
        <p:pic>
          <p:nvPicPr>
            <p:cNvPr id="5" name="图片 4" descr="26"/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6" name="图片 5" descr="26"/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7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84" y="194059"/>
            <a:ext cx="9058374" cy="56387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155421A-5141-09C1-E8C8-D94D97CD9C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209" y="1611835"/>
            <a:ext cx="4970443" cy="5510216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xmlns="" id="{708E0850-8A0E-F07F-382D-220B5F61B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394" y="-125534"/>
            <a:ext cx="1213606" cy="1213606"/>
          </a:xfrm>
          <a:prstGeom prst="rect">
            <a:avLst/>
          </a:prstGeom>
        </p:spPr>
      </p:pic>
      <p:pic>
        <p:nvPicPr>
          <p:cNvPr id="38" name="图片 27" descr="14">
            <a:extLst>
              <a:ext uri="{FF2B5EF4-FFF2-40B4-BE49-F238E27FC236}">
                <a16:creationId xmlns:a16="http://schemas.microsoft.com/office/drawing/2014/main" xmlns="" id="{5EEF6DF9-54A9-ACAC-5F16-1F4652AF6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773" y="3394042"/>
            <a:ext cx="1298575" cy="24834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08CA74-D669-1716-9EDC-0925BF76C7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539" y="1634326"/>
            <a:ext cx="8041321" cy="3779848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A01485A9-68B7-14EC-27AF-001BB90EEF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0247" y="0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1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xmlns="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xmlns="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xmlns="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xmlns="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xmlns="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32130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xmlns="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xmlns="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xmlns="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xmlns="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xmlns="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xmlns="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xmlns="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8951C47-3509-0EAE-CCFF-1A59AA880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0558" y="2262249"/>
            <a:ext cx="8193734" cy="2981202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F3784E7-62A9-EF55-78BD-78D0C71FAA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4" y="154668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xmlns="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xmlns="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xmlns="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xmlns="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xmlns="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32130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xmlns="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xmlns="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xmlns="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xmlns="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xmlns="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xmlns="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xmlns="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A01485A9-68B7-14EC-27AF-001BB90EEF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822" y="179553"/>
            <a:ext cx="1774494" cy="17744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A13D6FE-67F4-B6E0-6E87-2E23486082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3971" y="1612242"/>
            <a:ext cx="2137644" cy="9926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CD84ED2-BF5A-BBF6-C1E5-69651AA04B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4395" y="2614269"/>
            <a:ext cx="7755740" cy="14458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8D6382D-7972-27A5-D26E-2A764F88DBFE}"/>
              </a:ext>
            </a:extLst>
          </p:cNvPr>
          <p:cNvSpPr txBox="1"/>
          <p:nvPr/>
        </p:nvSpPr>
        <p:spPr>
          <a:xfrm>
            <a:off x="2646479" y="4362085"/>
            <a:ext cx="7008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C00000"/>
                </a:solidFill>
                <a:latin typeface="HP001 4 hàng" panose="020B0603050302020204" pitchFamily="34" charset="0"/>
                <a:cs typeface="Calibri" panose="020F0502020204030204" pitchFamily="34" charset="0"/>
                <a:sym typeface="Arial"/>
              </a:rPr>
              <a:t>G, H</a:t>
            </a:r>
          </a:p>
        </p:txBody>
      </p:sp>
    </p:spTree>
    <p:extLst>
      <p:ext uri="{BB962C8B-B14F-4D97-AF65-F5344CB8AC3E}">
        <p14:creationId xmlns:p14="http://schemas.microsoft.com/office/powerpoint/2010/main" val="84996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3" name="Google Shape;4583;p38"/>
          <p:cNvSpPr/>
          <p:nvPr/>
        </p:nvSpPr>
        <p:spPr>
          <a:xfrm rot="635415" flipH="1">
            <a:off x="7885340" y="6350603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84" name="Google Shape;4584;p38"/>
          <p:cNvSpPr/>
          <p:nvPr/>
        </p:nvSpPr>
        <p:spPr>
          <a:xfrm rot="-10168333" flipH="1">
            <a:off x="4144430" y="249241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85" name="Google Shape;4585;p38"/>
          <p:cNvSpPr/>
          <p:nvPr/>
        </p:nvSpPr>
        <p:spPr>
          <a:xfrm rot="-10168333" flipH="1">
            <a:off x="8123397" y="6338074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380;p32">
            <a:extLst>
              <a:ext uri="{FF2B5EF4-FFF2-40B4-BE49-F238E27FC236}">
                <a16:creationId xmlns:a16="http://schemas.microsoft.com/office/drawing/2014/main" xmlns="" id="{38F463DE-F0AD-48A9-91B7-3D25237B9F43}"/>
              </a:ext>
            </a:extLst>
          </p:cNvPr>
          <p:cNvSpPr/>
          <p:nvPr/>
        </p:nvSpPr>
        <p:spPr>
          <a:xfrm flipH="1">
            <a:off x="1674128" y="1156224"/>
            <a:ext cx="1861224" cy="186122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81;p32">
            <a:extLst>
              <a:ext uri="{FF2B5EF4-FFF2-40B4-BE49-F238E27FC236}">
                <a16:creationId xmlns:a16="http://schemas.microsoft.com/office/drawing/2014/main" xmlns="" id="{31F52B68-8639-4FF3-ABC5-109808F235DB}"/>
              </a:ext>
            </a:extLst>
          </p:cNvPr>
          <p:cNvSpPr/>
          <p:nvPr/>
        </p:nvSpPr>
        <p:spPr>
          <a:xfrm flipH="1">
            <a:off x="1784604" y="1085835"/>
            <a:ext cx="1861224" cy="1861224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384;p32">
            <a:extLst>
              <a:ext uri="{FF2B5EF4-FFF2-40B4-BE49-F238E27FC236}">
                <a16:creationId xmlns:a16="http://schemas.microsoft.com/office/drawing/2014/main" xmlns="" id="{EEB3741C-FDBB-482F-913B-03F624294F3E}"/>
              </a:ext>
            </a:extLst>
          </p:cNvPr>
          <p:cNvSpPr txBox="1">
            <a:spLocks/>
          </p:cNvSpPr>
          <p:nvPr/>
        </p:nvSpPr>
        <p:spPr>
          <a:xfrm>
            <a:off x="1732578" y="1338416"/>
            <a:ext cx="1953985" cy="12335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" sz="9600" kern="0" dirty="0">
                <a:solidFill>
                  <a:srgbClr val="5453CC">
                    <a:lumMod val="50000"/>
                  </a:srgbClr>
                </a:solidFill>
                <a:latin typeface="#9Slide07 IcielNabila" pitchFamily="2" charset="0"/>
              </a:rPr>
              <a:t>01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7F10E19-96F9-4122-8E0C-FCD6E3E5A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217" y="2344906"/>
            <a:ext cx="7643887" cy="2520965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E61B184-A409-424C-A6BF-66C0E19975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1446" y="1689862"/>
            <a:ext cx="2892713" cy="409442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CB7C79B-4574-4FC2-8093-88E7BF46154F}"/>
              </a:ext>
            </a:extLst>
          </p:cNvPr>
          <p:cNvSpPr/>
          <p:nvPr/>
        </p:nvSpPr>
        <p:spPr>
          <a:xfrm>
            <a:off x="1540744" y="1336459"/>
            <a:ext cx="9110512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3733" b="1" kern="0" dirty="0" err="1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Chữ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hoa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>
                <a:solidFill>
                  <a:srgbClr val="F40909"/>
                </a:solidFill>
                <a:latin typeface="HP001 4 hàng" panose="020B060305030202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G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cấu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tạo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bởi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các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nét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: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190E1F0A-8B83-4A25-882B-3035360BFD7F}"/>
              </a:ext>
            </a:extLst>
          </p:cNvPr>
          <p:cNvCxnSpPr>
            <a:cxnSpLocks/>
          </p:cNvCxnSpPr>
          <p:nvPr/>
        </p:nvCxnSpPr>
        <p:spPr>
          <a:xfrm>
            <a:off x="7334313" y="2791953"/>
            <a:ext cx="0" cy="226575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68B5CB9-811D-45D2-BA0B-97891F482BC6}"/>
              </a:ext>
            </a:extLst>
          </p:cNvPr>
          <p:cNvSpPr/>
          <p:nvPr/>
        </p:nvSpPr>
        <p:spPr>
          <a:xfrm>
            <a:off x="7543540" y="3883442"/>
            <a:ext cx="12314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3200" b="1" kern="0" dirty="0">
                <a:solidFill>
                  <a:srgbClr val="F40909"/>
                </a:solidFill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4 ô </a:t>
            </a:r>
            <a:r>
              <a:rPr lang="en-US" sz="3200" b="1" kern="0" dirty="0" err="1">
                <a:solidFill>
                  <a:srgbClr val="F40909"/>
                </a:solidFill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ly</a:t>
            </a:r>
            <a:endParaRPr lang="vi-VN" sz="3200" b="1" kern="0" dirty="0">
              <a:solidFill>
                <a:srgbClr val="F40909"/>
              </a:solidFill>
              <a:latin typeface="Arial"/>
              <a:ea typeface="字魂35号-经典雅黑"/>
              <a:cs typeface="Arial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B069B6BD-411B-478A-80AB-A2B1B304DC97}"/>
              </a:ext>
            </a:extLst>
          </p:cNvPr>
          <p:cNvSpPr/>
          <p:nvPr/>
        </p:nvSpPr>
        <p:spPr>
          <a:xfrm>
            <a:off x="5500037" y="5530700"/>
            <a:ext cx="18036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3200" b="1" kern="0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gần</a:t>
            </a:r>
            <a:r>
              <a:rPr lang="en-US" sz="3200" b="1" kern="0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 3 ô </a:t>
            </a:r>
            <a:r>
              <a:rPr lang="en-US" sz="3200" b="1" kern="0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ly</a:t>
            </a:r>
            <a:endParaRPr lang="en-US" sz="3200" b="1" kern="0" dirty="0">
              <a:solidFill>
                <a:srgbClr val="F40909"/>
              </a:solidFill>
              <a:latin typeface="Calibri" panose="020F0502020204030204" pitchFamily="34" charset="0"/>
              <a:ea typeface="字魂35号-经典雅黑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70A658E7-3BE0-4F2A-A1EA-75B613168CBD}"/>
              </a:ext>
            </a:extLst>
          </p:cNvPr>
          <p:cNvCxnSpPr>
            <a:cxnSpLocks/>
          </p:cNvCxnSpPr>
          <p:nvPr/>
        </p:nvCxnSpPr>
        <p:spPr>
          <a:xfrm flipH="1">
            <a:off x="5256900" y="5347403"/>
            <a:ext cx="2046836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6A262AA-D6EF-4D9F-90D9-DC3CBAD84069}"/>
              </a:ext>
            </a:extLst>
          </p:cNvPr>
          <p:cNvGrpSpPr/>
          <p:nvPr/>
        </p:nvGrpSpPr>
        <p:grpSpPr>
          <a:xfrm>
            <a:off x="7964581" y="1689862"/>
            <a:ext cx="3877155" cy="1785213"/>
            <a:chOff x="691843" y="3942812"/>
            <a:chExt cx="2907866" cy="133891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FA49F28F-B391-4C7D-8CD2-37DD0EFE4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843" y="3942812"/>
              <a:ext cx="2907866" cy="133891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269A97B0-3A2E-4937-AAE3-0BCC133B872A}"/>
                </a:ext>
              </a:extLst>
            </p:cNvPr>
            <p:cNvSpPr/>
            <p:nvPr/>
          </p:nvSpPr>
          <p:spPr>
            <a:xfrm>
              <a:off x="980171" y="4442902"/>
              <a:ext cx="2410699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Nét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khuyết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dưới</a:t>
              </a:r>
              <a:endPara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C74B1A41-D171-40D9-9763-986F97A0F9FD}"/>
              </a:ext>
            </a:extLst>
          </p:cNvPr>
          <p:cNvCxnSpPr>
            <a:cxnSpLocks/>
          </p:cNvCxnSpPr>
          <p:nvPr/>
        </p:nvCxnSpPr>
        <p:spPr>
          <a:xfrm flipH="1">
            <a:off x="6573328" y="2996387"/>
            <a:ext cx="1162955" cy="88705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grpSp>
        <p:nvGrpSpPr>
          <p:cNvPr id="132" name="Group 131">
            <a:extLst>
              <a:ext uri="{FF2B5EF4-FFF2-40B4-BE49-F238E27FC236}">
                <a16:creationId xmlns:a16="http://schemas.microsoft.com/office/drawing/2014/main" xmlns="" id="{7A406C60-DF12-478F-845C-1C695B6F5D36}"/>
              </a:ext>
            </a:extLst>
          </p:cNvPr>
          <p:cNvGrpSpPr/>
          <p:nvPr/>
        </p:nvGrpSpPr>
        <p:grpSpPr>
          <a:xfrm>
            <a:off x="9730613" y="5168140"/>
            <a:ext cx="2278068" cy="1558950"/>
            <a:chOff x="7214414" y="2362212"/>
            <a:chExt cx="1708551" cy="1169212"/>
          </a:xfrm>
        </p:grpSpPr>
        <p:pic>
          <p:nvPicPr>
            <p:cNvPr id="133" name="Picture 2" descr="Bảng Gỗ Học Sinh Hồng Hà 3447">
              <a:extLst>
                <a:ext uri="{FF2B5EF4-FFF2-40B4-BE49-F238E27FC236}">
                  <a16:creationId xmlns:a16="http://schemas.microsoft.com/office/drawing/2014/main" xmlns="" id="{C7F2CE85-A950-4595-BC92-CAF98A85CD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44" b="15124"/>
            <a:stretch/>
          </p:blipFill>
          <p:spPr bwMode="auto">
            <a:xfrm>
              <a:off x="7214414" y="2362212"/>
              <a:ext cx="1708551" cy="1169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xmlns="" id="{9F1A6989-3E21-4248-87A5-656BE464297B}"/>
                </a:ext>
              </a:extLst>
            </p:cNvPr>
            <p:cNvSpPr txBox="1"/>
            <p:nvPr/>
          </p:nvSpPr>
          <p:spPr>
            <a:xfrm>
              <a:off x="7428370" y="2420368"/>
              <a:ext cx="1280639" cy="807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FFF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kern="0" dirty="0">
                  <a:solidFill>
                    <a:srgbClr val="FFFFF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kern="0" dirty="0">
                  <a:solidFill>
                    <a:srgbClr val="FFFFF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FFF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200" kern="0" dirty="0">
                  <a:solidFill>
                    <a:srgbClr val="FFFFF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xmlns="" id="{9948DA07-8491-4799-B750-6D9A2EDEA8E6}"/>
              </a:ext>
            </a:extLst>
          </p:cNvPr>
          <p:cNvGrpSpPr/>
          <p:nvPr/>
        </p:nvGrpSpPr>
        <p:grpSpPr>
          <a:xfrm>
            <a:off x="481968" y="1825606"/>
            <a:ext cx="3877155" cy="2182535"/>
            <a:chOff x="691843" y="3942812"/>
            <a:chExt cx="2907866" cy="1000723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xmlns="" id="{48D8E153-6B85-40E8-9302-2C71FD2D0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843" y="3942812"/>
              <a:ext cx="2907866" cy="1000723"/>
            </a:xfrm>
            <a:prstGeom prst="rect">
              <a:avLst/>
            </a:prstGeom>
          </p:spPr>
        </p:pic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xmlns="" id="{D6260378-BCB2-4443-8FBF-6FBF9CF6417E}"/>
                </a:ext>
              </a:extLst>
            </p:cNvPr>
            <p:cNvSpPr/>
            <p:nvPr/>
          </p:nvSpPr>
          <p:spPr>
            <a:xfrm>
              <a:off x="1053788" y="4326340"/>
              <a:ext cx="2148952" cy="4374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i="0" dirty="0" err="1">
                  <a:solidFill>
                    <a:srgbClr val="111111"/>
                  </a:solidFill>
                  <a:effectLst/>
                  <a:latin typeface="+mj-lt"/>
                </a:rPr>
                <a:t>Nét</a:t>
              </a:r>
              <a:r>
                <a:rPr lang="en-US" sz="2800" b="1" i="0" dirty="0">
                  <a:solidFill>
                    <a:srgbClr val="111111"/>
                  </a:solidFill>
                  <a:effectLst/>
                  <a:latin typeface="+mj-lt"/>
                </a:rPr>
                <a:t> </a:t>
              </a:r>
              <a:r>
                <a:rPr lang="en-US" sz="2800" b="1" i="0" dirty="0" err="1">
                  <a:solidFill>
                    <a:srgbClr val="111111"/>
                  </a:solidFill>
                  <a:effectLst/>
                  <a:latin typeface="+mj-lt"/>
                </a:rPr>
                <a:t>cong</a:t>
              </a:r>
              <a:r>
                <a:rPr lang="en-US" sz="2800" b="1" i="0" dirty="0">
                  <a:solidFill>
                    <a:srgbClr val="111111"/>
                  </a:solidFill>
                  <a:effectLst/>
                  <a:latin typeface="+mj-lt"/>
                </a:rPr>
                <a:t> </a:t>
              </a:r>
              <a:r>
                <a:rPr lang="en-US" sz="2800" b="1" i="0" dirty="0" err="1">
                  <a:solidFill>
                    <a:srgbClr val="111111"/>
                  </a:solidFill>
                  <a:effectLst/>
                  <a:latin typeface="+mj-lt"/>
                </a:rPr>
                <a:t>thân</a:t>
              </a:r>
              <a:r>
                <a:rPr lang="en-US" sz="2800" b="1" i="0" dirty="0">
                  <a:solidFill>
                    <a:srgbClr val="111111"/>
                  </a:solidFill>
                  <a:effectLst/>
                  <a:latin typeface="+mj-lt"/>
                </a:rPr>
                <a:t> </a:t>
              </a:r>
              <a:r>
                <a:rPr lang="en-US" sz="2800" b="1" i="0" dirty="0" err="1">
                  <a:solidFill>
                    <a:srgbClr val="111111"/>
                  </a:solidFill>
                  <a:effectLst/>
                  <a:latin typeface="+mj-lt"/>
                </a:rPr>
                <a:t>chữ</a:t>
              </a:r>
              <a:endParaRPr lang="en-US" sz="2800" b="1" kern="0" dirty="0">
                <a:solidFill>
                  <a:srgbClr val="000000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xmlns="" id="{D69B1659-A9C5-4B6C-B6FE-07455F1F7149}"/>
              </a:ext>
            </a:extLst>
          </p:cNvPr>
          <p:cNvCxnSpPr>
            <a:cxnSpLocks/>
          </p:cNvCxnSpPr>
          <p:nvPr/>
        </p:nvCxnSpPr>
        <p:spPr>
          <a:xfrm>
            <a:off x="4085607" y="2662065"/>
            <a:ext cx="1062709" cy="18779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3B565E-4F72-4661-84B2-AB044A9F00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5797" y="250267"/>
            <a:ext cx="5177985" cy="1284335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E61B184-A409-424C-A6BF-66C0E1997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1446" y="2277475"/>
            <a:ext cx="2892713" cy="29192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CB7C79B-4574-4FC2-8093-88E7BF46154F}"/>
              </a:ext>
            </a:extLst>
          </p:cNvPr>
          <p:cNvSpPr/>
          <p:nvPr/>
        </p:nvSpPr>
        <p:spPr>
          <a:xfrm>
            <a:off x="1540744" y="1336459"/>
            <a:ext cx="9110512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HP001 4 hàng" panose="020B060305030202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H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cấu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tạo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: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190E1F0A-8B83-4A25-882B-3035360BFD7F}"/>
              </a:ext>
            </a:extLst>
          </p:cNvPr>
          <p:cNvCxnSpPr>
            <a:cxnSpLocks/>
          </p:cNvCxnSpPr>
          <p:nvPr/>
        </p:nvCxnSpPr>
        <p:spPr>
          <a:xfrm>
            <a:off x="7634159" y="2750566"/>
            <a:ext cx="0" cy="226575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68B5CB9-811D-45D2-BA0B-97891F482BC6}"/>
              </a:ext>
            </a:extLst>
          </p:cNvPr>
          <p:cNvSpPr/>
          <p:nvPr/>
        </p:nvSpPr>
        <p:spPr>
          <a:xfrm>
            <a:off x="7829039" y="3849474"/>
            <a:ext cx="22076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2 ô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ly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rưỡi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Arial"/>
              <a:ea typeface="字魂35号-经典雅黑"/>
              <a:cs typeface="Arial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B069B6BD-411B-478A-80AB-A2B1B304DC97}"/>
              </a:ext>
            </a:extLst>
          </p:cNvPr>
          <p:cNvSpPr/>
          <p:nvPr/>
        </p:nvSpPr>
        <p:spPr>
          <a:xfrm>
            <a:off x="5004194" y="5254199"/>
            <a:ext cx="2183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377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F40909"/>
                </a:solidFill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hơn</a:t>
            </a:r>
            <a:r>
              <a:rPr lang="en-US" sz="3200" b="1" kern="0" dirty="0">
                <a:solidFill>
                  <a:srgbClr val="F40909"/>
                </a:solidFill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 2 ô </a:t>
            </a:r>
            <a:r>
              <a:rPr lang="en-US" sz="3200" b="1" kern="0" dirty="0" err="1">
                <a:solidFill>
                  <a:srgbClr val="F40909"/>
                </a:solidFill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ly</a:t>
            </a:r>
            <a:endParaRPr lang="vi-VN" sz="3200" b="1" kern="0" dirty="0">
              <a:solidFill>
                <a:srgbClr val="F40909"/>
              </a:solidFill>
              <a:latin typeface="Arial"/>
              <a:ea typeface="字魂35号-经典雅黑"/>
              <a:cs typeface="Arial"/>
              <a:sym typeface="Arial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70A658E7-3BE0-4F2A-A1EA-75B613168CBD}"/>
              </a:ext>
            </a:extLst>
          </p:cNvPr>
          <p:cNvCxnSpPr>
            <a:cxnSpLocks/>
          </p:cNvCxnSpPr>
          <p:nvPr/>
        </p:nvCxnSpPr>
        <p:spPr>
          <a:xfrm flipH="1">
            <a:off x="5072582" y="5196678"/>
            <a:ext cx="2046836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6A262AA-D6EF-4D9F-90D9-DC3CBAD84069}"/>
              </a:ext>
            </a:extLst>
          </p:cNvPr>
          <p:cNvGrpSpPr/>
          <p:nvPr/>
        </p:nvGrpSpPr>
        <p:grpSpPr>
          <a:xfrm>
            <a:off x="7962762" y="1391865"/>
            <a:ext cx="4384658" cy="2540392"/>
            <a:chOff x="690479" y="3785755"/>
            <a:chExt cx="3288493" cy="133891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FA49F28F-B391-4C7D-8CD2-37DD0EFE4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0479" y="3785755"/>
              <a:ext cx="3288493" cy="133891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269A97B0-3A2E-4937-AAE3-0BCC133B872A}"/>
                </a:ext>
              </a:extLst>
            </p:cNvPr>
            <p:cNvSpPr/>
            <p:nvPr/>
          </p:nvSpPr>
          <p:spPr>
            <a:xfrm>
              <a:off x="1090232" y="4247781"/>
              <a:ext cx="2410699" cy="632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Kết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hợp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nét</a:t>
              </a:r>
              <a:r>
                <a:rPr lang="en-US" sz="24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24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Khuyết</a:t>
              </a:r>
              <a:r>
                <a:rPr lang="en-US" sz="24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ngược</a:t>
              </a:r>
              <a:r>
                <a:rPr lang="en-US" sz="24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24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khuyết</a:t>
              </a:r>
              <a:r>
                <a:rPr lang="en-US" sz="24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xuôi</a:t>
              </a:r>
              <a:r>
                <a:rPr lang="en-US" sz="24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24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móc</a:t>
              </a:r>
              <a:r>
                <a:rPr lang="en-US" sz="24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phải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C74B1A41-D171-40D9-9763-986F97A0F9FD}"/>
              </a:ext>
            </a:extLst>
          </p:cNvPr>
          <p:cNvCxnSpPr>
            <a:cxnSpLocks/>
          </p:cNvCxnSpPr>
          <p:nvPr/>
        </p:nvCxnSpPr>
        <p:spPr>
          <a:xfrm flipH="1">
            <a:off x="5708073" y="2854036"/>
            <a:ext cx="2364510" cy="2615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grpSp>
        <p:nvGrpSpPr>
          <p:cNvPr id="132" name="Group 131">
            <a:extLst>
              <a:ext uri="{FF2B5EF4-FFF2-40B4-BE49-F238E27FC236}">
                <a16:creationId xmlns:a16="http://schemas.microsoft.com/office/drawing/2014/main" xmlns="" id="{7A406C60-DF12-478F-845C-1C695B6F5D36}"/>
              </a:ext>
            </a:extLst>
          </p:cNvPr>
          <p:cNvGrpSpPr/>
          <p:nvPr/>
        </p:nvGrpSpPr>
        <p:grpSpPr>
          <a:xfrm>
            <a:off x="9730613" y="5168140"/>
            <a:ext cx="2278068" cy="1558950"/>
            <a:chOff x="7214414" y="2362212"/>
            <a:chExt cx="1708551" cy="1169212"/>
          </a:xfrm>
        </p:grpSpPr>
        <p:pic>
          <p:nvPicPr>
            <p:cNvPr id="133" name="Picture 2" descr="Bảng Gỗ Học Sinh Hồng Hà 3447">
              <a:extLst>
                <a:ext uri="{FF2B5EF4-FFF2-40B4-BE49-F238E27FC236}">
                  <a16:creationId xmlns:a16="http://schemas.microsoft.com/office/drawing/2014/main" xmlns="" id="{C7F2CE85-A950-4595-BC92-CAF98A85CD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44" b="15124"/>
            <a:stretch/>
          </p:blipFill>
          <p:spPr bwMode="auto">
            <a:xfrm>
              <a:off x="7214414" y="2362212"/>
              <a:ext cx="1708551" cy="1169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xmlns="" id="{9F1A6989-3E21-4248-87A5-656BE464297B}"/>
                </a:ext>
              </a:extLst>
            </p:cNvPr>
            <p:cNvSpPr txBox="1"/>
            <p:nvPr/>
          </p:nvSpPr>
          <p:spPr>
            <a:xfrm>
              <a:off x="7443976" y="2426756"/>
              <a:ext cx="1280639" cy="807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xmlns="" id="{9948DA07-8491-4799-B750-6D9A2EDEA8E6}"/>
              </a:ext>
            </a:extLst>
          </p:cNvPr>
          <p:cNvGrpSpPr/>
          <p:nvPr/>
        </p:nvGrpSpPr>
        <p:grpSpPr>
          <a:xfrm>
            <a:off x="481968" y="1825604"/>
            <a:ext cx="3877155" cy="2919205"/>
            <a:chOff x="691843" y="3942812"/>
            <a:chExt cx="2907866" cy="915569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xmlns="" id="{48D8E153-6B85-40E8-9302-2C71FD2D0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843" y="3942812"/>
              <a:ext cx="2907866" cy="915569"/>
            </a:xfrm>
            <a:prstGeom prst="rect">
              <a:avLst/>
            </a:prstGeom>
          </p:spPr>
        </p:pic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xmlns="" id="{D6260378-BCB2-4443-8FBF-6FBF9CF6417E}"/>
                </a:ext>
              </a:extLst>
            </p:cNvPr>
            <p:cNvSpPr/>
            <p:nvPr/>
          </p:nvSpPr>
          <p:spPr>
            <a:xfrm>
              <a:off x="1008572" y="4354598"/>
              <a:ext cx="2262773" cy="260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Kết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hợp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nét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lượn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ngang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xmlns="" id="{D69B1659-A9C5-4B6C-B6FE-07455F1F7149}"/>
              </a:ext>
            </a:extLst>
          </p:cNvPr>
          <p:cNvCxnSpPr>
            <a:cxnSpLocks/>
          </p:cNvCxnSpPr>
          <p:nvPr/>
        </p:nvCxnSpPr>
        <p:spPr>
          <a:xfrm flipV="1">
            <a:off x="4147127" y="3325091"/>
            <a:ext cx="694589" cy="10390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3B565E-4F72-4661-84B2-AB044A9F00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5797" y="250267"/>
            <a:ext cx="5177985" cy="1284335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F7A310CB-4925-4947-939D-68F430364763}"/>
              </a:ext>
            </a:extLst>
          </p:cNvPr>
          <p:cNvCxnSpPr>
            <a:cxnSpLocks/>
          </p:cNvCxnSpPr>
          <p:nvPr/>
        </p:nvCxnSpPr>
        <p:spPr>
          <a:xfrm flipV="1">
            <a:off x="3813831" y="4141861"/>
            <a:ext cx="2096454" cy="130786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D631D03C-5788-49BB-A6A1-4DC7DC458C71}"/>
              </a:ext>
            </a:extLst>
          </p:cNvPr>
          <p:cNvGrpSpPr/>
          <p:nvPr/>
        </p:nvGrpSpPr>
        <p:grpSpPr>
          <a:xfrm>
            <a:off x="166306" y="4479338"/>
            <a:ext cx="3877155" cy="1940778"/>
            <a:chOff x="691843" y="3942812"/>
            <a:chExt cx="2907866" cy="91556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D8154186-8419-44C3-935B-17C4C6B7D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843" y="3942812"/>
              <a:ext cx="2907866" cy="915569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DD59A5A8-D3BE-4062-A88F-1461C8156691}"/>
                </a:ext>
              </a:extLst>
            </p:cNvPr>
            <p:cNvSpPr/>
            <p:nvPr/>
          </p:nvSpPr>
          <p:spPr>
            <a:xfrm>
              <a:off x="1008572" y="4354598"/>
              <a:ext cx="2262773" cy="2177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Nét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thẳng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đứng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03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xmlns="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xmlns="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xmlns="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xmlns="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xmlns="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117" y="564056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xmlns="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5023931" y="5059924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xmlns="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xmlns="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xmlns="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xmlns="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xmlns="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xmlns="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489" y="1083945"/>
            <a:ext cx="1298575" cy="24834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9C1852-0582-FEA3-C1A9-DF665BFD6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5571" y="2516405"/>
            <a:ext cx="8803387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5" name="Google Shape;4475;p36"/>
          <p:cNvGrpSpPr/>
          <p:nvPr/>
        </p:nvGrpSpPr>
        <p:grpSpPr>
          <a:xfrm>
            <a:off x="9824934" y="4405600"/>
            <a:ext cx="1548535" cy="1676904"/>
            <a:chOff x="7368700" y="3304200"/>
            <a:chExt cx="1161401" cy="1257678"/>
          </a:xfrm>
        </p:grpSpPr>
        <p:sp>
          <p:nvSpPr>
            <p:cNvPr id="4476" name="Google Shape;4476;p36"/>
            <p:cNvSpPr/>
            <p:nvPr/>
          </p:nvSpPr>
          <p:spPr>
            <a:xfrm>
              <a:off x="7485066" y="3498775"/>
              <a:ext cx="1039955" cy="1054287"/>
            </a:xfrm>
            <a:custGeom>
              <a:avLst/>
              <a:gdLst/>
              <a:ahLst/>
              <a:cxnLst/>
              <a:rect l="l" t="t" r="r" b="b"/>
              <a:pathLst>
                <a:path w="35621" h="36115" extrusionOk="0">
                  <a:moveTo>
                    <a:pt x="14442" y="0"/>
                  </a:moveTo>
                  <a:cubicBezTo>
                    <a:pt x="13396" y="0"/>
                    <a:pt x="12697" y="107"/>
                    <a:pt x="12524" y="328"/>
                  </a:cubicBezTo>
                  <a:cubicBezTo>
                    <a:pt x="2401" y="13076"/>
                    <a:pt x="0" y="30922"/>
                    <a:pt x="0" y="30941"/>
                  </a:cubicBezTo>
                  <a:cubicBezTo>
                    <a:pt x="8101" y="34908"/>
                    <a:pt x="24374" y="36115"/>
                    <a:pt x="24374" y="36115"/>
                  </a:cubicBezTo>
                  <a:cubicBezTo>
                    <a:pt x="27674" y="24714"/>
                    <a:pt x="35621" y="6850"/>
                    <a:pt x="35402" y="6098"/>
                  </a:cubicBezTo>
                  <a:cubicBezTo>
                    <a:pt x="35178" y="5354"/>
                    <a:pt x="31724" y="3627"/>
                    <a:pt x="25947" y="1900"/>
                  </a:cubicBezTo>
                  <a:cubicBezTo>
                    <a:pt x="21826" y="667"/>
                    <a:pt x="17054" y="0"/>
                    <a:pt x="144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7" name="Google Shape;4477;p36"/>
            <p:cNvSpPr/>
            <p:nvPr/>
          </p:nvSpPr>
          <p:spPr>
            <a:xfrm>
              <a:off x="7476454" y="3490163"/>
              <a:ext cx="1053648" cy="1071715"/>
            </a:xfrm>
            <a:custGeom>
              <a:avLst/>
              <a:gdLst/>
              <a:ahLst/>
              <a:cxnLst/>
              <a:rect l="l" t="t" r="r" b="b"/>
              <a:pathLst>
                <a:path w="36090" h="36712" extrusionOk="0">
                  <a:moveTo>
                    <a:pt x="14657" y="585"/>
                  </a:moveTo>
                  <a:cubicBezTo>
                    <a:pt x="17070" y="585"/>
                    <a:pt x="21768" y="1170"/>
                    <a:pt x="26158" y="2484"/>
                  </a:cubicBezTo>
                  <a:cubicBezTo>
                    <a:pt x="32308" y="4320"/>
                    <a:pt x="35171" y="5957"/>
                    <a:pt x="35396" y="6458"/>
                  </a:cubicBezTo>
                  <a:cubicBezTo>
                    <a:pt x="35357" y="6952"/>
                    <a:pt x="34112" y="10059"/>
                    <a:pt x="32680" y="13654"/>
                  </a:cubicBezTo>
                  <a:cubicBezTo>
                    <a:pt x="30203" y="19848"/>
                    <a:pt x="26473" y="29169"/>
                    <a:pt x="24451" y="36089"/>
                  </a:cubicBezTo>
                  <a:cubicBezTo>
                    <a:pt x="22416" y="35922"/>
                    <a:pt x="8101" y="34625"/>
                    <a:pt x="623" y="31063"/>
                  </a:cubicBezTo>
                  <a:cubicBezTo>
                    <a:pt x="937" y="29021"/>
                    <a:pt x="3665" y="12633"/>
                    <a:pt x="13057" y="809"/>
                  </a:cubicBezTo>
                  <a:cubicBezTo>
                    <a:pt x="13207" y="662"/>
                    <a:pt x="13782" y="585"/>
                    <a:pt x="14657" y="585"/>
                  </a:cubicBezTo>
                  <a:close/>
                  <a:moveTo>
                    <a:pt x="14798" y="1"/>
                  </a:moveTo>
                  <a:cubicBezTo>
                    <a:pt x="13640" y="1"/>
                    <a:pt x="12827" y="134"/>
                    <a:pt x="12588" y="436"/>
                  </a:cubicBezTo>
                  <a:cubicBezTo>
                    <a:pt x="2523" y="13108"/>
                    <a:pt x="0" y="31088"/>
                    <a:pt x="0" y="31236"/>
                  </a:cubicBezTo>
                  <a:cubicBezTo>
                    <a:pt x="0" y="31352"/>
                    <a:pt x="64" y="31454"/>
                    <a:pt x="167" y="31506"/>
                  </a:cubicBezTo>
                  <a:cubicBezTo>
                    <a:pt x="8223" y="35460"/>
                    <a:pt x="24489" y="36699"/>
                    <a:pt x="24650" y="36712"/>
                  </a:cubicBezTo>
                  <a:lnTo>
                    <a:pt x="24669" y="36712"/>
                  </a:lnTo>
                  <a:cubicBezTo>
                    <a:pt x="24804" y="36705"/>
                    <a:pt x="24920" y="36622"/>
                    <a:pt x="24958" y="36493"/>
                  </a:cubicBezTo>
                  <a:cubicBezTo>
                    <a:pt x="26961" y="29580"/>
                    <a:pt x="30735" y="20131"/>
                    <a:pt x="33233" y="13878"/>
                  </a:cubicBezTo>
                  <a:cubicBezTo>
                    <a:pt x="35556" y="8069"/>
                    <a:pt x="36089" y="6669"/>
                    <a:pt x="35980" y="6310"/>
                  </a:cubicBezTo>
                  <a:cubicBezTo>
                    <a:pt x="35640" y="5161"/>
                    <a:pt x="30889" y="3274"/>
                    <a:pt x="26332" y="1906"/>
                  </a:cubicBezTo>
                  <a:cubicBezTo>
                    <a:pt x="22729" y="829"/>
                    <a:pt x="17689" y="1"/>
                    <a:pt x="14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8" name="Google Shape;4478;p36"/>
            <p:cNvSpPr/>
            <p:nvPr/>
          </p:nvSpPr>
          <p:spPr>
            <a:xfrm>
              <a:off x="7466499" y="3470925"/>
              <a:ext cx="1040159" cy="1054229"/>
            </a:xfrm>
            <a:custGeom>
              <a:avLst/>
              <a:gdLst/>
              <a:ahLst/>
              <a:cxnLst/>
              <a:rect l="l" t="t" r="r" b="b"/>
              <a:pathLst>
                <a:path w="35628" h="36113" extrusionOk="0">
                  <a:moveTo>
                    <a:pt x="14446" y="1"/>
                  </a:moveTo>
                  <a:cubicBezTo>
                    <a:pt x="13402" y="1"/>
                    <a:pt x="12704" y="107"/>
                    <a:pt x="12531" y="325"/>
                  </a:cubicBezTo>
                  <a:cubicBezTo>
                    <a:pt x="2402" y="13074"/>
                    <a:pt x="1" y="30919"/>
                    <a:pt x="7" y="30932"/>
                  </a:cubicBezTo>
                  <a:cubicBezTo>
                    <a:pt x="8108" y="34906"/>
                    <a:pt x="24381" y="36112"/>
                    <a:pt x="24381" y="36112"/>
                  </a:cubicBezTo>
                  <a:cubicBezTo>
                    <a:pt x="27681" y="24712"/>
                    <a:pt x="35628" y="6853"/>
                    <a:pt x="35403" y="6102"/>
                  </a:cubicBezTo>
                  <a:cubicBezTo>
                    <a:pt x="35185" y="5351"/>
                    <a:pt x="31731" y="3625"/>
                    <a:pt x="25954" y="1898"/>
                  </a:cubicBezTo>
                  <a:cubicBezTo>
                    <a:pt x="21831" y="664"/>
                    <a:pt x="17057" y="1"/>
                    <a:pt x="144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9" name="Google Shape;4479;p36"/>
            <p:cNvSpPr/>
            <p:nvPr/>
          </p:nvSpPr>
          <p:spPr>
            <a:xfrm>
              <a:off x="7456777" y="3462283"/>
              <a:ext cx="1054757" cy="1071686"/>
            </a:xfrm>
            <a:custGeom>
              <a:avLst/>
              <a:gdLst/>
              <a:ahLst/>
              <a:cxnLst/>
              <a:rect l="l" t="t" r="r" b="b"/>
              <a:pathLst>
                <a:path w="36128" h="36711" extrusionOk="0">
                  <a:moveTo>
                    <a:pt x="14692" y="584"/>
                  </a:moveTo>
                  <a:cubicBezTo>
                    <a:pt x="17102" y="584"/>
                    <a:pt x="21807" y="1171"/>
                    <a:pt x="26203" y="2483"/>
                  </a:cubicBezTo>
                  <a:cubicBezTo>
                    <a:pt x="32353" y="4319"/>
                    <a:pt x="35222" y="5955"/>
                    <a:pt x="35447" y="6456"/>
                  </a:cubicBezTo>
                  <a:cubicBezTo>
                    <a:pt x="35402" y="6950"/>
                    <a:pt x="34163" y="10064"/>
                    <a:pt x="32725" y="13652"/>
                  </a:cubicBezTo>
                  <a:cubicBezTo>
                    <a:pt x="30248" y="19847"/>
                    <a:pt x="26524" y="29174"/>
                    <a:pt x="24502" y="36087"/>
                  </a:cubicBezTo>
                  <a:cubicBezTo>
                    <a:pt x="22461" y="35921"/>
                    <a:pt x="8146" y="34630"/>
                    <a:pt x="668" y="31055"/>
                  </a:cubicBezTo>
                  <a:cubicBezTo>
                    <a:pt x="963" y="29052"/>
                    <a:pt x="3595" y="12773"/>
                    <a:pt x="13102" y="807"/>
                  </a:cubicBezTo>
                  <a:cubicBezTo>
                    <a:pt x="13252" y="661"/>
                    <a:pt x="13822" y="584"/>
                    <a:pt x="14692" y="584"/>
                  </a:cubicBezTo>
                  <a:close/>
                  <a:moveTo>
                    <a:pt x="14826" y="1"/>
                  </a:moveTo>
                  <a:cubicBezTo>
                    <a:pt x="13674" y="1"/>
                    <a:pt x="12865" y="133"/>
                    <a:pt x="12627" y="435"/>
                  </a:cubicBezTo>
                  <a:cubicBezTo>
                    <a:pt x="7369" y="7060"/>
                    <a:pt x="4224" y="15064"/>
                    <a:pt x="2516" y="20611"/>
                  </a:cubicBezTo>
                  <a:cubicBezTo>
                    <a:pt x="693" y="26529"/>
                    <a:pt x="0" y="31183"/>
                    <a:pt x="64" y="31344"/>
                  </a:cubicBezTo>
                  <a:cubicBezTo>
                    <a:pt x="90" y="31414"/>
                    <a:pt x="141" y="31466"/>
                    <a:pt x="205" y="31504"/>
                  </a:cubicBezTo>
                  <a:cubicBezTo>
                    <a:pt x="8268" y="35458"/>
                    <a:pt x="24534" y="36697"/>
                    <a:pt x="24695" y="36710"/>
                  </a:cubicBezTo>
                  <a:lnTo>
                    <a:pt x="24714" y="36710"/>
                  </a:lnTo>
                  <a:cubicBezTo>
                    <a:pt x="24849" y="36704"/>
                    <a:pt x="24964" y="36620"/>
                    <a:pt x="25003" y="36492"/>
                  </a:cubicBezTo>
                  <a:cubicBezTo>
                    <a:pt x="26999" y="29578"/>
                    <a:pt x="30774" y="20129"/>
                    <a:pt x="33277" y="13877"/>
                  </a:cubicBezTo>
                  <a:cubicBezTo>
                    <a:pt x="35595" y="8067"/>
                    <a:pt x="36128" y="6674"/>
                    <a:pt x="36025" y="6315"/>
                  </a:cubicBezTo>
                  <a:cubicBezTo>
                    <a:pt x="35678" y="5160"/>
                    <a:pt x="30928" y="3272"/>
                    <a:pt x="26370" y="1911"/>
                  </a:cubicBezTo>
                  <a:cubicBezTo>
                    <a:pt x="22763" y="833"/>
                    <a:pt x="17716" y="1"/>
                    <a:pt x="14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0" name="Google Shape;4480;p36"/>
            <p:cNvSpPr/>
            <p:nvPr/>
          </p:nvSpPr>
          <p:spPr>
            <a:xfrm>
              <a:off x="7415906" y="3531735"/>
              <a:ext cx="1060392" cy="951267"/>
            </a:xfrm>
            <a:custGeom>
              <a:avLst/>
              <a:gdLst/>
              <a:ahLst/>
              <a:cxnLst/>
              <a:rect l="l" t="t" r="r" b="b"/>
              <a:pathLst>
                <a:path w="36321" h="32586" extrusionOk="0">
                  <a:moveTo>
                    <a:pt x="34138" y="1"/>
                  </a:moveTo>
                  <a:cubicBezTo>
                    <a:pt x="34138" y="1"/>
                    <a:pt x="34138" y="1"/>
                    <a:pt x="34138" y="1"/>
                  </a:cubicBezTo>
                  <a:lnTo>
                    <a:pt x="34138" y="1"/>
                  </a:lnTo>
                  <a:cubicBezTo>
                    <a:pt x="34138" y="1"/>
                    <a:pt x="34138" y="1"/>
                    <a:pt x="34138" y="1"/>
                  </a:cubicBezTo>
                  <a:close/>
                  <a:moveTo>
                    <a:pt x="34138" y="1"/>
                  </a:moveTo>
                  <a:cubicBezTo>
                    <a:pt x="31455" y="5207"/>
                    <a:pt x="22667" y="27803"/>
                    <a:pt x="22667" y="27803"/>
                  </a:cubicBezTo>
                  <a:cubicBezTo>
                    <a:pt x="22600" y="27803"/>
                    <a:pt x="22533" y="27803"/>
                    <a:pt x="22465" y="27803"/>
                  </a:cubicBezTo>
                  <a:cubicBezTo>
                    <a:pt x="12982" y="27803"/>
                    <a:pt x="1" y="23348"/>
                    <a:pt x="1" y="23348"/>
                  </a:cubicBezTo>
                  <a:lnTo>
                    <a:pt x="1" y="23348"/>
                  </a:lnTo>
                  <a:cubicBezTo>
                    <a:pt x="1349" y="26981"/>
                    <a:pt x="2851" y="28599"/>
                    <a:pt x="2851" y="28599"/>
                  </a:cubicBezTo>
                  <a:cubicBezTo>
                    <a:pt x="12916" y="32206"/>
                    <a:pt x="25151" y="32585"/>
                    <a:pt x="25151" y="32585"/>
                  </a:cubicBezTo>
                  <a:cubicBezTo>
                    <a:pt x="26615" y="26981"/>
                    <a:pt x="36321" y="4591"/>
                    <a:pt x="36173" y="4019"/>
                  </a:cubicBezTo>
                  <a:cubicBezTo>
                    <a:pt x="36019" y="3443"/>
                    <a:pt x="34138" y="13"/>
                    <a:pt x="34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1" name="Google Shape;4481;p36"/>
            <p:cNvSpPr/>
            <p:nvPr/>
          </p:nvSpPr>
          <p:spPr>
            <a:xfrm>
              <a:off x="7401280" y="3527443"/>
              <a:ext cx="1081383" cy="964549"/>
            </a:xfrm>
            <a:custGeom>
              <a:avLst/>
              <a:gdLst/>
              <a:ahLst/>
              <a:cxnLst/>
              <a:rect l="l" t="t" r="r" b="b"/>
              <a:pathLst>
                <a:path w="37040" h="33041" extrusionOk="0">
                  <a:moveTo>
                    <a:pt x="34646" y="796"/>
                  </a:moveTo>
                  <a:cubicBezTo>
                    <a:pt x="35904" y="3133"/>
                    <a:pt x="36283" y="3942"/>
                    <a:pt x="36372" y="4199"/>
                  </a:cubicBezTo>
                  <a:cubicBezTo>
                    <a:pt x="36263" y="4757"/>
                    <a:pt x="34639" y="8724"/>
                    <a:pt x="32925" y="12922"/>
                  </a:cubicBezTo>
                  <a:cubicBezTo>
                    <a:pt x="30011" y="20054"/>
                    <a:pt x="26403" y="28893"/>
                    <a:pt x="25421" y="32418"/>
                  </a:cubicBezTo>
                  <a:cubicBezTo>
                    <a:pt x="23675" y="32341"/>
                    <a:pt x="12647" y="31737"/>
                    <a:pt x="3525" y="28489"/>
                  </a:cubicBezTo>
                  <a:cubicBezTo>
                    <a:pt x="3281" y="28207"/>
                    <a:pt x="2119" y="26769"/>
                    <a:pt x="1009" y="23976"/>
                  </a:cubicBezTo>
                  <a:lnTo>
                    <a:pt x="1009" y="23976"/>
                  </a:lnTo>
                  <a:cubicBezTo>
                    <a:pt x="3692" y="24843"/>
                    <a:pt x="14701" y="28245"/>
                    <a:pt x="22963" y="28245"/>
                  </a:cubicBezTo>
                  <a:lnTo>
                    <a:pt x="23373" y="28245"/>
                  </a:lnTo>
                  <a:lnTo>
                    <a:pt x="23444" y="28059"/>
                  </a:lnTo>
                  <a:cubicBezTo>
                    <a:pt x="23527" y="27841"/>
                    <a:pt x="31738" y="6753"/>
                    <a:pt x="34646" y="796"/>
                  </a:cubicBezTo>
                  <a:close/>
                  <a:moveTo>
                    <a:pt x="34376" y="0"/>
                  </a:moveTo>
                  <a:cubicBezTo>
                    <a:pt x="34363" y="20"/>
                    <a:pt x="34357" y="39"/>
                    <a:pt x="34350" y="58"/>
                  </a:cubicBezTo>
                  <a:cubicBezTo>
                    <a:pt x="31795" y="5033"/>
                    <a:pt x="23816" y="25453"/>
                    <a:pt x="22956" y="27648"/>
                  </a:cubicBezTo>
                  <a:cubicBezTo>
                    <a:pt x="13635" y="27648"/>
                    <a:pt x="733" y="23251"/>
                    <a:pt x="598" y="23206"/>
                  </a:cubicBezTo>
                  <a:lnTo>
                    <a:pt x="1" y="23001"/>
                  </a:lnTo>
                  <a:lnTo>
                    <a:pt x="219" y="23597"/>
                  </a:lnTo>
                  <a:cubicBezTo>
                    <a:pt x="1574" y="27244"/>
                    <a:pt x="3063" y="28881"/>
                    <a:pt x="3127" y="28951"/>
                  </a:cubicBezTo>
                  <a:lnTo>
                    <a:pt x="3178" y="29003"/>
                  </a:lnTo>
                  <a:lnTo>
                    <a:pt x="3249" y="29028"/>
                  </a:lnTo>
                  <a:cubicBezTo>
                    <a:pt x="13244" y="32604"/>
                    <a:pt x="25517" y="33027"/>
                    <a:pt x="25639" y="33027"/>
                  </a:cubicBezTo>
                  <a:lnTo>
                    <a:pt x="25877" y="33040"/>
                  </a:lnTo>
                  <a:lnTo>
                    <a:pt x="25941" y="32816"/>
                  </a:lnTo>
                  <a:cubicBezTo>
                    <a:pt x="26808" y="29497"/>
                    <a:pt x="30666" y="20054"/>
                    <a:pt x="33484" y="13160"/>
                  </a:cubicBezTo>
                  <a:cubicBezTo>
                    <a:pt x="36584" y="5559"/>
                    <a:pt x="37040" y="4378"/>
                    <a:pt x="36963" y="4089"/>
                  </a:cubicBezTo>
                  <a:cubicBezTo>
                    <a:pt x="36867" y="3743"/>
                    <a:pt x="36257" y="2530"/>
                    <a:pt x="35037" y="270"/>
                  </a:cubicBezTo>
                  <a:cubicBezTo>
                    <a:pt x="34967" y="129"/>
                    <a:pt x="34915" y="45"/>
                    <a:pt x="34909" y="20"/>
                  </a:cubicBezTo>
                  <a:lnTo>
                    <a:pt x="34646" y="148"/>
                  </a:lnTo>
                  <a:lnTo>
                    <a:pt x="343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2" name="Google Shape;4482;p36"/>
            <p:cNvSpPr/>
            <p:nvPr/>
          </p:nvSpPr>
          <p:spPr>
            <a:xfrm>
              <a:off x="7415731" y="4213316"/>
              <a:ext cx="734283" cy="269710"/>
            </a:xfrm>
            <a:custGeom>
              <a:avLst/>
              <a:gdLst/>
              <a:ahLst/>
              <a:cxnLst/>
              <a:rect l="l" t="t" r="r" b="b"/>
              <a:pathLst>
                <a:path w="25151" h="9239" extrusionOk="0">
                  <a:moveTo>
                    <a:pt x="0" y="1"/>
                  </a:moveTo>
                  <a:cubicBezTo>
                    <a:pt x="1348" y="3634"/>
                    <a:pt x="2850" y="5252"/>
                    <a:pt x="2850" y="5252"/>
                  </a:cubicBezTo>
                  <a:cubicBezTo>
                    <a:pt x="12916" y="8859"/>
                    <a:pt x="25151" y="9238"/>
                    <a:pt x="25151" y="9238"/>
                  </a:cubicBezTo>
                  <a:cubicBezTo>
                    <a:pt x="24214" y="7704"/>
                    <a:pt x="23386" y="6105"/>
                    <a:pt x="22667" y="4456"/>
                  </a:cubicBezTo>
                  <a:cubicBezTo>
                    <a:pt x="22593" y="4456"/>
                    <a:pt x="22519" y="4457"/>
                    <a:pt x="22445" y="4457"/>
                  </a:cubicBezTo>
                  <a:cubicBezTo>
                    <a:pt x="12963" y="4457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3" name="Google Shape;4483;p36"/>
            <p:cNvSpPr/>
            <p:nvPr/>
          </p:nvSpPr>
          <p:spPr>
            <a:xfrm>
              <a:off x="7401105" y="4199069"/>
              <a:ext cx="764675" cy="293326"/>
            </a:xfrm>
            <a:custGeom>
              <a:avLst/>
              <a:gdLst/>
              <a:ahLst/>
              <a:cxnLst/>
              <a:rect l="l" t="t" r="r" b="b"/>
              <a:pathLst>
                <a:path w="26192" h="10048" extrusionOk="0">
                  <a:moveTo>
                    <a:pt x="1015" y="977"/>
                  </a:moveTo>
                  <a:lnTo>
                    <a:pt x="1015" y="977"/>
                  </a:lnTo>
                  <a:cubicBezTo>
                    <a:pt x="3692" y="1843"/>
                    <a:pt x="14701" y="5245"/>
                    <a:pt x="22962" y="5245"/>
                  </a:cubicBezTo>
                  <a:lnTo>
                    <a:pt x="22969" y="5245"/>
                  </a:lnTo>
                  <a:cubicBezTo>
                    <a:pt x="23604" y="6671"/>
                    <a:pt x="24317" y="8057"/>
                    <a:pt x="25106" y="9405"/>
                  </a:cubicBezTo>
                  <a:cubicBezTo>
                    <a:pt x="22622" y="9277"/>
                    <a:pt x="12210" y="8577"/>
                    <a:pt x="3525" y="5483"/>
                  </a:cubicBezTo>
                  <a:cubicBezTo>
                    <a:pt x="3281" y="5201"/>
                    <a:pt x="2119" y="3763"/>
                    <a:pt x="1015" y="977"/>
                  </a:cubicBezTo>
                  <a:close/>
                  <a:moveTo>
                    <a:pt x="1" y="1"/>
                  </a:moveTo>
                  <a:lnTo>
                    <a:pt x="225" y="591"/>
                  </a:lnTo>
                  <a:cubicBezTo>
                    <a:pt x="1573" y="4244"/>
                    <a:pt x="3069" y="5875"/>
                    <a:pt x="3127" y="5945"/>
                  </a:cubicBezTo>
                  <a:lnTo>
                    <a:pt x="3178" y="6003"/>
                  </a:lnTo>
                  <a:lnTo>
                    <a:pt x="3249" y="6022"/>
                  </a:lnTo>
                  <a:cubicBezTo>
                    <a:pt x="13243" y="9604"/>
                    <a:pt x="25517" y="10021"/>
                    <a:pt x="25639" y="10028"/>
                  </a:cubicBezTo>
                  <a:lnTo>
                    <a:pt x="26191" y="10047"/>
                  </a:lnTo>
                  <a:lnTo>
                    <a:pt x="26191" y="10047"/>
                  </a:lnTo>
                  <a:lnTo>
                    <a:pt x="25909" y="9572"/>
                  </a:lnTo>
                  <a:cubicBezTo>
                    <a:pt x="24984" y="8051"/>
                    <a:pt x="24156" y="6465"/>
                    <a:pt x="23444" y="4828"/>
                  </a:cubicBezTo>
                  <a:lnTo>
                    <a:pt x="23360" y="4648"/>
                  </a:lnTo>
                  <a:lnTo>
                    <a:pt x="22962" y="4648"/>
                  </a:lnTo>
                  <a:cubicBezTo>
                    <a:pt x="13641" y="4648"/>
                    <a:pt x="732" y="251"/>
                    <a:pt x="604" y="2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4" name="Google Shape;4484;p36"/>
            <p:cNvSpPr/>
            <p:nvPr/>
          </p:nvSpPr>
          <p:spPr>
            <a:xfrm>
              <a:off x="7378626" y="4196471"/>
              <a:ext cx="135903" cy="205019"/>
            </a:xfrm>
            <a:custGeom>
              <a:avLst/>
              <a:gdLst/>
              <a:ahLst/>
              <a:cxnLst/>
              <a:rect l="l" t="t" r="r" b="b"/>
              <a:pathLst>
                <a:path w="4655" h="7023" extrusionOk="0">
                  <a:moveTo>
                    <a:pt x="937" y="0"/>
                  </a:moveTo>
                  <a:lnTo>
                    <a:pt x="0" y="661"/>
                  </a:lnTo>
                  <a:cubicBezTo>
                    <a:pt x="0" y="661"/>
                    <a:pt x="2356" y="4744"/>
                    <a:pt x="3646" y="7023"/>
                  </a:cubicBezTo>
                  <a:lnTo>
                    <a:pt x="4654" y="6323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5" name="Google Shape;4485;p36"/>
            <p:cNvSpPr/>
            <p:nvPr/>
          </p:nvSpPr>
          <p:spPr>
            <a:xfrm>
              <a:off x="7368875" y="4187713"/>
              <a:ext cx="155580" cy="222593"/>
            </a:xfrm>
            <a:custGeom>
              <a:avLst/>
              <a:gdLst/>
              <a:ahLst/>
              <a:cxnLst/>
              <a:rect l="l" t="t" r="r" b="b"/>
              <a:pathLst>
                <a:path w="5329" h="7625" extrusionOk="0">
                  <a:moveTo>
                    <a:pt x="1175" y="737"/>
                  </a:moveTo>
                  <a:lnTo>
                    <a:pt x="4590" y="6533"/>
                  </a:lnTo>
                  <a:lnTo>
                    <a:pt x="4083" y="6886"/>
                  </a:lnTo>
                  <a:cubicBezTo>
                    <a:pt x="2966" y="4922"/>
                    <a:pt x="1226" y="1911"/>
                    <a:pt x="732" y="1045"/>
                  </a:cubicBezTo>
                  <a:lnTo>
                    <a:pt x="1175" y="737"/>
                  </a:lnTo>
                  <a:close/>
                  <a:moveTo>
                    <a:pt x="1268" y="1"/>
                  </a:moveTo>
                  <a:cubicBezTo>
                    <a:pt x="1209" y="1"/>
                    <a:pt x="1150" y="19"/>
                    <a:pt x="1098" y="56"/>
                  </a:cubicBezTo>
                  <a:lnTo>
                    <a:pt x="161" y="717"/>
                  </a:lnTo>
                  <a:cubicBezTo>
                    <a:pt x="33" y="801"/>
                    <a:pt x="0" y="974"/>
                    <a:pt x="77" y="1109"/>
                  </a:cubicBezTo>
                  <a:cubicBezTo>
                    <a:pt x="97" y="1147"/>
                    <a:pt x="2440" y="5217"/>
                    <a:pt x="3724" y="7477"/>
                  </a:cubicBezTo>
                  <a:cubicBezTo>
                    <a:pt x="3762" y="7547"/>
                    <a:pt x="3833" y="7599"/>
                    <a:pt x="3916" y="7618"/>
                  </a:cubicBezTo>
                  <a:cubicBezTo>
                    <a:pt x="3935" y="7624"/>
                    <a:pt x="3961" y="7624"/>
                    <a:pt x="3980" y="7624"/>
                  </a:cubicBezTo>
                  <a:cubicBezTo>
                    <a:pt x="4045" y="7624"/>
                    <a:pt x="4102" y="7605"/>
                    <a:pt x="4154" y="7573"/>
                  </a:cubicBezTo>
                  <a:lnTo>
                    <a:pt x="5161" y="6867"/>
                  </a:lnTo>
                  <a:cubicBezTo>
                    <a:pt x="5290" y="6777"/>
                    <a:pt x="5328" y="6604"/>
                    <a:pt x="5245" y="6469"/>
                  </a:cubicBezTo>
                  <a:lnTo>
                    <a:pt x="1528" y="152"/>
                  </a:lnTo>
                  <a:cubicBezTo>
                    <a:pt x="1471" y="55"/>
                    <a:pt x="1370" y="1"/>
                    <a:pt x="1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6" name="Google Shape;4486;p36"/>
            <p:cNvSpPr/>
            <p:nvPr/>
          </p:nvSpPr>
          <p:spPr>
            <a:xfrm>
              <a:off x="7397164" y="3340780"/>
              <a:ext cx="1039984" cy="1054316"/>
            </a:xfrm>
            <a:custGeom>
              <a:avLst/>
              <a:gdLst/>
              <a:ahLst/>
              <a:cxnLst/>
              <a:rect l="l" t="t" r="r" b="b"/>
              <a:pathLst>
                <a:path w="35622" h="36116" extrusionOk="0">
                  <a:moveTo>
                    <a:pt x="14442" y="1"/>
                  </a:moveTo>
                  <a:cubicBezTo>
                    <a:pt x="13397" y="1"/>
                    <a:pt x="12697" y="108"/>
                    <a:pt x="12525" y="328"/>
                  </a:cubicBezTo>
                  <a:cubicBezTo>
                    <a:pt x="2402" y="13077"/>
                    <a:pt x="1" y="30929"/>
                    <a:pt x="1" y="30942"/>
                  </a:cubicBezTo>
                  <a:cubicBezTo>
                    <a:pt x="8102" y="34909"/>
                    <a:pt x="24375" y="36115"/>
                    <a:pt x="24375" y="36115"/>
                  </a:cubicBezTo>
                  <a:cubicBezTo>
                    <a:pt x="27674" y="24708"/>
                    <a:pt x="35621" y="6857"/>
                    <a:pt x="35403" y="6105"/>
                  </a:cubicBezTo>
                  <a:cubicBezTo>
                    <a:pt x="35178" y="5354"/>
                    <a:pt x="31725" y="3628"/>
                    <a:pt x="25947" y="1901"/>
                  </a:cubicBezTo>
                  <a:cubicBezTo>
                    <a:pt x="21826" y="668"/>
                    <a:pt x="17054" y="1"/>
                    <a:pt x="14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7" name="Google Shape;4487;p36"/>
            <p:cNvSpPr/>
            <p:nvPr/>
          </p:nvSpPr>
          <p:spPr>
            <a:xfrm>
              <a:off x="7388376" y="3332197"/>
              <a:ext cx="1053823" cy="1071715"/>
            </a:xfrm>
            <a:custGeom>
              <a:avLst/>
              <a:gdLst/>
              <a:ahLst/>
              <a:cxnLst/>
              <a:rect l="l" t="t" r="r" b="b"/>
              <a:pathLst>
                <a:path w="36096" h="36712" extrusionOk="0">
                  <a:moveTo>
                    <a:pt x="14663" y="584"/>
                  </a:moveTo>
                  <a:cubicBezTo>
                    <a:pt x="17076" y="584"/>
                    <a:pt x="21774" y="1169"/>
                    <a:pt x="26165" y="2484"/>
                  </a:cubicBezTo>
                  <a:cubicBezTo>
                    <a:pt x="32315" y="4320"/>
                    <a:pt x="35177" y="5957"/>
                    <a:pt x="35409" y="6457"/>
                  </a:cubicBezTo>
                  <a:cubicBezTo>
                    <a:pt x="35364" y="6952"/>
                    <a:pt x="34118" y="10058"/>
                    <a:pt x="32687" y="13653"/>
                  </a:cubicBezTo>
                  <a:cubicBezTo>
                    <a:pt x="30209" y="19848"/>
                    <a:pt x="26479" y="29169"/>
                    <a:pt x="24457" y="36088"/>
                  </a:cubicBezTo>
                  <a:cubicBezTo>
                    <a:pt x="22422" y="35922"/>
                    <a:pt x="8108" y="34625"/>
                    <a:pt x="636" y="31062"/>
                  </a:cubicBezTo>
                  <a:cubicBezTo>
                    <a:pt x="944" y="29021"/>
                    <a:pt x="3672" y="12633"/>
                    <a:pt x="13063" y="808"/>
                  </a:cubicBezTo>
                  <a:cubicBezTo>
                    <a:pt x="13214" y="661"/>
                    <a:pt x="13788" y="584"/>
                    <a:pt x="14663" y="584"/>
                  </a:cubicBezTo>
                  <a:close/>
                  <a:moveTo>
                    <a:pt x="14801" y="0"/>
                  </a:moveTo>
                  <a:cubicBezTo>
                    <a:pt x="13644" y="0"/>
                    <a:pt x="12831" y="133"/>
                    <a:pt x="12595" y="436"/>
                  </a:cubicBezTo>
                  <a:cubicBezTo>
                    <a:pt x="2529" y="13108"/>
                    <a:pt x="6" y="31088"/>
                    <a:pt x="6" y="31236"/>
                  </a:cubicBezTo>
                  <a:cubicBezTo>
                    <a:pt x="0" y="31351"/>
                    <a:pt x="71" y="31454"/>
                    <a:pt x="173" y="31505"/>
                  </a:cubicBezTo>
                  <a:cubicBezTo>
                    <a:pt x="8229" y="35459"/>
                    <a:pt x="24496" y="36698"/>
                    <a:pt x="24656" y="36711"/>
                  </a:cubicBezTo>
                  <a:lnTo>
                    <a:pt x="24676" y="36711"/>
                  </a:lnTo>
                  <a:cubicBezTo>
                    <a:pt x="24810" y="36711"/>
                    <a:pt x="24932" y="36621"/>
                    <a:pt x="24971" y="36493"/>
                  </a:cubicBezTo>
                  <a:cubicBezTo>
                    <a:pt x="26967" y="29579"/>
                    <a:pt x="30748" y="20130"/>
                    <a:pt x="33245" y="13878"/>
                  </a:cubicBezTo>
                  <a:cubicBezTo>
                    <a:pt x="35563" y="8062"/>
                    <a:pt x="36095" y="6669"/>
                    <a:pt x="35993" y="6310"/>
                  </a:cubicBezTo>
                  <a:cubicBezTo>
                    <a:pt x="35646" y="5161"/>
                    <a:pt x="30889" y="3273"/>
                    <a:pt x="26338" y="1906"/>
                  </a:cubicBezTo>
                  <a:cubicBezTo>
                    <a:pt x="22735" y="829"/>
                    <a:pt x="17692" y="0"/>
                    <a:pt x="14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8" name="Google Shape;4488;p36"/>
            <p:cNvSpPr/>
            <p:nvPr/>
          </p:nvSpPr>
          <p:spPr>
            <a:xfrm>
              <a:off x="7378626" y="3491068"/>
              <a:ext cx="1052129" cy="752437"/>
            </a:xfrm>
            <a:custGeom>
              <a:avLst/>
              <a:gdLst/>
              <a:ahLst/>
              <a:cxnLst/>
              <a:rect l="l" t="t" r="r" b="b"/>
              <a:pathLst>
                <a:path w="36038" h="25775" extrusionOk="0">
                  <a:moveTo>
                    <a:pt x="35402" y="1"/>
                  </a:moveTo>
                  <a:lnTo>
                    <a:pt x="0" y="24824"/>
                  </a:lnTo>
                  <a:cubicBezTo>
                    <a:pt x="0" y="24824"/>
                    <a:pt x="315" y="25261"/>
                    <a:pt x="636" y="25774"/>
                  </a:cubicBezTo>
                  <a:lnTo>
                    <a:pt x="36038" y="951"/>
                  </a:lnTo>
                  <a:cubicBezTo>
                    <a:pt x="35845" y="624"/>
                    <a:pt x="35627" y="303"/>
                    <a:pt x="35402" y="1"/>
                  </a:cubicBezTo>
                  <a:close/>
                </a:path>
              </a:pathLst>
            </a:custGeom>
            <a:solidFill>
              <a:srgbClr val="F78A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9" name="Google Shape;4489;p36"/>
            <p:cNvSpPr/>
            <p:nvPr/>
          </p:nvSpPr>
          <p:spPr>
            <a:xfrm>
              <a:off x="7368700" y="3482222"/>
              <a:ext cx="1072011" cy="770069"/>
            </a:xfrm>
            <a:custGeom>
              <a:avLst/>
              <a:gdLst/>
              <a:ahLst/>
              <a:cxnLst/>
              <a:rect l="l" t="t" r="r" b="b"/>
              <a:pathLst>
                <a:path w="36719" h="26379" extrusionOk="0">
                  <a:moveTo>
                    <a:pt x="35672" y="715"/>
                  </a:moveTo>
                  <a:cubicBezTo>
                    <a:pt x="35774" y="862"/>
                    <a:pt x="35877" y="1017"/>
                    <a:pt x="35973" y="1171"/>
                  </a:cubicBezTo>
                  <a:lnTo>
                    <a:pt x="1066" y="25654"/>
                  </a:lnTo>
                  <a:cubicBezTo>
                    <a:pt x="950" y="25474"/>
                    <a:pt x="841" y="25320"/>
                    <a:pt x="757" y="25198"/>
                  </a:cubicBezTo>
                  <a:lnTo>
                    <a:pt x="35672" y="715"/>
                  </a:lnTo>
                  <a:close/>
                  <a:moveTo>
                    <a:pt x="35740" y="0"/>
                  </a:moveTo>
                  <a:cubicBezTo>
                    <a:pt x="35680" y="0"/>
                    <a:pt x="35620" y="18"/>
                    <a:pt x="35569" y="54"/>
                  </a:cubicBezTo>
                  <a:lnTo>
                    <a:pt x="167" y="24883"/>
                  </a:lnTo>
                  <a:cubicBezTo>
                    <a:pt x="32" y="24973"/>
                    <a:pt x="0" y="25166"/>
                    <a:pt x="96" y="25301"/>
                  </a:cubicBezTo>
                  <a:cubicBezTo>
                    <a:pt x="103" y="25307"/>
                    <a:pt x="411" y="25737"/>
                    <a:pt x="725" y="26238"/>
                  </a:cubicBezTo>
                  <a:cubicBezTo>
                    <a:pt x="764" y="26308"/>
                    <a:pt x="835" y="26360"/>
                    <a:pt x="918" y="26373"/>
                  </a:cubicBezTo>
                  <a:cubicBezTo>
                    <a:pt x="937" y="26379"/>
                    <a:pt x="956" y="26379"/>
                    <a:pt x="976" y="26379"/>
                  </a:cubicBezTo>
                  <a:cubicBezTo>
                    <a:pt x="1040" y="26379"/>
                    <a:pt x="1098" y="26360"/>
                    <a:pt x="1149" y="26328"/>
                  </a:cubicBezTo>
                  <a:lnTo>
                    <a:pt x="36551" y="1504"/>
                  </a:lnTo>
                  <a:cubicBezTo>
                    <a:pt x="36680" y="1415"/>
                    <a:pt x="36718" y="1241"/>
                    <a:pt x="36635" y="1106"/>
                  </a:cubicBezTo>
                  <a:cubicBezTo>
                    <a:pt x="36436" y="760"/>
                    <a:pt x="36217" y="432"/>
                    <a:pt x="35980" y="118"/>
                  </a:cubicBezTo>
                  <a:cubicBezTo>
                    <a:pt x="35922" y="41"/>
                    <a:pt x="35831" y="0"/>
                    <a:pt x="357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0" name="Google Shape;4490;p36"/>
            <p:cNvSpPr/>
            <p:nvPr/>
          </p:nvSpPr>
          <p:spPr>
            <a:xfrm>
              <a:off x="7378626" y="3313017"/>
              <a:ext cx="1039780" cy="1053791"/>
            </a:xfrm>
            <a:custGeom>
              <a:avLst/>
              <a:gdLst/>
              <a:ahLst/>
              <a:cxnLst/>
              <a:rect l="l" t="t" r="r" b="b"/>
              <a:pathLst>
                <a:path w="35615" h="36098" extrusionOk="0">
                  <a:moveTo>
                    <a:pt x="14378" y="1"/>
                  </a:moveTo>
                  <a:cubicBezTo>
                    <a:pt x="13367" y="1"/>
                    <a:pt x="12688" y="104"/>
                    <a:pt x="12518" y="323"/>
                  </a:cubicBezTo>
                  <a:cubicBezTo>
                    <a:pt x="3441" y="11775"/>
                    <a:pt x="572" y="27303"/>
                    <a:pt x="84" y="30378"/>
                  </a:cubicBezTo>
                  <a:cubicBezTo>
                    <a:pt x="26" y="30731"/>
                    <a:pt x="0" y="30923"/>
                    <a:pt x="0" y="30923"/>
                  </a:cubicBezTo>
                  <a:cubicBezTo>
                    <a:pt x="8101" y="34890"/>
                    <a:pt x="24374" y="36097"/>
                    <a:pt x="24374" y="36097"/>
                  </a:cubicBezTo>
                  <a:cubicBezTo>
                    <a:pt x="27674" y="24697"/>
                    <a:pt x="35614" y="6851"/>
                    <a:pt x="35396" y="6100"/>
                  </a:cubicBezTo>
                  <a:cubicBezTo>
                    <a:pt x="35171" y="5349"/>
                    <a:pt x="31718" y="3622"/>
                    <a:pt x="25940" y="1895"/>
                  </a:cubicBezTo>
                  <a:cubicBezTo>
                    <a:pt x="21883" y="689"/>
                    <a:pt x="17191" y="21"/>
                    <a:pt x="14559" y="2"/>
                  </a:cubicBezTo>
                  <a:cubicBezTo>
                    <a:pt x="14498" y="1"/>
                    <a:pt x="14437" y="1"/>
                    <a:pt x="143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1" name="Google Shape;4491;p36"/>
            <p:cNvSpPr/>
            <p:nvPr/>
          </p:nvSpPr>
          <p:spPr>
            <a:xfrm>
              <a:off x="7369430" y="3304200"/>
              <a:ext cx="1054202" cy="1071394"/>
            </a:xfrm>
            <a:custGeom>
              <a:avLst/>
              <a:gdLst/>
              <a:ahLst/>
              <a:cxnLst/>
              <a:rect l="l" t="t" r="r" b="b"/>
              <a:pathLst>
                <a:path w="36109" h="36701" extrusionOk="0">
                  <a:moveTo>
                    <a:pt x="14744" y="605"/>
                  </a:moveTo>
                  <a:cubicBezTo>
                    <a:pt x="14786" y="605"/>
                    <a:pt x="14830" y="605"/>
                    <a:pt x="14874" y="605"/>
                  </a:cubicBezTo>
                  <a:cubicBezTo>
                    <a:pt x="17416" y="625"/>
                    <a:pt x="22115" y="1273"/>
                    <a:pt x="26178" y="2493"/>
                  </a:cubicBezTo>
                  <a:cubicBezTo>
                    <a:pt x="32328" y="4329"/>
                    <a:pt x="35191" y="5959"/>
                    <a:pt x="35416" y="6466"/>
                  </a:cubicBezTo>
                  <a:cubicBezTo>
                    <a:pt x="35377" y="6954"/>
                    <a:pt x="34132" y="10067"/>
                    <a:pt x="32694" y="13656"/>
                  </a:cubicBezTo>
                  <a:cubicBezTo>
                    <a:pt x="30222" y="19850"/>
                    <a:pt x="26493" y="29165"/>
                    <a:pt x="24471" y="36078"/>
                  </a:cubicBezTo>
                  <a:cubicBezTo>
                    <a:pt x="22436" y="35911"/>
                    <a:pt x="8121" y="34615"/>
                    <a:pt x="643" y="31052"/>
                  </a:cubicBezTo>
                  <a:cubicBezTo>
                    <a:pt x="655" y="30968"/>
                    <a:pt x="675" y="30859"/>
                    <a:pt x="700" y="30731"/>
                  </a:cubicBezTo>
                  <a:cubicBezTo>
                    <a:pt x="1175" y="27740"/>
                    <a:pt x="4019" y="12231"/>
                    <a:pt x="13077" y="817"/>
                  </a:cubicBezTo>
                  <a:cubicBezTo>
                    <a:pt x="13077" y="811"/>
                    <a:pt x="13307" y="605"/>
                    <a:pt x="14744" y="605"/>
                  </a:cubicBezTo>
                  <a:close/>
                  <a:moveTo>
                    <a:pt x="14696" y="1"/>
                  </a:moveTo>
                  <a:cubicBezTo>
                    <a:pt x="13155" y="1"/>
                    <a:pt x="12763" y="235"/>
                    <a:pt x="12608" y="439"/>
                  </a:cubicBezTo>
                  <a:cubicBezTo>
                    <a:pt x="3454" y="11974"/>
                    <a:pt x="585" y="27618"/>
                    <a:pt x="103" y="30628"/>
                  </a:cubicBezTo>
                  <a:cubicBezTo>
                    <a:pt x="46" y="30994"/>
                    <a:pt x="20" y="31187"/>
                    <a:pt x="20" y="31187"/>
                  </a:cubicBezTo>
                  <a:cubicBezTo>
                    <a:pt x="1" y="31315"/>
                    <a:pt x="71" y="31437"/>
                    <a:pt x="187" y="31495"/>
                  </a:cubicBezTo>
                  <a:cubicBezTo>
                    <a:pt x="8243" y="35449"/>
                    <a:pt x="24503" y="36688"/>
                    <a:pt x="24663" y="36701"/>
                  </a:cubicBezTo>
                  <a:lnTo>
                    <a:pt x="24689" y="36701"/>
                  </a:lnTo>
                  <a:cubicBezTo>
                    <a:pt x="24824" y="36694"/>
                    <a:pt x="24939" y="36611"/>
                    <a:pt x="24978" y="36483"/>
                  </a:cubicBezTo>
                  <a:cubicBezTo>
                    <a:pt x="26981" y="29569"/>
                    <a:pt x="30755" y="20126"/>
                    <a:pt x="33252" y="13880"/>
                  </a:cubicBezTo>
                  <a:cubicBezTo>
                    <a:pt x="35576" y="8071"/>
                    <a:pt x="36109" y="6678"/>
                    <a:pt x="36000" y="6319"/>
                  </a:cubicBezTo>
                  <a:cubicBezTo>
                    <a:pt x="35660" y="5163"/>
                    <a:pt x="30903" y="3276"/>
                    <a:pt x="26352" y="1915"/>
                  </a:cubicBezTo>
                  <a:cubicBezTo>
                    <a:pt x="22231" y="682"/>
                    <a:pt x="17461" y="21"/>
                    <a:pt x="14880" y="2"/>
                  </a:cubicBezTo>
                  <a:cubicBezTo>
                    <a:pt x="14817" y="1"/>
                    <a:pt x="14756" y="1"/>
                    <a:pt x="146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2" name="Google Shape;4492;p36"/>
            <p:cNvSpPr/>
            <p:nvPr/>
          </p:nvSpPr>
          <p:spPr>
            <a:xfrm>
              <a:off x="7378626" y="3313046"/>
              <a:ext cx="1039780" cy="1053762"/>
            </a:xfrm>
            <a:custGeom>
              <a:avLst/>
              <a:gdLst/>
              <a:ahLst/>
              <a:cxnLst/>
              <a:rect l="l" t="t" r="r" b="b"/>
              <a:pathLst>
                <a:path w="35615" h="36097" extrusionOk="0">
                  <a:moveTo>
                    <a:pt x="14559" y="1"/>
                  </a:moveTo>
                  <a:lnTo>
                    <a:pt x="14559" y="1"/>
                  </a:lnTo>
                  <a:cubicBezTo>
                    <a:pt x="17454" y="604"/>
                    <a:pt x="24143" y="2235"/>
                    <a:pt x="27398" y="5027"/>
                  </a:cubicBezTo>
                  <a:cubicBezTo>
                    <a:pt x="31621" y="8641"/>
                    <a:pt x="26261" y="21672"/>
                    <a:pt x="25228" y="25273"/>
                  </a:cubicBezTo>
                  <a:cubicBezTo>
                    <a:pt x="24497" y="27819"/>
                    <a:pt x="24928" y="32174"/>
                    <a:pt x="14785" y="32174"/>
                  </a:cubicBezTo>
                  <a:cubicBezTo>
                    <a:pt x="11295" y="32174"/>
                    <a:pt x="6554" y="31658"/>
                    <a:pt x="84" y="30377"/>
                  </a:cubicBezTo>
                  <a:cubicBezTo>
                    <a:pt x="26" y="30730"/>
                    <a:pt x="0" y="30922"/>
                    <a:pt x="0" y="30922"/>
                  </a:cubicBezTo>
                  <a:cubicBezTo>
                    <a:pt x="8101" y="34889"/>
                    <a:pt x="24374" y="36096"/>
                    <a:pt x="24374" y="36096"/>
                  </a:cubicBezTo>
                  <a:cubicBezTo>
                    <a:pt x="27674" y="24696"/>
                    <a:pt x="35614" y="6850"/>
                    <a:pt x="35396" y="6099"/>
                  </a:cubicBezTo>
                  <a:cubicBezTo>
                    <a:pt x="35171" y="5348"/>
                    <a:pt x="31718" y="3628"/>
                    <a:pt x="25940" y="1901"/>
                  </a:cubicBezTo>
                  <a:cubicBezTo>
                    <a:pt x="21883" y="688"/>
                    <a:pt x="17191" y="20"/>
                    <a:pt x="1455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3" name="Google Shape;4493;p36"/>
            <p:cNvSpPr/>
            <p:nvPr/>
          </p:nvSpPr>
          <p:spPr>
            <a:xfrm>
              <a:off x="7899323" y="3642115"/>
              <a:ext cx="348501" cy="272132"/>
            </a:xfrm>
            <a:custGeom>
              <a:avLst/>
              <a:gdLst/>
              <a:ahLst/>
              <a:cxnLst/>
              <a:rect l="l" t="t" r="r" b="b"/>
              <a:pathLst>
                <a:path w="11937" h="9322" extrusionOk="0">
                  <a:moveTo>
                    <a:pt x="4607" y="0"/>
                  </a:moveTo>
                  <a:cubicBezTo>
                    <a:pt x="1733" y="0"/>
                    <a:pt x="1" y="2552"/>
                    <a:pt x="132" y="5002"/>
                  </a:cubicBezTo>
                  <a:cubicBezTo>
                    <a:pt x="215" y="6748"/>
                    <a:pt x="1261" y="8449"/>
                    <a:pt x="3515" y="9116"/>
                  </a:cubicBezTo>
                  <a:cubicBezTo>
                    <a:pt x="3986" y="9257"/>
                    <a:pt x="4442" y="9322"/>
                    <a:pt x="4879" y="9322"/>
                  </a:cubicBezTo>
                  <a:cubicBezTo>
                    <a:pt x="9542" y="9322"/>
                    <a:pt x="11936" y="1911"/>
                    <a:pt x="6172" y="238"/>
                  </a:cubicBezTo>
                  <a:cubicBezTo>
                    <a:pt x="5749" y="110"/>
                    <a:pt x="5312" y="33"/>
                    <a:pt x="4869" y="7"/>
                  </a:cubicBezTo>
                  <a:cubicBezTo>
                    <a:pt x="4781" y="3"/>
                    <a:pt x="4693" y="0"/>
                    <a:pt x="4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4" name="Google Shape;4494;p36"/>
            <p:cNvSpPr/>
            <p:nvPr/>
          </p:nvSpPr>
          <p:spPr>
            <a:xfrm>
              <a:off x="7896608" y="3637795"/>
              <a:ext cx="294256" cy="280773"/>
            </a:xfrm>
            <a:custGeom>
              <a:avLst/>
              <a:gdLst/>
              <a:ahLst/>
              <a:cxnLst/>
              <a:rect l="l" t="t" r="r" b="b"/>
              <a:pathLst>
                <a:path w="10079" h="9618" extrusionOk="0">
                  <a:moveTo>
                    <a:pt x="4657" y="296"/>
                  </a:moveTo>
                  <a:cubicBezTo>
                    <a:pt x="4673" y="296"/>
                    <a:pt x="4689" y="296"/>
                    <a:pt x="4705" y="297"/>
                  </a:cubicBezTo>
                  <a:cubicBezTo>
                    <a:pt x="4789" y="297"/>
                    <a:pt x="4872" y="303"/>
                    <a:pt x="4956" y="303"/>
                  </a:cubicBezTo>
                  <a:cubicBezTo>
                    <a:pt x="5386" y="329"/>
                    <a:pt x="5809" y="406"/>
                    <a:pt x="6227" y="528"/>
                  </a:cubicBezTo>
                  <a:cubicBezTo>
                    <a:pt x="7909" y="1022"/>
                    <a:pt x="9032" y="2081"/>
                    <a:pt x="9379" y="3519"/>
                  </a:cubicBezTo>
                  <a:cubicBezTo>
                    <a:pt x="9757" y="5072"/>
                    <a:pt x="9173" y="6921"/>
                    <a:pt x="7921" y="8109"/>
                  </a:cubicBezTo>
                  <a:cubicBezTo>
                    <a:pt x="7081" y="8908"/>
                    <a:pt x="6067" y="9321"/>
                    <a:pt x="4988" y="9321"/>
                  </a:cubicBezTo>
                  <a:cubicBezTo>
                    <a:pt x="4551" y="9321"/>
                    <a:pt x="4104" y="9253"/>
                    <a:pt x="3653" y="9117"/>
                  </a:cubicBezTo>
                  <a:cubicBezTo>
                    <a:pt x="1688" y="8539"/>
                    <a:pt x="462" y="7050"/>
                    <a:pt x="372" y="5143"/>
                  </a:cubicBezTo>
                  <a:cubicBezTo>
                    <a:pt x="302" y="3795"/>
                    <a:pt x="809" y="2441"/>
                    <a:pt x="1733" y="1510"/>
                  </a:cubicBezTo>
                  <a:cubicBezTo>
                    <a:pt x="2505" y="732"/>
                    <a:pt x="3558" y="296"/>
                    <a:pt x="4657" y="296"/>
                  </a:cubicBezTo>
                  <a:close/>
                  <a:moveTo>
                    <a:pt x="4704" y="0"/>
                  </a:moveTo>
                  <a:cubicBezTo>
                    <a:pt x="3477" y="0"/>
                    <a:pt x="2377" y="449"/>
                    <a:pt x="1528" y="1298"/>
                  </a:cubicBezTo>
                  <a:cubicBezTo>
                    <a:pt x="539" y="2287"/>
                    <a:pt x="0" y="3731"/>
                    <a:pt x="71" y="5156"/>
                  </a:cubicBezTo>
                  <a:cubicBezTo>
                    <a:pt x="173" y="7197"/>
                    <a:pt x="1476" y="8789"/>
                    <a:pt x="3563" y="9405"/>
                  </a:cubicBezTo>
                  <a:cubicBezTo>
                    <a:pt x="4018" y="9547"/>
                    <a:pt x="4487" y="9617"/>
                    <a:pt x="4962" y="9617"/>
                  </a:cubicBezTo>
                  <a:cubicBezTo>
                    <a:pt x="6143" y="9617"/>
                    <a:pt x="7279" y="9155"/>
                    <a:pt x="8133" y="8333"/>
                  </a:cubicBezTo>
                  <a:cubicBezTo>
                    <a:pt x="9462" y="7069"/>
                    <a:pt x="10078" y="5111"/>
                    <a:pt x="9680" y="3448"/>
                  </a:cubicBezTo>
                  <a:cubicBezTo>
                    <a:pt x="9302" y="1901"/>
                    <a:pt x="8108" y="765"/>
                    <a:pt x="6317" y="245"/>
                  </a:cubicBezTo>
                  <a:cubicBezTo>
                    <a:pt x="5880" y="110"/>
                    <a:pt x="5431" y="33"/>
                    <a:pt x="4975" y="8"/>
                  </a:cubicBezTo>
                  <a:cubicBezTo>
                    <a:pt x="4884" y="3"/>
                    <a:pt x="4794" y="0"/>
                    <a:pt x="47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5" name="Google Shape;4495;p36"/>
            <p:cNvSpPr/>
            <p:nvPr/>
          </p:nvSpPr>
          <p:spPr>
            <a:xfrm>
              <a:off x="7899323" y="3642115"/>
              <a:ext cx="149099" cy="146576"/>
            </a:xfrm>
            <a:custGeom>
              <a:avLst/>
              <a:gdLst/>
              <a:ahLst/>
              <a:cxnLst/>
              <a:rect l="l" t="t" r="r" b="b"/>
              <a:pathLst>
                <a:path w="5107" h="5021" extrusionOk="0">
                  <a:moveTo>
                    <a:pt x="4616" y="1"/>
                  </a:moveTo>
                  <a:cubicBezTo>
                    <a:pt x="1731" y="1"/>
                    <a:pt x="0" y="2556"/>
                    <a:pt x="125" y="5002"/>
                  </a:cubicBezTo>
                  <a:cubicBezTo>
                    <a:pt x="273" y="5014"/>
                    <a:pt x="421" y="5021"/>
                    <a:pt x="568" y="5021"/>
                  </a:cubicBezTo>
                  <a:cubicBezTo>
                    <a:pt x="1750" y="5021"/>
                    <a:pt x="2897" y="4612"/>
                    <a:pt x="3816" y="3859"/>
                  </a:cubicBezTo>
                  <a:cubicBezTo>
                    <a:pt x="5010" y="2941"/>
                    <a:pt x="5107" y="1407"/>
                    <a:pt x="4869" y="7"/>
                  </a:cubicBezTo>
                  <a:cubicBezTo>
                    <a:pt x="4784" y="3"/>
                    <a:pt x="4700" y="1"/>
                    <a:pt x="4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6" name="Google Shape;4496;p36"/>
            <p:cNvSpPr/>
            <p:nvPr/>
          </p:nvSpPr>
          <p:spPr>
            <a:xfrm>
              <a:off x="7583536" y="3554652"/>
              <a:ext cx="290082" cy="226475"/>
            </a:xfrm>
            <a:custGeom>
              <a:avLst/>
              <a:gdLst/>
              <a:ahLst/>
              <a:cxnLst/>
              <a:rect l="l" t="t" r="r" b="b"/>
              <a:pathLst>
                <a:path w="9936" h="7758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184" y="5616"/>
                    <a:pt x="1050" y="7022"/>
                    <a:pt x="2925" y="7587"/>
                  </a:cubicBezTo>
                  <a:cubicBezTo>
                    <a:pt x="3317" y="7704"/>
                    <a:pt x="3697" y="7758"/>
                    <a:pt x="4060" y="7758"/>
                  </a:cubicBezTo>
                  <a:cubicBezTo>
                    <a:pt x="7941" y="7758"/>
                    <a:pt x="9935" y="1589"/>
                    <a:pt x="5139" y="192"/>
                  </a:cubicBezTo>
                  <a:cubicBezTo>
                    <a:pt x="4786" y="89"/>
                    <a:pt x="4420" y="25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7" name="Google Shape;4497;p36"/>
            <p:cNvSpPr/>
            <p:nvPr/>
          </p:nvSpPr>
          <p:spPr>
            <a:xfrm>
              <a:off x="7580441" y="3550156"/>
              <a:ext cx="246493" cy="235175"/>
            </a:xfrm>
            <a:custGeom>
              <a:avLst/>
              <a:gdLst/>
              <a:ahLst/>
              <a:cxnLst/>
              <a:rect l="l" t="t" r="r" b="b"/>
              <a:pathLst>
                <a:path w="8443" h="8056" extrusionOk="0">
                  <a:moveTo>
                    <a:pt x="3895" y="300"/>
                  </a:moveTo>
                  <a:cubicBezTo>
                    <a:pt x="3911" y="300"/>
                    <a:pt x="3926" y="301"/>
                    <a:pt x="3942" y="301"/>
                  </a:cubicBezTo>
                  <a:cubicBezTo>
                    <a:pt x="4006" y="301"/>
                    <a:pt x="4077" y="307"/>
                    <a:pt x="4154" y="307"/>
                  </a:cubicBezTo>
                  <a:cubicBezTo>
                    <a:pt x="4507" y="326"/>
                    <a:pt x="4860" y="391"/>
                    <a:pt x="5207" y="493"/>
                  </a:cubicBezTo>
                  <a:cubicBezTo>
                    <a:pt x="6600" y="898"/>
                    <a:pt x="7524" y="1777"/>
                    <a:pt x="7813" y="2965"/>
                  </a:cubicBezTo>
                  <a:cubicBezTo>
                    <a:pt x="8128" y="4255"/>
                    <a:pt x="7640" y="5783"/>
                    <a:pt x="6606" y="6765"/>
                  </a:cubicBezTo>
                  <a:cubicBezTo>
                    <a:pt x="5910" y="7425"/>
                    <a:pt x="5072" y="7764"/>
                    <a:pt x="4176" y="7764"/>
                  </a:cubicBezTo>
                  <a:cubicBezTo>
                    <a:pt x="3817" y="7764"/>
                    <a:pt x="3448" y="7710"/>
                    <a:pt x="3076" y="7599"/>
                  </a:cubicBezTo>
                  <a:cubicBezTo>
                    <a:pt x="1464" y="7118"/>
                    <a:pt x="444" y="5886"/>
                    <a:pt x="367" y="4306"/>
                  </a:cubicBezTo>
                  <a:cubicBezTo>
                    <a:pt x="309" y="3196"/>
                    <a:pt x="713" y="2105"/>
                    <a:pt x="1490" y="1309"/>
                  </a:cubicBezTo>
                  <a:cubicBezTo>
                    <a:pt x="2127" y="665"/>
                    <a:pt x="2988" y="300"/>
                    <a:pt x="3895" y="300"/>
                  </a:cubicBezTo>
                  <a:close/>
                  <a:moveTo>
                    <a:pt x="3964" y="1"/>
                  </a:moveTo>
                  <a:cubicBezTo>
                    <a:pt x="2923" y="1"/>
                    <a:pt x="1996" y="373"/>
                    <a:pt x="1278" y="1097"/>
                  </a:cubicBezTo>
                  <a:cubicBezTo>
                    <a:pt x="437" y="1957"/>
                    <a:pt x="1" y="3125"/>
                    <a:pt x="65" y="4319"/>
                  </a:cubicBezTo>
                  <a:cubicBezTo>
                    <a:pt x="155" y="6033"/>
                    <a:pt x="1246" y="7362"/>
                    <a:pt x="2986" y="7882"/>
                  </a:cubicBezTo>
                  <a:cubicBezTo>
                    <a:pt x="3364" y="7997"/>
                    <a:pt x="3762" y="8055"/>
                    <a:pt x="4160" y="8055"/>
                  </a:cubicBezTo>
                  <a:cubicBezTo>
                    <a:pt x="5149" y="8055"/>
                    <a:pt x="6099" y="7670"/>
                    <a:pt x="6812" y="6977"/>
                  </a:cubicBezTo>
                  <a:cubicBezTo>
                    <a:pt x="7922" y="5924"/>
                    <a:pt x="8442" y="4281"/>
                    <a:pt x="8108" y="2894"/>
                  </a:cubicBezTo>
                  <a:cubicBezTo>
                    <a:pt x="7794" y="1597"/>
                    <a:pt x="6792" y="641"/>
                    <a:pt x="5290" y="204"/>
                  </a:cubicBezTo>
                  <a:cubicBezTo>
                    <a:pt x="4924" y="95"/>
                    <a:pt x="4546" y="31"/>
                    <a:pt x="4167" y="5"/>
                  </a:cubicBezTo>
                  <a:cubicBezTo>
                    <a:pt x="4099" y="2"/>
                    <a:pt x="4031" y="1"/>
                    <a:pt x="39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8" name="Google Shape;4498;p36"/>
            <p:cNvSpPr/>
            <p:nvPr/>
          </p:nvSpPr>
          <p:spPr>
            <a:xfrm>
              <a:off x="7583536" y="3554652"/>
              <a:ext cx="124196" cy="121879"/>
            </a:xfrm>
            <a:custGeom>
              <a:avLst/>
              <a:gdLst/>
              <a:ahLst/>
              <a:cxnLst/>
              <a:rect l="l" t="t" r="r" b="b"/>
              <a:pathLst>
                <a:path w="4254" h="4175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230" y="4170"/>
                    <a:pt x="354" y="4175"/>
                    <a:pt x="477" y="4175"/>
                  </a:cubicBezTo>
                  <a:cubicBezTo>
                    <a:pt x="1459" y="4175"/>
                    <a:pt x="2411" y="3836"/>
                    <a:pt x="3175" y="3209"/>
                  </a:cubicBezTo>
                  <a:cubicBezTo>
                    <a:pt x="4164" y="2432"/>
                    <a:pt x="4253" y="1167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9" name="Google Shape;4499;p36"/>
            <p:cNvSpPr/>
            <p:nvPr/>
          </p:nvSpPr>
          <p:spPr>
            <a:xfrm>
              <a:off x="7722877" y="3807555"/>
              <a:ext cx="102912" cy="190306"/>
            </a:xfrm>
            <a:custGeom>
              <a:avLst/>
              <a:gdLst/>
              <a:ahLst/>
              <a:cxnLst/>
              <a:rect l="l" t="t" r="r" b="b"/>
              <a:pathLst>
                <a:path w="3525" h="6519" extrusionOk="0">
                  <a:moveTo>
                    <a:pt x="2438" y="0"/>
                  </a:moveTo>
                  <a:cubicBezTo>
                    <a:pt x="1275" y="0"/>
                    <a:pt x="195" y="2689"/>
                    <a:pt x="65" y="4624"/>
                  </a:cubicBezTo>
                  <a:cubicBezTo>
                    <a:pt x="0" y="5677"/>
                    <a:pt x="212" y="6492"/>
                    <a:pt x="848" y="6518"/>
                  </a:cubicBezTo>
                  <a:cubicBezTo>
                    <a:pt x="858" y="6518"/>
                    <a:pt x="868" y="6518"/>
                    <a:pt x="878" y="6518"/>
                  </a:cubicBezTo>
                  <a:cubicBezTo>
                    <a:pt x="1617" y="6518"/>
                    <a:pt x="2266" y="5609"/>
                    <a:pt x="2690" y="4463"/>
                  </a:cubicBezTo>
                  <a:cubicBezTo>
                    <a:pt x="3364" y="2698"/>
                    <a:pt x="3525" y="374"/>
                    <a:pt x="2735" y="60"/>
                  </a:cubicBezTo>
                  <a:cubicBezTo>
                    <a:pt x="2636" y="19"/>
                    <a:pt x="2537" y="0"/>
                    <a:pt x="2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0" name="Google Shape;4500;p36"/>
            <p:cNvSpPr/>
            <p:nvPr/>
          </p:nvSpPr>
          <p:spPr>
            <a:xfrm>
              <a:off x="7715753" y="3799614"/>
              <a:ext cx="121276" cy="206099"/>
            </a:xfrm>
            <a:custGeom>
              <a:avLst/>
              <a:gdLst/>
              <a:ahLst/>
              <a:cxnLst/>
              <a:rect l="l" t="t" r="r" b="b"/>
              <a:pathLst>
                <a:path w="4154" h="7060" extrusionOk="0">
                  <a:moveTo>
                    <a:pt x="2684" y="544"/>
                  </a:moveTo>
                  <a:cubicBezTo>
                    <a:pt x="2748" y="544"/>
                    <a:pt x="2812" y="557"/>
                    <a:pt x="2876" y="582"/>
                  </a:cubicBezTo>
                  <a:cubicBezTo>
                    <a:pt x="3390" y="788"/>
                    <a:pt x="3383" y="2790"/>
                    <a:pt x="2684" y="4639"/>
                  </a:cubicBezTo>
                  <a:cubicBezTo>
                    <a:pt x="2248" y="5794"/>
                    <a:pt x="1658" y="6514"/>
                    <a:pt x="1126" y="6514"/>
                  </a:cubicBezTo>
                  <a:cubicBezTo>
                    <a:pt x="1117" y="6514"/>
                    <a:pt x="1107" y="6514"/>
                    <a:pt x="1098" y="6514"/>
                  </a:cubicBezTo>
                  <a:cubicBezTo>
                    <a:pt x="1002" y="6514"/>
                    <a:pt x="906" y="6469"/>
                    <a:pt x="841" y="6392"/>
                  </a:cubicBezTo>
                  <a:cubicBezTo>
                    <a:pt x="630" y="6161"/>
                    <a:pt x="540" y="5621"/>
                    <a:pt x="585" y="4909"/>
                  </a:cubicBezTo>
                  <a:cubicBezTo>
                    <a:pt x="687" y="3355"/>
                    <a:pt x="1458" y="1205"/>
                    <a:pt x="2331" y="659"/>
                  </a:cubicBezTo>
                  <a:cubicBezTo>
                    <a:pt x="2433" y="589"/>
                    <a:pt x="2555" y="550"/>
                    <a:pt x="2684" y="544"/>
                  </a:cubicBezTo>
                  <a:close/>
                  <a:moveTo>
                    <a:pt x="2685" y="0"/>
                  </a:moveTo>
                  <a:cubicBezTo>
                    <a:pt x="2472" y="0"/>
                    <a:pt x="2254" y="67"/>
                    <a:pt x="2042" y="197"/>
                  </a:cubicBezTo>
                  <a:cubicBezTo>
                    <a:pt x="989" y="858"/>
                    <a:pt x="155" y="3150"/>
                    <a:pt x="39" y="4877"/>
                  </a:cubicBezTo>
                  <a:cubicBezTo>
                    <a:pt x="0" y="5493"/>
                    <a:pt x="33" y="6321"/>
                    <a:pt x="437" y="6758"/>
                  </a:cubicBezTo>
                  <a:cubicBezTo>
                    <a:pt x="597" y="6944"/>
                    <a:pt x="835" y="7053"/>
                    <a:pt x="1079" y="7059"/>
                  </a:cubicBezTo>
                  <a:lnTo>
                    <a:pt x="1124" y="7059"/>
                  </a:lnTo>
                  <a:cubicBezTo>
                    <a:pt x="1907" y="7059"/>
                    <a:pt x="2658" y="6250"/>
                    <a:pt x="3191" y="4832"/>
                  </a:cubicBezTo>
                  <a:cubicBezTo>
                    <a:pt x="3826" y="3156"/>
                    <a:pt x="4154" y="505"/>
                    <a:pt x="3082" y="82"/>
                  </a:cubicBezTo>
                  <a:cubicBezTo>
                    <a:pt x="2952" y="27"/>
                    <a:pt x="2819" y="0"/>
                    <a:pt x="26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1" name="Google Shape;4501;p36"/>
            <p:cNvSpPr/>
            <p:nvPr/>
          </p:nvSpPr>
          <p:spPr>
            <a:xfrm>
              <a:off x="7722877" y="3931014"/>
              <a:ext cx="78564" cy="66851"/>
            </a:xfrm>
            <a:custGeom>
              <a:avLst/>
              <a:gdLst/>
              <a:ahLst/>
              <a:cxnLst/>
              <a:rect l="l" t="t" r="r" b="b"/>
              <a:pathLst>
                <a:path w="2691" h="2290" extrusionOk="0">
                  <a:moveTo>
                    <a:pt x="1648" y="0"/>
                  </a:moveTo>
                  <a:cubicBezTo>
                    <a:pt x="1088" y="0"/>
                    <a:pt x="541" y="177"/>
                    <a:pt x="65" y="395"/>
                  </a:cubicBezTo>
                  <a:cubicBezTo>
                    <a:pt x="0" y="1448"/>
                    <a:pt x="212" y="2263"/>
                    <a:pt x="848" y="2289"/>
                  </a:cubicBezTo>
                  <a:cubicBezTo>
                    <a:pt x="858" y="2289"/>
                    <a:pt x="868" y="2289"/>
                    <a:pt x="878" y="2289"/>
                  </a:cubicBezTo>
                  <a:cubicBezTo>
                    <a:pt x="1617" y="2289"/>
                    <a:pt x="2266" y="1380"/>
                    <a:pt x="2690" y="234"/>
                  </a:cubicBezTo>
                  <a:cubicBezTo>
                    <a:pt x="2347" y="68"/>
                    <a:pt x="1995" y="0"/>
                    <a:pt x="1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2" name="Google Shape;4502;p36"/>
            <p:cNvSpPr/>
            <p:nvPr/>
          </p:nvSpPr>
          <p:spPr>
            <a:xfrm>
              <a:off x="7718381" y="3925730"/>
              <a:ext cx="89045" cy="77360"/>
            </a:xfrm>
            <a:custGeom>
              <a:avLst/>
              <a:gdLst/>
              <a:ahLst/>
              <a:cxnLst/>
              <a:rect l="l" t="t" r="r" b="b"/>
              <a:pathLst>
                <a:path w="3050" h="2650" extrusionOk="0">
                  <a:moveTo>
                    <a:pt x="1801" y="360"/>
                  </a:moveTo>
                  <a:cubicBezTo>
                    <a:pt x="2089" y="360"/>
                    <a:pt x="2360" y="411"/>
                    <a:pt x="2613" y="512"/>
                  </a:cubicBezTo>
                  <a:cubicBezTo>
                    <a:pt x="2164" y="1629"/>
                    <a:pt x="1579" y="2283"/>
                    <a:pt x="1034" y="2283"/>
                  </a:cubicBezTo>
                  <a:lnTo>
                    <a:pt x="1002" y="2283"/>
                  </a:lnTo>
                  <a:cubicBezTo>
                    <a:pt x="880" y="2283"/>
                    <a:pt x="758" y="2226"/>
                    <a:pt x="681" y="2136"/>
                  </a:cubicBezTo>
                  <a:cubicBezTo>
                    <a:pt x="463" y="1892"/>
                    <a:pt x="360" y="1385"/>
                    <a:pt x="392" y="698"/>
                  </a:cubicBezTo>
                  <a:lnTo>
                    <a:pt x="398" y="698"/>
                  </a:lnTo>
                  <a:cubicBezTo>
                    <a:pt x="908" y="472"/>
                    <a:pt x="1374" y="360"/>
                    <a:pt x="1801" y="360"/>
                  </a:cubicBezTo>
                  <a:close/>
                  <a:moveTo>
                    <a:pt x="1802" y="1"/>
                  </a:moveTo>
                  <a:cubicBezTo>
                    <a:pt x="1290" y="1"/>
                    <a:pt x="735" y="139"/>
                    <a:pt x="142" y="415"/>
                  </a:cubicBezTo>
                  <a:cubicBezTo>
                    <a:pt x="84" y="441"/>
                    <a:pt x="45" y="499"/>
                    <a:pt x="39" y="563"/>
                  </a:cubicBezTo>
                  <a:cubicBezTo>
                    <a:pt x="0" y="1160"/>
                    <a:pt x="32" y="1963"/>
                    <a:pt x="411" y="2380"/>
                  </a:cubicBezTo>
                  <a:cubicBezTo>
                    <a:pt x="559" y="2547"/>
                    <a:pt x="771" y="2643"/>
                    <a:pt x="995" y="2649"/>
                  </a:cubicBezTo>
                  <a:lnTo>
                    <a:pt x="1034" y="2649"/>
                  </a:lnTo>
                  <a:cubicBezTo>
                    <a:pt x="1778" y="2649"/>
                    <a:pt x="2497" y="1866"/>
                    <a:pt x="3017" y="480"/>
                  </a:cubicBezTo>
                  <a:cubicBezTo>
                    <a:pt x="3049" y="390"/>
                    <a:pt x="3011" y="294"/>
                    <a:pt x="2927" y="255"/>
                  </a:cubicBezTo>
                  <a:cubicBezTo>
                    <a:pt x="2580" y="86"/>
                    <a:pt x="2205" y="1"/>
                    <a:pt x="1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3" name="Google Shape;4503;p36"/>
            <p:cNvSpPr/>
            <p:nvPr/>
          </p:nvSpPr>
          <p:spPr>
            <a:xfrm>
              <a:off x="8061698" y="3927569"/>
              <a:ext cx="118853" cy="65742"/>
            </a:xfrm>
            <a:custGeom>
              <a:avLst/>
              <a:gdLst/>
              <a:ahLst/>
              <a:cxnLst/>
              <a:rect l="l" t="t" r="r" b="b"/>
              <a:pathLst>
                <a:path w="4071" h="2252" extrusionOk="0">
                  <a:moveTo>
                    <a:pt x="1337" y="1"/>
                  </a:moveTo>
                  <a:cubicBezTo>
                    <a:pt x="736" y="1"/>
                    <a:pt x="274" y="200"/>
                    <a:pt x="167" y="558"/>
                  </a:cubicBezTo>
                  <a:cubicBezTo>
                    <a:pt x="0" y="1091"/>
                    <a:pt x="713" y="1778"/>
                    <a:pt x="1746" y="2092"/>
                  </a:cubicBezTo>
                  <a:cubicBezTo>
                    <a:pt x="2093" y="2200"/>
                    <a:pt x="2433" y="2252"/>
                    <a:pt x="2737" y="2252"/>
                  </a:cubicBezTo>
                  <a:cubicBezTo>
                    <a:pt x="3336" y="2252"/>
                    <a:pt x="3799" y="2054"/>
                    <a:pt x="3910" y="1701"/>
                  </a:cubicBezTo>
                  <a:cubicBezTo>
                    <a:pt x="4070" y="1168"/>
                    <a:pt x="3364" y="481"/>
                    <a:pt x="2331" y="160"/>
                  </a:cubicBezTo>
                  <a:cubicBezTo>
                    <a:pt x="1983" y="52"/>
                    <a:pt x="1642" y="1"/>
                    <a:pt x="1337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4" name="Google Shape;4504;p36"/>
            <p:cNvSpPr/>
            <p:nvPr/>
          </p:nvSpPr>
          <p:spPr>
            <a:xfrm>
              <a:off x="7471578" y="3755999"/>
              <a:ext cx="119028" cy="65654"/>
            </a:xfrm>
            <a:custGeom>
              <a:avLst/>
              <a:gdLst/>
              <a:ahLst/>
              <a:cxnLst/>
              <a:rect l="l" t="t" r="r" b="b"/>
              <a:pathLst>
                <a:path w="4077" h="2249" extrusionOk="0">
                  <a:moveTo>
                    <a:pt x="1339" y="0"/>
                  </a:moveTo>
                  <a:cubicBezTo>
                    <a:pt x="741" y="0"/>
                    <a:pt x="278" y="195"/>
                    <a:pt x="167" y="548"/>
                  </a:cubicBezTo>
                  <a:cubicBezTo>
                    <a:pt x="0" y="1088"/>
                    <a:pt x="713" y="1775"/>
                    <a:pt x="1746" y="2089"/>
                  </a:cubicBezTo>
                  <a:cubicBezTo>
                    <a:pt x="2095" y="2197"/>
                    <a:pt x="2436" y="2249"/>
                    <a:pt x="2741" y="2249"/>
                  </a:cubicBezTo>
                  <a:cubicBezTo>
                    <a:pt x="3342" y="2249"/>
                    <a:pt x="3803" y="2051"/>
                    <a:pt x="3909" y="1697"/>
                  </a:cubicBezTo>
                  <a:cubicBezTo>
                    <a:pt x="4076" y="1165"/>
                    <a:pt x="3364" y="471"/>
                    <a:pt x="2330" y="157"/>
                  </a:cubicBezTo>
                  <a:cubicBezTo>
                    <a:pt x="1984" y="51"/>
                    <a:pt x="1644" y="0"/>
                    <a:pt x="1339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5" name="Google Shape;4505;p36"/>
            <p:cNvSpPr/>
            <p:nvPr/>
          </p:nvSpPr>
          <p:spPr>
            <a:xfrm>
              <a:off x="7709127" y="3420274"/>
              <a:ext cx="123232" cy="63873"/>
            </a:xfrm>
            <a:custGeom>
              <a:avLst/>
              <a:gdLst/>
              <a:ahLst/>
              <a:cxnLst/>
              <a:rect l="l" t="t" r="r" b="b"/>
              <a:pathLst>
                <a:path w="4221" h="2188" extrusionOk="0">
                  <a:moveTo>
                    <a:pt x="2115" y="1"/>
                  </a:moveTo>
                  <a:cubicBezTo>
                    <a:pt x="1231" y="1"/>
                    <a:pt x="0" y="727"/>
                    <a:pt x="208" y="1187"/>
                  </a:cubicBezTo>
                  <a:cubicBezTo>
                    <a:pt x="245" y="1270"/>
                    <a:pt x="357" y="1287"/>
                    <a:pt x="536" y="1287"/>
                  </a:cubicBezTo>
                  <a:cubicBezTo>
                    <a:pt x="675" y="1287"/>
                    <a:pt x="853" y="1277"/>
                    <a:pt x="1069" y="1277"/>
                  </a:cubicBezTo>
                  <a:cubicBezTo>
                    <a:pt x="1359" y="1277"/>
                    <a:pt x="1717" y="1296"/>
                    <a:pt x="2134" y="1386"/>
                  </a:cubicBezTo>
                  <a:cubicBezTo>
                    <a:pt x="3172" y="1612"/>
                    <a:pt x="3251" y="2188"/>
                    <a:pt x="3637" y="2188"/>
                  </a:cubicBezTo>
                  <a:cubicBezTo>
                    <a:pt x="3669" y="2188"/>
                    <a:pt x="3702" y="2184"/>
                    <a:pt x="3739" y="2176"/>
                  </a:cubicBezTo>
                  <a:cubicBezTo>
                    <a:pt x="4220" y="2060"/>
                    <a:pt x="3373" y="404"/>
                    <a:pt x="2532" y="70"/>
                  </a:cubicBezTo>
                  <a:cubicBezTo>
                    <a:pt x="2409" y="22"/>
                    <a:pt x="2268" y="1"/>
                    <a:pt x="2115" y="1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6" name="Google Shape;4506;p36"/>
            <p:cNvSpPr/>
            <p:nvPr/>
          </p:nvSpPr>
          <p:spPr>
            <a:xfrm>
              <a:off x="7704689" y="3412333"/>
              <a:ext cx="126911" cy="79725"/>
            </a:xfrm>
            <a:custGeom>
              <a:avLst/>
              <a:gdLst/>
              <a:ahLst/>
              <a:cxnLst/>
              <a:rect l="l" t="t" r="r" b="b"/>
              <a:pathLst>
                <a:path w="4347" h="2731" extrusionOk="0">
                  <a:moveTo>
                    <a:pt x="2268" y="549"/>
                  </a:moveTo>
                  <a:cubicBezTo>
                    <a:pt x="2385" y="549"/>
                    <a:pt x="2492" y="565"/>
                    <a:pt x="2581" y="599"/>
                  </a:cubicBezTo>
                  <a:cubicBezTo>
                    <a:pt x="3172" y="836"/>
                    <a:pt x="3730" y="1851"/>
                    <a:pt x="3750" y="2184"/>
                  </a:cubicBezTo>
                  <a:cubicBezTo>
                    <a:pt x="3679" y="2146"/>
                    <a:pt x="3615" y="2095"/>
                    <a:pt x="3557" y="2030"/>
                  </a:cubicBezTo>
                  <a:cubicBezTo>
                    <a:pt x="3223" y="1703"/>
                    <a:pt x="2800" y="1478"/>
                    <a:pt x="2337" y="1388"/>
                  </a:cubicBezTo>
                  <a:cubicBezTo>
                    <a:pt x="1971" y="1311"/>
                    <a:pt x="1593" y="1273"/>
                    <a:pt x="1214" y="1273"/>
                  </a:cubicBezTo>
                  <a:cubicBezTo>
                    <a:pt x="1092" y="1273"/>
                    <a:pt x="983" y="1279"/>
                    <a:pt x="880" y="1286"/>
                  </a:cubicBezTo>
                  <a:lnTo>
                    <a:pt x="636" y="1286"/>
                  </a:lnTo>
                  <a:cubicBezTo>
                    <a:pt x="707" y="1183"/>
                    <a:pt x="803" y="1087"/>
                    <a:pt x="906" y="1016"/>
                  </a:cubicBezTo>
                  <a:cubicBezTo>
                    <a:pt x="1269" y="759"/>
                    <a:pt x="1839" y="549"/>
                    <a:pt x="2268" y="549"/>
                  </a:cubicBezTo>
                  <a:close/>
                  <a:moveTo>
                    <a:pt x="2265" y="1"/>
                  </a:moveTo>
                  <a:cubicBezTo>
                    <a:pt x="1545" y="1"/>
                    <a:pt x="695" y="417"/>
                    <a:pt x="328" y="804"/>
                  </a:cubicBezTo>
                  <a:cubicBezTo>
                    <a:pt x="1" y="1151"/>
                    <a:pt x="52" y="1433"/>
                    <a:pt x="116" y="1575"/>
                  </a:cubicBezTo>
                  <a:cubicBezTo>
                    <a:pt x="213" y="1792"/>
                    <a:pt x="425" y="1830"/>
                    <a:pt x="687" y="1830"/>
                  </a:cubicBezTo>
                  <a:cubicBezTo>
                    <a:pt x="757" y="1830"/>
                    <a:pt x="830" y="1828"/>
                    <a:pt x="906" y="1825"/>
                  </a:cubicBezTo>
                  <a:cubicBezTo>
                    <a:pt x="996" y="1820"/>
                    <a:pt x="1087" y="1817"/>
                    <a:pt x="1177" y="1817"/>
                  </a:cubicBezTo>
                  <a:cubicBezTo>
                    <a:pt x="1529" y="1817"/>
                    <a:pt x="1881" y="1856"/>
                    <a:pt x="2228" y="1928"/>
                  </a:cubicBezTo>
                  <a:cubicBezTo>
                    <a:pt x="2594" y="1992"/>
                    <a:pt x="2934" y="2172"/>
                    <a:pt x="3197" y="2435"/>
                  </a:cubicBezTo>
                  <a:cubicBezTo>
                    <a:pt x="3352" y="2570"/>
                    <a:pt x="3525" y="2730"/>
                    <a:pt x="3782" y="2730"/>
                  </a:cubicBezTo>
                  <a:cubicBezTo>
                    <a:pt x="3839" y="2730"/>
                    <a:pt x="3897" y="2724"/>
                    <a:pt x="3955" y="2711"/>
                  </a:cubicBezTo>
                  <a:cubicBezTo>
                    <a:pt x="4154" y="2659"/>
                    <a:pt x="4302" y="2480"/>
                    <a:pt x="4302" y="2268"/>
                  </a:cubicBezTo>
                  <a:cubicBezTo>
                    <a:pt x="4347" y="1645"/>
                    <a:pt x="3563" y="400"/>
                    <a:pt x="2787" y="92"/>
                  </a:cubicBezTo>
                  <a:cubicBezTo>
                    <a:pt x="2628" y="28"/>
                    <a:pt x="2451" y="1"/>
                    <a:pt x="2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7" name="Google Shape;4507;p36"/>
            <p:cNvSpPr/>
            <p:nvPr/>
          </p:nvSpPr>
          <p:spPr>
            <a:xfrm>
              <a:off x="8093519" y="3522539"/>
              <a:ext cx="114766" cy="71492"/>
            </a:xfrm>
            <a:custGeom>
              <a:avLst/>
              <a:gdLst/>
              <a:ahLst/>
              <a:cxnLst/>
              <a:rect l="l" t="t" r="r" b="b"/>
              <a:pathLst>
                <a:path w="3931" h="2449" extrusionOk="0">
                  <a:moveTo>
                    <a:pt x="1869" y="0"/>
                  </a:moveTo>
                  <a:cubicBezTo>
                    <a:pt x="1026" y="0"/>
                    <a:pt x="1" y="475"/>
                    <a:pt x="117" y="907"/>
                  </a:cubicBezTo>
                  <a:cubicBezTo>
                    <a:pt x="181" y="1150"/>
                    <a:pt x="913" y="990"/>
                    <a:pt x="1985" y="1414"/>
                  </a:cubicBezTo>
                  <a:cubicBezTo>
                    <a:pt x="3025" y="1827"/>
                    <a:pt x="2952" y="2448"/>
                    <a:pt x="3402" y="2448"/>
                  </a:cubicBezTo>
                  <a:cubicBezTo>
                    <a:pt x="3413" y="2448"/>
                    <a:pt x="3424" y="2448"/>
                    <a:pt x="3436" y="2447"/>
                  </a:cubicBezTo>
                  <a:cubicBezTo>
                    <a:pt x="3930" y="2415"/>
                    <a:pt x="3365" y="643"/>
                    <a:pt x="2589" y="168"/>
                  </a:cubicBezTo>
                  <a:cubicBezTo>
                    <a:pt x="2398" y="50"/>
                    <a:pt x="2143" y="0"/>
                    <a:pt x="1869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8" name="Google Shape;4508;p36"/>
            <p:cNvSpPr/>
            <p:nvPr/>
          </p:nvSpPr>
          <p:spPr>
            <a:xfrm>
              <a:off x="8087943" y="3514423"/>
              <a:ext cx="122969" cy="87636"/>
            </a:xfrm>
            <a:custGeom>
              <a:avLst/>
              <a:gdLst/>
              <a:ahLst/>
              <a:cxnLst/>
              <a:rect l="l" t="t" r="r" b="b"/>
              <a:pathLst>
                <a:path w="4212" h="3002" extrusionOk="0">
                  <a:moveTo>
                    <a:pt x="2064" y="548"/>
                  </a:moveTo>
                  <a:cubicBezTo>
                    <a:pt x="2287" y="548"/>
                    <a:pt x="2489" y="587"/>
                    <a:pt x="2632" y="677"/>
                  </a:cubicBezTo>
                  <a:cubicBezTo>
                    <a:pt x="3190" y="1024"/>
                    <a:pt x="3576" y="2109"/>
                    <a:pt x="3543" y="2443"/>
                  </a:cubicBezTo>
                  <a:cubicBezTo>
                    <a:pt x="3473" y="2391"/>
                    <a:pt x="3422" y="2334"/>
                    <a:pt x="3377" y="2263"/>
                  </a:cubicBezTo>
                  <a:cubicBezTo>
                    <a:pt x="3094" y="1884"/>
                    <a:pt x="2715" y="1595"/>
                    <a:pt x="2272" y="1435"/>
                  </a:cubicBezTo>
                  <a:cubicBezTo>
                    <a:pt x="1817" y="1262"/>
                    <a:pt x="1335" y="1146"/>
                    <a:pt x="854" y="1095"/>
                  </a:cubicBezTo>
                  <a:cubicBezTo>
                    <a:pt x="770" y="1082"/>
                    <a:pt x="674" y="1069"/>
                    <a:pt x="603" y="1056"/>
                  </a:cubicBezTo>
                  <a:cubicBezTo>
                    <a:pt x="693" y="960"/>
                    <a:pt x="802" y="876"/>
                    <a:pt x="924" y="825"/>
                  </a:cubicBezTo>
                  <a:cubicBezTo>
                    <a:pt x="1247" y="660"/>
                    <a:pt x="1686" y="548"/>
                    <a:pt x="2064" y="548"/>
                  </a:cubicBezTo>
                  <a:close/>
                  <a:moveTo>
                    <a:pt x="2064" y="0"/>
                  </a:moveTo>
                  <a:cubicBezTo>
                    <a:pt x="1443" y="0"/>
                    <a:pt x="770" y="232"/>
                    <a:pt x="404" y="504"/>
                  </a:cubicBezTo>
                  <a:cubicBezTo>
                    <a:pt x="0" y="806"/>
                    <a:pt x="6" y="1101"/>
                    <a:pt x="45" y="1255"/>
                  </a:cubicBezTo>
                  <a:cubicBezTo>
                    <a:pt x="128" y="1544"/>
                    <a:pt x="430" y="1583"/>
                    <a:pt x="783" y="1627"/>
                  </a:cubicBezTo>
                  <a:cubicBezTo>
                    <a:pt x="1226" y="1679"/>
                    <a:pt x="1663" y="1782"/>
                    <a:pt x="2073" y="1936"/>
                  </a:cubicBezTo>
                  <a:cubicBezTo>
                    <a:pt x="2427" y="2064"/>
                    <a:pt x="2735" y="2295"/>
                    <a:pt x="2953" y="2597"/>
                  </a:cubicBezTo>
                  <a:cubicBezTo>
                    <a:pt x="3094" y="2789"/>
                    <a:pt x="3261" y="3001"/>
                    <a:pt x="3595" y="3001"/>
                  </a:cubicBezTo>
                  <a:lnTo>
                    <a:pt x="3653" y="2988"/>
                  </a:lnTo>
                  <a:cubicBezTo>
                    <a:pt x="3858" y="2976"/>
                    <a:pt x="4031" y="2821"/>
                    <a:pt x="4063" y="2616"/>
                  </a:cubicBezTo>
                  <a:cubicBezTo>
                    <a:pt x="4211" y="2019"/>
                    <a:pt x="3633" y="645"/>
                    <a:pt x="2927" y="209"/>
                  </a:cubicBezTo>
                  <a:cubicBezTo>
                    <a:pt x="2686" y="61"/>
                    <a:pt x="2382" y="0"/>
                    <a:pt x="20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9" name="Google Shape;4509;p36"/>
            <p:cNvSpPr/>
            <p:nvPr/>
          </p:nvSpPr>
          <p:spPr>
            <a:xfrm>
              <a:off x="8049144" y="3385154"/>
              <a:ext cx="271776" cy="89212"/>
            </a:xfrm>
            <a:custGeom>
              <a:avLst/>
              <a:gdLst/>
              <a:ahLst/>
              <a:cxnLst/>
              <a:rect l="l" t="t" r="r" b="b"/>
              <a:pathLst>
                <a:path w="9309" h="3056" extrusionOk="0">
                  <a:moveTo>
                    <a:pt x="133" y="1"/>
                  </a:moveTo>
                  <a:cubicBezTo>
                    <a:pt x="61" y="1"/>
                    <a:pt x="12" y="18"/>
                    <a:pt x="7" y="41"/>
                  </a:cubicBezTo>
                  <a:cubicBezTo>
                    <a:pt x="0" y="66"/>
                    <a:pt x="64" y="92"/>
                    <a:pt x="154" y="111"/>
                  </a:cubicBezTo>
                  <a:cubicBezTo>
                    <a:pt x="931" y="240"/>
                    <a:pt x="1695" y="413"/>
                    <a:pt x="2452" y="625"/>
                  </a:cubicBezTo>
                  <a:cubicBezTo>
                    <a:pt x="3210" y="837"/>
                    <a:pt x="3955" y="1087"/>
                    <a:pt x="4693" y="1344"/>
                  </a:cubicBezTo>
                  <a:cubicBezTo>
                    <a:pt x="5437" y="1601"/>
                    <a:pt x="6163" y="1870"/>
                    <a:pt x="6901" y="2172"/>
                  </a:cubicBezTo>
                  <a:lnTo>
                    <a:pt x="9096" y="3038"/>
                  </a:lnTo>
                  <a:cubicBezTo>
                    <a:pt x="9144" y="3049"/>
                    <a:pt x="9191" y="3055"/>
                    <a:pt x="9226" y="3055"/>
                  </a:cubicBezTo>
                  <a:cubicBezTo>
                    <a:pt x="9257" y="3055"/>
                    <a:pt x="9280" y="3050"/>
                    <a:pt x="9289" y="3038"/>
                  </a:cubicBezTo>
                  <a:cubicBezTo>
                    <a:pt x="9308" y="3013"/>
                    <a:pt x="9244" y="2949"/>
                    <a:pt x="9148" y="2904"/>
                  </a:cubicBezTo>
                  <a:cubicBezTo>
                    <a:pt x="8442" y="2563"/>
                    <a:pt x="7723" y="2223"/>
                    <a:pt x="6997" y="1915"/>
                  </a:cubicBezTo>
                  <a:cubicBezTo>
                    <a:pt x="6272" y="1607"/>
                    <a:pt x="5540" y="1305"/>
                    <a:pt x="4789" y="1048"/>
                  </a:cubicBezTo>
                  <a:cubicBezTo>
                    <a:pt x="4044" y="792"/>
                    <a:pt x="3281" y="567"/>
                    <a:pt x="2510" y="387"/>
                  </a:cubicBezTo>
                  <a:cubicBezTo>
                    <a:pt x="1740" y="201"/>
                    <a:pt x="957" y="79"/>
                    <a:pt x="167" y="2"/>
                  </a:cubicBezTo>
                  <a:cubicBezTo>
                    <a:pt x="155" y="1"/>
                    <a:pt x="144" y="1"/>
                    <a:pt x="1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0" name="Google Shape;4510;p36"/>
            <p:cNvSpPr/>
            <p:nvPr/>
          </p:nvSpPr>
          <p:spPr>
            <a:xfrm>
              <a:off x="8245355" y="3518014"/>
              <a:ext cx="110766" cy="282350"/>
            </a:xfrm>
            <a:custGeom>
              <a:avLst/>
              <a:gdLst/>
              <a:ahLst/>
              <a:cxnLst/>
              <a:rect l="l" t="t" r="r" b="b"/>
              <a:pathLst>
                <a:path w="3794" h="9672" extrusionOk="0">
                  <a:moveTo>
                    <a:pt x="3755" y="1"/>
                  </a:moveTo>
                  <a:cubicBezTo>
                    <a:pt x="3722" y="1"/>
                    <a:pt x="3676" y="75"/>
                    <a:pt x="3646" y="176"/>
                  </a:cubicBezTo>
                  <a:cubicBezTo>
                    <a:pt x="3409" y="972"/>
                    <a:pt x="3146" y="1768"/>
                    <a:pt x="2882" y="2557"/>
                  </a:cubicBezTo>
                  <a:cubicBezTo>
                    <a:pt x="2619" y="3347"/>
                    <a:pt x="2330" y="4124"/>
                    <a:pt x="2035" y="4907"/>
                  </a:cubicBezTo>
                  <a:cubicBezTo>
                    <a:pt x="1740" y="5683"/>
                    <a:pt x="1425" y="6441"/>
                    <a:pt x="1098" y="7224"/>
                  </a:cubicBezTo>
                  <a:cubicBezTo>
                    <a:pt x="771" y="8001"/>
                    <a:pt x="424" y="8752"/>
                    <a:pt x="64" y="9503"/>
                  </a:cubicBezTo>
                  <a:cubicBezTo>
                    <a:pt x="26" y="9580"/>
                    <a:pt x="0" y="9650"/>
                    <a:pt x="19" y="9670"/>
                  </a:cubicBezTo>
                  <a:cubicBezTo>
                    <a:pt x="21" y="9671"/>
                    <a:pt x="24" y="9672"/>
                    <a:pt x="26" y="9672"/>
                  </a:cubicBezTo>
                  <a:cubicBezTo>
                    <a:pt x="49" y="9672"/>
                    <a:pt x="95" y="9623"/>
                    <a:pt x="135" y="9548"/>
                  </a:cubicBezTo>
                  <a:cubicBezTo>
                    <a:pt x="546" y="8822"/>
                    <a:pt x="944" y="8078"/>
                    <a:pt x="1303" y="7320"/>
                  </a:cubicBezTo>
                  <a:cubicBezTo>
                    <a:pt x="1663" y="6563"/>
                    <a:pt x="2003" y="5799"/>
                    <a:pt x="2305" y="5016"/>
                  </a:cubicBezTo>
                  <a:cubicBezTo>
                    <a:pt x="2606" y="4233"/>
                    <a:pt x="2882" y="3437"/>
                    <a:pt x="3126" y="2634"/>
                  </a:cubicBezTo>
                  <a:cubicBezTo>
                    <a:pt x="3370" y="1838"/>
                    <a:pt x="3582" y="1023"/>
                    <a:pt x="3762" y="208"/>
                  </a:cubicBezTo>
                  <a:cubicBezTo>
                    <a:pt x="3794" y="105"/>
                    <a:pt x="3794" y="22"/>
                    <a:pt x="3762" y="2"/>
                  </a:cubicBezTo>
                  <a:cubicBezTo>
                    <a:pt x="3760" y="1"/>
                    <a:pt x="3757" y="1"/>
                    <a:pt x="37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1" name="Google Shape;4511;p36"/>
            <p:cNvSpPr/>
            <p:nvPr/>
          </p:nvSpPr>
          <p:spPr>
            <a:xfrm>
              <a:off x="8185946" y="3845507"/>
              <a:ext cx="35822" cy="82965"/>
            </a:xfrm>
            <a:custGeom>
              <a:avLst/>
              <a:gdLst/>
              <a:ahLst/>
              <a:cxnLst/>
              <a:rect l="l" t="t" r="r" b="b"/>
              <a:pathLst>
                <a:path w="1227" h="2842" extrusionOk="0">
                  <a:moveTo>
                    <a:pt x="1160" y="0"/>
                  </a:moveTo>
                  <a:cubicBezTo>
                    <a:pt x="1138" y="0"/>
                    <a:pt x="1114" y="14"/>
                    <a:pt x="1104" y="37"/>
                  </a:cubicBezTo>
                  <a:cubicBezTo>
                    <a:pt x="982" y="249"/>
                    <a:pt x="873" y="467"/>
                    <a:pt x="764" y="692"/>
                  </a:cubicBezTo>
                  <a:cubicBezTo>
                    <a:pt x="662" y="917"/>
                    <a:pt x="552" y="1141"/>
                    <a:pt x="463" y="1373"/>
                  </a:cubicBezTo>
                  <a:cubicBezTo>
                    <a:pt x="379" y="1597"/>
                    <a:pt x="296" y="1828"/>
                    <a:pt x="219" y="2066"/>
                  </a:cubicBezTo>
                  <a:cubicBezTo>
                    <a:pt x="142" y="2297"/>
                    <a:pt x="71" y="2534"/>
                    <a:pt x="7" y="2778"/>
                  </a:cubicBezTo>
                  <a:cubicBezTo>
                    <a:pt x="0" y="2798"/>
                    <a:pt x="13" y="2823"/>
                    <a:pt x="32" y="2836"/>
                  </a:cubicBezTo>
                  <a:cubicBezTo>
                    <a:pt x="39" y="2840"/>
                    <a:pt x="47" y="2841"/>
                    <a:pt x="54" y="2841"/>
                  </a:cubicBezTo>
                  <a:cubicBezTo>
                    <a:pt x="74" y="2841"/>
                    <a:pt x="94" y="2829"/>
                    <a:pt x="103" y="2810"/>
                  </a:cubicBezTo>
                  <a:cubicBezTo>
                    <a:pt x="219" y="2592"/>
                    <a:pt x="347" y="2374"/>
                    <a:pt x="443" y="2156"/>
                  </a:cubicBezTo>
                  <a:cubicBezTo>
                    <a:pt x="540" y="1931"/>
                    <a:pt x="655" y="1713"/>
                    <a:pt x="745" y="1482"/>
                  </a:cubicBezTo>
                  <a:cubicBezTo>
                    <a:pt x="835" y="1257"/>
                    <a:pt x="925" y="1026"/>
                    <a:pt x="1002" y="795"/>
                  </a:cubicBezTo>
                  <a:cubicBezTo>
                    <a:pt x="1085" y="564"/>
                    <a:pt x="1156" y="326"/>
                    <a:pt x="1220" y="82"/>
                  </a:cubicBezTo>
                  <a:cubicBezTo>
                    <a:pt x="1226" y="50"/>
                    <a:pt x="1214" y="24"/>
                    <a:pt x="1181" y="5"/>
                  </a:cubicBezTo>
                  <a:cubicBezTo>
                    <a:pt x="1175" y="2"/>
                    <a:pt x="1167" y="0"/>
                    <a:pt x="1160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2" name="Google Shape;4512;p36"/>
            <p:cNvSpPr/>
            <p:nvPr/>
          </p:nvSpPr>
          <p:spPr>
            <a:xfrm>
              <a:off x="8061493" y="3989722"/>
              <a:ext cx="107992" cy="326781"/>
            </a:xfrm>
            <a:custGeom>
              <a:avLst/>
              <a:gdLst/>
              <a:ahLst/>
              <a:cxnLst/>
              <a:rect l="l" t="t" r="r" b="b"/>
              <a:pathLst>
                <a:path w="3699" h="11194" extrusionOk="0">
                  <a:moveTo>
                    <a:pt x="3654" y="0"/>
                  </a:moveTo>
                  <a:cubicBezTo>
                    <a:pt x="3622" y="0"/>
                    <a:pt x="3581" y="87"/>
                    <a:pt x="3557" y="207"/>
                  </a:cubicBezTo>
                  <a:cubicBezTo>
                    <a:pt x="3371" y="1138"/>
                    <a:pt x="3140" y="2049"/>
                    <a:pt x="2909" y="2974"/>
                  </a:cubicBezTo>
                  <a:cubicBezTo>
                    <a:pt x="2671" y="3905"/>
                    <a:pt x="2395" y="4803"/>
                    <a:pt x="2106" y="5702"/>
                  </a:cubicBezTo>
                  <a:cubicBezTo>
                    <a:pt x="1824" y="6607"/>
                    <a:pt x="1503" y="7486"/>
                    <a:pt x="1163" y="8385"/>
                  </a:cubicBezTo>
                  <a:cubicBezTo>
                    <a:pt x="829" y="9271"/>
                    <a:pt x="457" y="10150"/>
                    <a:pt x="59" y="11011"/>
                  </a:cubicBezTo>
                  <a:cubicBezTo>
                    <a:pt x="20" y="11107"/>
                    <a:pt x="1" y="11171"/>
                    <a:pt x="20" y="11190"/>
                  </a:cubicBezTo>
                  <a:cubicBezTo>
                    <a:pt x="23" y="11193"/>
                    <a:pt x="25" y="11194"/>
                    <a:pt x="29" y="11194"/>
                  </a:cubicBezTo>
                  <a:cubicBezTo>
                    <a:pt x="53" y="11194"/>
                    <a:pt x="103" y="11134"/>
                    <a:pt x="142" y="11049"/>
                  </a:cubicBezTo>
                  <a:cubicBezTo>
                    <a:pt x="592" y="10208"/>
                    <a:pt x="1009" y="9348"/>
                    <a:pt x="1381" y="8469"/>
                  </a:cubicBezTo>
                  <a:cubicBezTo>
                    <a:pt x="1753" y="7596"/>
                    <a:pt x="2100" y="6703"/>
                    <a:pt x="2395" y="5792"/>
                  </a:cubicBezTo>
                  <a:cubicBezTo>
                    <a:pt x="2684" y="4880"/>
                    <a:pt x="2941" y="3956"/>
                    <a:pt x="3159" y="3038"/>
                  </a:cubicBezTo>
                  <a:cubicBezTo>
                    <a:pt x="3384" y="2114"/>
                    <a:pt x="3551" y="1170"/>
                    <a:pt x="3686" y="226"/>
                  </a:cubicBezTo>
                  <a:cubicBezTo>
                    <a:pt x="3698" y="111"/>
                    <a:pt x="3692" y="14"/>
                    <a:pt x="3660" y="2"/>
                  </a:cubicBezTo>
                  <a:cubicBezTo>
                    <a:pt x="3658" y="1"/>
                    <a:pt x="3656" y="0"/>
                    <a:pt x="365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3" name="Google Shape;4513;p36"/>
            <p:cNvSpPr/>
            <p:nvPr/>
          </p:nvSpPr>
          <p:spPr>
            <a:xfrm>
              <a:off x="7809640" y="4292196"/>
              <a:ext cx="207664" cy="24347"/>
            </a:xfrm>
            <a:custGeom>
              <a:avLst/>
              <a:gdLst/>
              <a:ahLst/>
              <a:cxnLst/>
              <a:rect l="l" t="t" r="r" b="b"/>
              <a:pathLst>
                <a:path w="7113" h="834" extrusionOk="0">
                  <a:moveTo>
                    <a:pt x="62" y="0"/>
                  </a:moveTo>
                  <a:cubicBezTo>
                    <a:pt x="38" y="0"/>
                    <a:pt x="20" y="7"/>
                    <a:pt x="13" y="21"/>
                  </a:cubicBezTo>
                  <a:cubicBezTo>
                    <a:pt x="0" y="46"/>
                    <a:pt x="45" y="78"/>
                    <a:pt x="110" y="104"/>
                  </a:cubicBezTo>
                  <a:cubicBezTo>
                    <a:pt x="655" y="303"/>
                    <a:pt x="1214" y="463"/>
                    <a:pt x="1785" y="585"/>
                  </a:cubicBezTo>
                  <a:cubicBezTo>
                    <a:pt x="2356" y="701"/>
                    <a:pt x="2934" y="778"/>
                    <a:pt x="3518" y="817"/>
                  </a:cubicBezTo>
                  <a:cubicBezTo>
                    <a:pt x="3727" y="828"/>
                    <a:pt x="3936" y="834"/>
                    <a:pt x="4146" y="834"/>
                  </a:cubicBezTo>
                  <a:cubicBezTo>
                    <a:pt x="4523" y="834"/>
                    <a:pt x="4899" y="815"/>
                    <a:pt x="5271" y="778"/>
                  </a:cubicBezTo>
                  <a:cubicBezTo>
                    <a:pt x="5855" y="727"/>
                    <a:pt x="6433" y="624"/>
                    <a:pt x="6997" y="483"/>
                  </a:cubicBezTo>
                  <a:cubicBezTo>
                    <a:pt x="7062" y="470"/>
                    <a:pt x="7113" y="444"/>
                    <a:pt x="7113" y="399"/>
                  </a:cubicBezTo>
                  <a:cubicBezTo>
                    <a:pt x="7107" y="361"/>
                    <a:pt x="7049" y="361"/>
                    <a:pt x="6965" y="361"/>
                  </a:cubicBezTo>
                  <a:cubicBezTo>
                    <a:pt x="6400" y="444"/>
                    <a:pt x="5829" y="502"/>
                    <a:pt x="5258" y="528"/>
                  </a:cubicBezTo>
                  <a:cubicBezTo>
                    <a:pt x="4969" y="544"/>
                    <a:pt x="4682" y="552"/>
                    <a:pt x="4395" y="552"/>
                  </a:cubicBezTo>
                  <a:cubicBezTo>
                    <a:pt x="4109" y="552"/>
                    <a:pt x="3823" y="544"/>
                    <a:pt x="3537" y="528"/>
                  </a:cubicBezTo>
                  <a:cubicBezTo>
                    <a:pt x="2960" y="502"/>
                    <a:pt x="2388" y="451"/>
                    <a:pt x="1824" y="361"/>
                  </a:cubicBezTo>
                  <a:cubicBezTo>
                    <a:pt x="1252" y="277"/>
                    <a:pt x="687" y="162"/>
                    <a:pt x="135" y="14"/>
                  </a:cubicBezTo>
                  <a:cubicBezTo>
                    <a:pt x="108" y="5"/>
                    <a:pt x="83" y="0"/>
                    <a:pt x="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4" name="Google Shape;4514;p36"/>
            <p:cNvSpPr/>
            <p:nvPr/>
          </p:nvSpPr>
          <p:spPr>
            <a:xfrm>
              <a:off x="8254142" y="3526772"/>
              <a:ext cx="50828" cy="122054"/>
            </a:xfrm>
            <a:custGeom>
              <a:avLst/>
              <a:gdLst/>
              <a:ahLst/>
              <a:cxnLst/>
              <a:rect l="l" t="t" r="r" b="b"/>
              <a:pathLst>
                <a:path w="1741" h="4181" extrusionOk="0">
                  <a:moveTo>
                    <a:pt x="1704" y="1"/>
                  </a:moveTo>
                  <a:cubicBezTo>
                    <a:pt x="1685" y="1"/>
                    <a:pt x="1660" y="24"/>
                    <a:pt x="1644" y="55"/>
                  </a:cubicBezTo>
                  <a:cubicBezTo>
                    <a:pt x="1477" y="376"/>
                    <a:pt x="1323" y="704"/>
                    <a:pt x="1176" y="1038"/>
                  </a:cubicBezTo>
                  <a:lnTo>
                    <a:pt x="746" y="2033"/>
                  </a:lnTo>
                  <a:cubicBezTo>
                    <a:pt x="611" y="2366"/>
                    <a:pt x="482" y="2707"/>
                    <a:pt x="360" y="3047"/>
                  </a:cubicBezTo>
                  <a:cubicBezTo>
                    <a:pt x="238" y="3387"/>
                    <a:pt x="123" y="3734"/>
                    <a:pt x="20" y="4074"/>
                  </a:cubicBezTo>
                  <a:cubicBezTo>
                    <a:pt x="1" y="4112"/>
                    <a:pt x="14" y="4151"/>
                    <a:pt x="46" y="4177"/>
                  </a:cubicBezTo>
                  <a:cubicBezTo>
                    <a:pt x="52" y="4179"/>
                    <a:pt x="59" y="4180"/>
                    <a:pt x="66" y="4180"/>
                  </a:cubicBezTo>
                  <a:cubicBezTo>
                    <a:pt x="93" y="4180"/>
                    <a:pt x="120" y="4161"/>
                    <a:pt x="136" y="4125"/>
                  </a:cubicBezTo>
                  <a:cubicBezTo>
                    <a:pt x="303" y="3798"/>
                    <a:pt x="457" y="3470"/>
                    <a:pt x="604" y="3143"/>
                  </a:cubicBezTo>
                  <a:cubicBezTo>
                    <a:pt x="746" y="2809"/>
                    <a:pt x="887" y="2475"/>
                    <a:pt x="1022" y="2142"/>
                  </a:cubicBezTo>
                  <a:lnTo>
                    <a:pt x="1394" y="1121"/>
                  </a:lnTo>
                  <a:cubicBezTo>
                    <a:pt x="1516" y="781"/>
                    <a:pt x="1625" y="434"/>
                    <a:pt x="1734" y="88"/>
                  </a:cubicBezTo>
                  <a:cubicBezTo>
                    <a:pt x="1741" y="43"/>
                    <a:pt x="1734" y="17"/>
                    <a:pt x="1715" y="4"/>
                  </a:cubicBezTo>
                  <a:cubicBezTo>
                    <a:pt x="1711" y="2"/>
                    <a:pt x="1708" y="1"/>
                    <a:pt x="1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5" name="Google Shape;4515;p36"/>
            <p:cNvSpPr/>
            <p:nvPr/>
          </p:nvSpPr>
          <p:spPr>
            <a:xfrm>
              <a:off x="8246843" y="3492382"/>
              <a:ext cx="19531" cy="63610"/>
            </a:xfrm>
            <a:custGeom>
              <a:avLst/>
              <a:gdLst/>
              <a:ahLst/>
              <a:cxnLst/>
              <a:rect l="l" t="t" r="r" b="b"/>
              <a:pathLst>
                <a:path w="669" h="2179" extrusionOk="0">
                  <a:moveTo>
                    <a:pt x="572" y="1"/>
                  </a:moveTo>
                  <a:cubicBezTo>
                    <a:pt x="546" y="1"/>
                    <a:pt x="527" y="20"/>
                    <a:pt x="521" y="39"/>
                  </a:cubicBezTo>
                  <a:cubicBezTo>
                    <a:pt x="508" y="219"/>
                    <a:pt x="476" y="399"/>
                    <a:pt x="444" y="572"/>
                  </a:cubicBezTo>
                  <a:cubicBezTo>
                    <a:pt x="411" y="746"/>
                    <a:pt x="373" y="919"/>
                    <a:pt x="322" y="1086"/>
                  </a:cubicBezTo>
                  <a:cubicBezTo>
                    <a:pt x="283" y="1259"/>
                    <a:pt x="238" y="1426"/>
                    <a:pt x="180" y="1593"/>
                  </a:cubicBezTo>
                  <a:cubicBezTo>
                    <a:pt x="129" y="1760"/>
                    <a:pt x="71" y="1933"/>
                    <a:pt x="7" y="2100"/>
                  </a:cubicBezTo>
                  <a:cubicBezTo>
                    <a:pt x="1" y="2126"/>
                    <a:pt x="13" y="2151"/>
                    <a:pt x="39" y="2164"/>
                  </a:cubicBezTo>
                  <a:cubicBezTo>
                    <a:pt x="49" y="2174"/>
                    <a:pt x="62" y="2179"/>
                    <a:pt x="75" y="2179"/>
                  </a:cubicBezTo>
                  <a:cubicBezTo>
                    <a:pt x="89" y="2179"/>
                    <a:pt x="103" y="2174"/>
                    <a:pt x="116" y="2164"/>
                  </a:cubicBezTo>
                  <a:cubicBezTo>
                    <a:pt x="232" y="2017"/>
                    <a:pt x="334" y="1863"/>
                    <a:pt x="418" y="1689"/>
                  </a:cubicBezTo>
                  <a:cubicBezTo>
                    <a:pt x="495" y="1522"/>
                    <a:pt x="559" y="1343"/>
                    <a:pt x="604" y="1156"/>
                  </a:cubicBezTo>
                  <a:cubicBezTo>
                    <a:pt x="643" y="970"/>
                    <a:pt x="662" y="784"/>
                    <a:pt x="668" y="598"/>
                  </a:cubicBezTo>
                  <a:cubicBezTo>
                    <a:pt x="668" y="405"/>
                    <a:pt x="649" y="219"/>
                    <a:pt x="604" y="33"/>
                  </a:cubicBezTo>
                  <a:cubicBezTo>
                    <a:pt x="598" y="20"/>
                    <a:pt x="585" y="7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6" name="Google Shape;4516;p36"/>
            <p:cNvSpPr/>
            <p:nvPr/>
          </p:nvSpPr>
          <p:spPr>
            <a:xfrm>
              <a:off x="7716016" y="3329102"/>
              <a:ext cx="61426" cy="68194"/>
            </a:xfrm>
            <a:custGeom>
              <a:avLst/>
              <a:gdLst/>
              <a:ahLst/>
              <a:cxnLst/>
              <a:rect l="l" t="t" r="r" b="b"/>
              <a:pathLst>
                <a:path w="2104" h="2336" extrusionOk="0">
                  <a:moveTo>
                    <a:pt x="2028" y="0"/>
                  </a:moveTo>
                  <a:cubicBezTo>
                    <a:pt x="2018" y="0"/>
                    <a:pt x="2009" y="3"/>
                    <a:pt x="2001" y="9"/>
                  </a:cubicBezTo>
                  <a:cubicBezTo>
                    <a:pt x="1770" y="131"/>
                    <a:pt x="1558" y="272"/>
                    <a:pt x="1359" y="426"/>
                  </a:cubicBezTo>
                  <a:cubicBezTo>
                    <a:pt x="1153" y="593"/>
                    <a:pt x="967" y="767"/>
                    <a:pt x="794" y="959"/>
                  </a:cubicBezTo>
                  <a:cubicBezTo>
                    <a:pt x="627" y="1152"/>
                    <a:pt x="479" y="1357"/>
                    <a:pt x="345" y="1575"/>
                  </a:cubicBezTo>
                  <a:cubicBezTo>
                    <a:pt x="216" y="1800"/>
                    <a:pt x="101" y="2025"/>
                    <a:pt x="11" y="2262"/>
                  </a:cubicBezTo>
                  <a:lnTo>
                    <a:pt x="24" y="2269"/>
                  </a:lnTo>
                  <a:cubicBezTo>
                    <a:pt x="1" y="2300"/>
                    <a:pt x="42" y="2335"/>
                    <a:pt x="75" y="2335"/>
                  </a:cubicBezTo>
                  <a:cubicBezTo>
                    <a:pt x="89" y="2335"/>
                    <a:pt x="101" y="2329"/>
                    <a:pt x="107" y="2314"/>
                  </a:cubicBezTo>
                  <a:cubicBezTo>
                    <a:pt x="255" y="2102"/>
                    <a:pt x="402" y="1916"/>
                    <a:pt x="556" y="1717"/>
                  </a:cubicBezTo>
                  <a:cubicBezTo>
                    <a:pt x="710" y="1518"/>
                    <a:pt x="877" y="1338"/>
                    <a:pt x="1038" y="1152"/>
                  </a:cubicBezTo>
                  <a:cubicBezTo>
                    <a:pt x="1198" y="972"/>
                    <a:pt x="1372" y="792"/>
                    <a:pt x="1545" y="625"/>
                  </a:cubicBezTo>
                  <a:cubicBezTo>
                    <a:pt x="1718" y="452"/>
                    <a:pt x="1898" y="279"/>
                    <a:pt x="2084" y="118"/>
                  </a:cubicBezTo>
                  <a:cubicBezTo>
                    <a:pt x="2103" y="93"/>
                    <a:pt x="2103" y="61"/>
                    <a:pt x="2084" y="35"/>
                  </a:cubicBezTo>
                  <a:cubicBezTo>
                    <a:pt x="2071" y="13"/>
                    <a:pt x="2049" y="0"/>
                    <a:pt x="20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7" name="Google Shape;4517;p36"/>
            <p:cNvSpPr/>
            <p:nvPr/>
          </p:nvSpPr>
          <p:spPr>
            <a:xfrm>
              <a:off x="7809640" y="3342853"/>
              <a:ext cx="138151" cy="11706"/>
            </a:xfrm>
            <a:custGeom>
              <a:avLst/>
              <a:gdLst/>
              <a:ahLst/>
              <a:cxnLst/>
              <a:rect l="l" t="t" r="r" b="b"/>
              <a:pathLst>
                <a:path w="4732" h="401" extrusionOk="0">
                  <a:moveTo>
                    <a:pt x="84" y="0"/>
                  </a:moveTo>
                  <a:cubicBezTo>
                    <a:pt x="45" y="0"/>
                    <a:pt x="13" y="7"/>
                    <a:pt x="7" y="32"/>
                  </a:cubicBezTo>
                  <a:cubicBezTo>
                    <a:pt x="0" y="58"/>
                    <a:pt x="33" y="84"/>
                    <a:pt x="78" y="84"/>
                  </a:cubicBezTo>
                  <a:cubicBezTo>
                    <a:pt x="450" y="142"/>
                    <a:pt x="835" y="199"/>
                    <a:pt x="1214" y="244"/>
                  </a:cubicBezTo>
                  <a:cubicBezTo>
                    <a:pt x="1592" y="296"/>
                    <a:pt x="1978" y="328"/>
                    <a:pt x="2356" y="353"/>
                  </a:cubicBezTo>
                  <a:lnTo>
                    <a:pt x="3493" y="392"/>
                  </a:lnTo>
                  <a:cubicBezTo>
                    <a:pt x="3619" y="398"/>
                    <a:pt x="3746" y="400"/>
                    <a:pt x="3873" y="400"/>
                  </a:cubicBezTo>
                  <a:cubicBezTo>
                    <a:pt x="4128" y="400"/>
                    <a:pt x="4385" y="392"/>
                    <a:pt x="4642" y="392"/>
                  </a:cubicBezTo>
                  <a:cubicBezTo>
                    <a:pt x="4687" y="392"/>
                    <a:pt x="4731" y="366"/>
                    <a:pt x="4731" y="334"/>
                  </a:cubicBezTo>
                  <a:cubicBezTo>
                    <a:pt x="4725" y="296"/>
                    <a:pt x="4693" y="264"/>
                    <a:pt x="4648" y="264"/>
                  </a:cubicBezTo>
                  <a:cubicBezTo>
                    <a:pt x="4269" y="219"/>
                    <a:pt x="3891" y="174"/>
                    <a:pt x="3512" y="135"/>
                  </a:cubicBezTo>
                  <a:lnTo>
                    <a:pt x="2369" y="65"/>
                  </a:lnTo>
                  <a:cubicBezTo>
                    <a:pt x="1984" y="52"/>
                    <a:pt x="1612" y="39"/>
                    <a:pt x="1233" y="20"/>
                  </a:cubicBezTo>
                  <a:cubicBezTo>
                    <a:pt x="848" y="0"/>
                    <a:pt x="469" y="0"/>
                    <a:pt x="8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8" name="Google Shape;4518;p36"/>
            <p:cNvSpPr/>
            <p:nvPr/>
          </p:nvSpPr>
          <p:spPr>
            <a:xfrm>
              <a:off x="7700018" y="4269542"/>
              <a:ext cx="70302" cy="15122"/>
            </a:xfrm>
            <a:custGeom>
              <a:avLst/>
              <a:gdLst/>
              <a:ahLst/>
              <a:cxnLst/>
              <a:rect l="l" t="t" r="r" b="b"/>
              <a:pathLst>
                <a:path w="2408" h="518" extrusionOk="0">
                  <a:moveTo>
                    <a:pt x="58" y="1"/>
                  </a:moveTo>
                  <a:lnTo>
                    <a:pt x="58" y="7"/>
                  </a:lnTo>
                  <a:cubicBezTo>
                    <a:pt x="39" y="7"/>
                    <a:pt x="26" y="13"/>
                    <a:pt x="13" y="33"/>
                  </a:cubicBezTo>
                  <a:cubicBezTo>
                    <a:pt x="0" y="52"/>
                    <a:pt x="13" y="84"/>
                    <a:pt x="32" y="97"/>
                  </a:cubicBezTo>
                  <a:cubicBezTo>
                    <a:pt x="218" y="167"/>
                    <a:pt x="405" y="244"/>
                    <a:pt x="597" y="296"/>
                  </a:cubicBezTo>
                  <a:cubicBezTo>
                    <a:pt x="783" y="354"/>
                    <a:pt x="976" y="399"/>
                    <a:pt x="1169" y="437"/>
                  </a:cubicBezTo>
                  <a:cubicBezTo>
                    <a:pt x="1361" y="476"/>
                    <a:pt x="1554" y="495"/>
                    <a:pt x="1753" y="508"/>
                  </a:cubicBezTo>
                  <a:cubicBezTo>
                    <a:pt x="1852" y="514"/>
                    <a:pt x="1952" y="517"/>
                    <a:pt x="2051" y="517"/>
                  </a:cubicBezTo>
                  <a:cubicBezTo>
                    <a:pt x="2151" y="517"/>
                    <a:pt x="2250" y="514"/>
                    <a:pt x="2350" y="508"/>
                  </a:cubicBezTo>
                  <a:cubicBezTo>
                    <a:pt x="2369" y="501"/>
                    <a:pt x="2388" y="482"/>
                    <a:pt x="2395" y="469"/>
                  </a:cubicBezTo>
                  <a:cubicBezTo>
                    <a:pt x="2407" y="431"/>
                    <a:pt x="2388" y="392"/>
                    <a:pt x="2350" y="379"/>
                  </a:cubicBezTo>
                  <a:cubicBezTo>
                    <a:pt x="2164" y="334"/>
                    <a:pt x="1977" y="283"/>
                    <a:pt x="1785" y="251"/>
                  </a:cubicBezTo>
                  <a:lnTo>
                    <a:pt x="1213" y="142"/>
                  </a:lnTo>
                  <a:lnTo>
                    <a:pt x="642" y="65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9" name="Google Shape;4519;p36"/>
            <p:cNvSpPr/>
            <p:nvPr/>
          </p:nvSpPr>
          <p:spPr>
            <a:xfrm>
              <a:off x="7615298" y="4251559"/>
              <a:ext cx="50274" cy="23996"/>
            </a:xfrm>
            <a:custGeom>
              <a:avLst/>
              <a:gdLst/>
              <a:ahLst/>
              <a:cxnLst/>
              <a:rect l="l" t="t" r="r" b="b"/>
              <a:pathLst>
                <a:path w="1722" h="822" extrusionOk="0">
                  <a:moveTo>
                    <a:pt x="46" y="0"/>
                  </a:moveTo>
                  <a:cubicBezTo>
                    <a:pt x="26" y="7"/>
                    <a:pt x="14" y="20"/>
                    <a:pt x="14" y="32"/>
                  </a:cubicBezTo>
                  <a:cubicBezTo>
                    <a:pt x="1" y="52"/>
                    <a:pt x="1" y="71"/>
                    <a:pt x="14" y="90"/>
                  </a:cubicBezTo>
                  <a:cubicBezTo>
                    <a:pt x="142" y="167"/>
                    <a:pt x="270" y="244"/>
                    <a:pt x="405" y="315"/>
                  </a:cubicBezTo>
                  <a:lnTo>
                    <a:pt x="797" y="514"/>
                  </a:lnTo>
                  <a:lnTo>
                    <a:pt x="1208" y="681"/>
                  </a:lnTo>
                  <a:cubicBezTo>
                    <a:pt x="1336" y="732"/>
                    <a:pt x="1490" y="777"/>
                    <a:pt x="1631" y="822"/>
                  </a:cubicBezTo>
                  <a:cubicBezTo>
                    <a:pt x="1689" y="809"/>
                    <a:pt x="1721" y="751"/>
                    <a:pt x="1695" y="700"/>
                  </a:cubicBezTo>
                  <a:cubicBezTo>
                    <a:pt x="1573" y="610"/>
                    <a:pt x="1451" y="520"/>
                    <a:pt x="1323" y="443"/>
                  </a:cubicBezTo>
                  <a:cubicBezTo>
                    <a:pt x="1188" y="366"/>
                    <a:pt x="1053" y="296"/>
                    <a:pt x="919" y="238"/>
                  </a:cubicBezTo>
                  <a:cubicBezTo>
                    <a:pt x="777" y="180"/>
                    <a:pt x="636" y="135"/>
                    <a:pt x="489" y="97"/>
                  </a:cubicBezTo>
                  <a:cubicBezTo>
                    <a:pt x="341" y="52"/>
                    <a:pt x="193" y="26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0" name="Google Shape;4520;p36"/>
            <p:cNvSpPr/>
            <p:nvPr/>
          </p:nvSpPr>
          <p:spPr>
            <a:xfrm>
              <a:off x="8039219" y="4112627"/>
              <a:ext cx="58857" cy="154049"/>
            </a:xfrm>
            <a:custGeom>
              <a:avLst/>
              <a:gdLst/>
              <a:ahLst/>
              <a:cxnLst/>
              <a:rect l="l" t="t" r="r" b="b"/>
              <a:pathLst>
                <a:path w="2016" h="5277" extrusionOk="0">
                  <a:moveTo>
                    <a:pt x="1952" y="0"/>
                  </a:moveTo>
                  <a:cubicBezTo>
                    <a:pt x="1923" y="0"/>
                    <a:pt x="1891" y="36"/>
                    <a:pt x="1874" y="86"/>
                  </a:cubicBezTo>
                  <a:cubicBezTo>
                    <a:pt x="1759" y="516"/>
                    <a:pt x="1605" y="946"/>
                    <a:pt x="1457" y="1376"/>
                  </a:cubicBezTo>
                  <a:cubicBezTo>
                    <a:pt x="1316" y="1806"/>
                    <a:pt x="1162" y="2230"/>
                    <a:pt x="1014" y="2654"/>
                  </a:cubicBezTo>
                  <a:cubicBezTo>
                    <a:pt x="867" y="3077"/>
                    <a:pt x="706" y="3495"/>
                    <a:pt x="539" y="3918"/>
                  </a:cubicBezTo>
                  <a:cubicBezTo>
                    <a:pt x="379" y="4336"/>
                    <a:pt x="205" y="4753"/>
                    <a:pt x="26" y="5170"/>
                  </a:cubicBezTo>
                  <a:cubicBezTo>
                    <a:pt x="13" y="5228"/>
                    <a:pt x="0" y="5260"/>
                    <a:pt x="19" y="5273"/>
                  </a:cubicBezTo>
                  <a:cubicBezTo>
                    <a:pt x="22" y="5275"/>
                    <a:pt x="25" y="5276"/>
                    <a:pt x="28" y="5276"/>
                  </a:cubicBezTo>
                  <a:cubicBezTo>
                    <a:pt x="45" y="5276"/>
                    <a:pt x="75" y="5252"/>
                    <a:pt x="96" y="5215"/>
                  </a:cubicBezTo>
                  <a:cubicBezTo>
                    <a:pt x="334" y="4824"/>
                    <a:pt x="552" y="4426"/>
                    <a:pt x="751" y="4015"/>
                  </a:cubicBezTo>
                  <a:cubicBezTo>
                    <a:pt x="944" y="3604"/>
                    <a:pt x="1130" y="3187"/>
                    <a:pt x="1290" y="2757"/>
                  </a:cubicBezTo>
                  <a:cubicBezTo>
                    <a:pt x="1444" y="2326"/>
                    <a:pt x="1573" y="1890"/>
                    <a:pt x="1701" y="1453"/>
                  </a:cubicBezTo>
                  <a:cubicBezTo>
                    <a:pt x="1830" y="1010"/>
                    <a:pt x="1926" y="568"/>
                    <a:pt x="2003" y="112"/>
                  </a:cubicBezTo>
                  <a:cubicBezTo>
                    <a:pt x="2016" y="60"/>
                    <a:pt x="2003" y="9"/>
                    <a:pt x="1964" y="3"/>
                  </a:cubicBezTo>
                  <a:cubicBezTo>
                    <a:pt x="1960" y="1"/>
                    <a:pt x="1956" y="0"/>
                    <a:pt x="1952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1" name="Google Shape;4521;p36"/>
            <p:cNvSpPr/>
            <p:nvPr/>
          </p:nvSpPr>
          <p:spPr>
            <a:xfrm>
              <a:off x="8015980" y="4129326"/>
              <a:ext cx="34508" cy="105706"/>
            </a:xfrm>
            <a:custGeom>
              <a:avLst/>
              <a:gdLst/>
              <a:ahLst/>
              <a:cxnLst/>
              <a:rect l="l" t="t" r="r" b="b"/>
              <a:pathLst>
                <a:path w="1182" h="3621" extrusionOk="0">
                  <a:moveTo>
                    <a:pt x="1118" y="1"/>
                  </a:moveTo>
                  <a:cubicBezTo>
                    <a:pt x="1085" y="1"/>
                    <a:pt x="1059" y="25"/>
                    <a:pt x="1053" y="53"/>
                  </a:cubicBezTo>
                  <a:lnTo>
                    <a:pt x="783" y="926"/>
                  </a:lnTo>
                  <a:lnTo>
                    <a:pt x="526" y="1799"/>
                  </a:lnTo>
                  <a:cubicBezTo>
                    <a:pt x="449" y="2095"/>
                    <a:pt x="366" y="2371"/>
                    <a:pt x="270" y="2672"/>
                  </a:cubicBezTo>
                  <a:lnTo>
                    <a:pt x="13" y="3545"/>
                  </a:lnTo>
                  <a:cubicBezTo>
                    <a:pt x="0" y="3571"/>
                    <a:pt x="6" y="3597"/>
                    <a:pt x="26" y="3616"/>
                  </a:cubicBezTo>
                  <a:cubicBezTo>
                    <a:pt x="31" y="3619"/>
                    <a:pt x="38" y="3620"/>
                    <a:pt x="44" y="3620"/>
                  </a:cubicBezTo>
                  <a:cubicBezTo>
                    <a:pt x="69" y="3620"/>
                    <a:pt x="96" y="3603"/>
                    <a:pt x="96" y="3577"/>
                  </a:cubicBezTo>
                  <a:cubicBezTo>
                    <a:pt x="238" y="3308"/>
                    <a:pt x="372" y="3032"/>
                    <a:pt x="494" y="2749"/>
                  </a:cubicBezTo>
                  <a:cubicBezTo>
                    <a:pt x="616" y="2467"/>
                    <a:pt x="719" y="2178"/>
                    <a:pt x="815" y="1883"/>
                  </a:cubicBezTo>
                  <a:cubicBezTo>
                    <a:pt x="899" y="1581"/>
                    <a:pt x="976" y="1279"/>
                    <a:pt x="1040" y="984"/>
                  </a:cubicBezTo>
                  <a:cubicBezTo>
                    <a:pt x="1104" y="682"/>
                    <a:pt x="1149" y="381"/>
                    <a:pt x="1175" y="79"/>
                  </a:cubicBezTo>
                  <a:cubicBezTo>
                    <a:pt x="1181" y="47"/>
                    <a:pt x="1162" y="15"/>
                    <a:pt x="1130" y="2"/>
                  </a:cubicBezTo>
                  <a:cubicBezTo>
                    <a:pt x="1126" y="1"/>
                    <a:pt x="1122" y="1"/>
                    <a:pt x="1118" y="1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2" name="Google Shape;4522;p36"/>
            <p:cNvSpPr/>
            <p:nvPr/>
          </p:nvSpPr>
          <p:spPr>
            <a:xfrm>
              <a:off x="8131324" y="4376157"/>
              <a:ext cx="31414" cy="53831"/>
            </a:xfrm>
            <a:custGeom>
              <a:avLst/>
              <a:gdLst/>
              <a:ahLst/>
              <a:cxnLst/>
              <a:rect l="l" t="t" r="r" b="b"/>
              <a:pathLst>
                <a:path w="1076" h="1844" extrusionOk="0">
                  <a:moveTo>
                    <a:pt x="60" y="0"/>
                  </a:moveTo>
                  <a:cubicBezTo>
                    <a:pt x="26" y="0"/>
                    <a:pt x="1" y="36"/>
                    <a:pt x="16" y="72"/>
                  </a:cubicBezTo>
                  <a:cubicBezTo>
                    <a:pt x="100" y="213"/>
                    <a:pt x="177" y="373"/>
                    <a:pt x="254" y="508"/>
                  </a:cubicBezTo>
                  <a:cubicBezTo>
                    <a:pt x="337" y="649"/>
                    <a:pt x="401" y="816"/>
                    <a:pt x="485" y="951"/>
                  </a:cubicBezTo>
                  <a:cubicBezTo>
                    <a:pt x="568" y="1080"/>
                    <a:pt x="645" y="1234"/>
                    <a:pt x="716" y="1381"/>
                  </a:cubicBezTo>
                  <a:lnTo>
                    <a:pt x="953" y="1824"/>
                  </a:lnTo>
                  <a:cubicBezTo>
                    <a:pt x="962" y="1837"/>
                    <a:pt x="978" y="1844"/>
                    <a:pt x="994" y="1844"/>
                  </a:cubicBezTo>
                  <a:cubicBezTo>
                    <a:pt x="1002" y="1844"/>
                    <a:pt x="1011" y="1842"/>
                    <a:pt x="1018" y="1837"/>
                  </a:cubicBezTo>
                  <a:cubicBezTo>
                    <a:pt x="1050" y="1837"/>
                    <a:pt x="1069" y="1811"/>
                    <a:pt x="1075" y="1786"/>
                  </a:cubicBezTo>
                  <a:cubicBezTo>
                    <a:pt x="1050" y="1612"/>
                    <a:pt x="1011" y="1445"/>
                    <a:pt x="960" y="1279"/>
                  </a:cubicBezTo>
                  <a:cubicBezTo>
                    <a:pt x="896" y="1118"/>
                    <a:pt x="831" y="958"/>
                    <a:pt x="748" y="804"/>
                  </a:cubicBezTo>
                  <a:cubicBezTo>
                    <a:pt x="658" y="656"/>
                    <a:pt x="555" y="515"/>
                    <a:pt x="446" y="380"/>
                  </a:cubicBezTo>
                  <a:cubicBezTo>
                    <a:pt x="337" y="245"/>
                    <a:pt x="215" y="123"/>
                    <a:pt x="87" y="8"/>
                  </a:cubicBezTo>
                  <a:cubicBezTo>
                    <a:pt x="78" y="2"/>
                    <a:pt x="69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3" name="Google Shape;4523;p36"/>
            <p:cNvSpPr/>
            <p:nvPr/>
          </p:nvSpPr>
          <p:spPr>
            <a:xfrm>
              <a:off x="8150884" y="4365122"/>
              <a:ext cx="24027" cy="29806"/>
            </a:xfrm>
            <a:custGeom>
              <a:avLst/>
              <a:gdLst/>
              <a:ahLst/>
              <a:cxnLst/>
              <a:rect l="l" t="t" r="r" b="b"/>
              <a:pathLst>
                <a:path w="823" h="1021" extrusionOk="0">
                  <a:moveTo>
                    <a:pt x="65" y="0"/>
                  </a:moveTo>
                  <a:cubicBezTo>
                    <a:pt x="46" y="0"/>
                    <a:pt x="33" y="7"/>
                    <a:pt x="20" y="20"/>
                  </a:cubicBezTo>
                  <a:cubicBezTo>
                    <a:pt x="7" y="32"/>
                    <a:pt x="1" y="52"/>
                    <a:pt x="1" y="71"/>
                  </a:cubicBezTo>
                  <a:cubicBezTo>
                    <a:pt x="46" y="161"/>
                    <a:pt x="97" y="251"/>
                    <a:pt x="149" y="334"/>
                  </a:cubicBezTo>
                  <a:lnTo>
                    <a:pt x="309" y="578"/>
                  </a:lnTo>
                  <a:lnTo>
                    <a:pt x="502" y="803"/>
                  </a:lnTo>
                  <a:cubicBezTo>
                    <a:pt x="566" y="873"/>
                    <a:pt x="643" y="944"/>
                    <a:pt x="720" y="1008"/>
                  </a:cubicBezTo>
                  <a:cubicBezTo>
                    <a:pt x="723" y="1017"/>
                    <a:pt x="730" y="1020"/>
                    <a:pt x="739" y="1020"/>
                  </a:cubicBezTo>
                  <a:cubicBezTo>
                    <a:pt x="749" y="1020"/>
                    <a:pt x="764" y="1015"/>
                    <a:pt x="778" y="1008"/>
                  </a:cubicBezTo>
                  <a:cubicBezTo>
                    <a:pt x="803" y="995"/>
                    <a:pt x="823" y="976"/>
                    <a:pt x="823" y="950"/>
                  </a:cubicBezTo>
                  <a:cubicBezTo>
                    <a:pt x="797" y="841"/>
                    <a:pt x="758" y="745"/>
                    <a:pt x="713" y="649"/>
                  </a:cubicBezTo>
                  <a:cubicBezTo>
                    <a:pt x="662" y="559"/>
                    <a:pt x="604" y="475"/>
                    <a:pt x="547" y="392"/>
                  </a:cubicBezTo>
                  <a:cubicBezTo>
                    <a:pt x="476" y="315"/>
                    <a:pt x="399" y="244"/>
                    <a:pt x="322" y="180"/>
                  </a:cubicBezTo>
                  <a:cubicBezTo>
                    <a:pt x="238" y="116"/>
                    <a:pt x="155" y="58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4" name="Google Shape;4524;p36"/>
            <p:cNvSpPr/>
            <p:nvPr/>
          </p:nvSpPr>
          <p:spPr>
            <a:xfrm>
              <a:off x="8161189" y="4333272"/>
              <a:ext cx="32465" cy="23879"/>
            </a:xfrm>
            <a:custGeom>
              <a:avLst/>
              <a:gdLst/>
              <a:ahLst/>
              <a:cxnLst/>
              <a:rect l="l" t="t" r="r" b="b"/>
              <a:pathLst>
                <a:path w="1112" h="818" extrusionOk="0">
                  <a:moveTo>
                    <a:pt x="52" y="0"/>
                  </a:moveTo>
                  <a:cubicBezTo>
                    <a:pt x="40" y="0"/>
                    <a:pt x="27" y="13"/>
                    <a:pt x="14" y="26"/>
                  </a:cubicBezTo>
                  <a:cubicBezTo>
                    <a:pt x="1" y="45"/>
                    <a:pt x="1" y="64"/>
                    <a:pt x="14" y="84"/>
                  </a:cubicBezTo>
                  <a:lnTo>
                    <a:pt x="251" y="289"/>
                  </a:lnTo>
                  <a:lnTo>
                    <a:pt x="495" y="488"/>
                  </a:lnTo>
                  <a:lnTo>
                    <a:pt x="746" y="655"/>
                  </a:lnTo>
                  <a:cubicBezTo>
                    <a:pt x="835" y="713"/>
                    <a:pt x="925" y="764"/>
                    <a:pt x="1022" y="815"/>
                  </a:cubicBezTo>
                  <a:cubicBezTo>
                    <a:pt x="1023" y="817"/>
                    <a:pt x="1025" y="818"/>
                    <a:pt x="1028" y="818"/>
                  </a:cubicBezTo>
                  <a:cubicBezTo>
                    <a:pt x="1038" y="818"/>
                    <a:pt x="1055" y="809"/>
                    <a:pt x="1079" y="790"/>
                  </a:cubicBezTo>
                  <a:cubicBezTo>
                    <a:pt x="1099" y="777"/>
                    <a:pt x="1112" y="751"/>
                    <a:pt x="1112" y="725"/>
                  </a:cubicBezTo>
                  <a:cubicBezTo>
                    <a:pt x="1054" y="629"/>
                    <a:pt x="990" y="539"/>
                    <a:pt x="913" y="456"/>
                  </a:cubicBezTo>
                  <a:cubicBezTo>
                    <a:pt x="835" y="379"/>
                    <a:pt x="752" y="308"/>
                    <a:pt x="669" y="244"/>
                  </a:cubicBezTo>
                  <a:cubicBezTo>
                    <a:pt x="572" y="186"/>
                    <a:pt x="470" y="135"/>
                    <a:pt x="367" y="96"/>
                  </a:cubicBezTo>
                  <a:cubicBezTo>
                    <a:pt x="264" y="51"/>
                    <a:pt x="161" y="26"/>
                    <a:pt x="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5" name="Google Shape;4525;p36"/>
            <p:cNvSpPr/>
            <p:nvPr/>
          </p:nvSpPr>
          <p:spPr>
            <a:xfrm>
              <a:off x="8181829" y="4312457"/>
              <a:ext cx="12379" cy="10714"/>
            </a:xfrm>
            <a:custGeom>
              <a:avLst/>
              <a:gdLst/>
              <a:ahLst/>
              <a:cxnLst/>
              <a:rect l="l" t="t" r="r" b="b"/>
              <a:pathLst>
                <a:path w="424" h="367" extrusionOk="0">
                  <a:moveTo>
                    <a:pt x="58" y="1"/>
                  </a:moveTo>
                  <a:cubicBezTo>
                    <a:pt x="45" y="7"/>
                    <a:pt x="32" y="20"/>
                    <a:pt x="26" y="33"/>
                  </a:cubicBezTo>
                  <a:cubicBezTo>
                    <a:pt x="13" y="39"/>
                    <a:pt x="7" y="58"/>
                    <a:pt x="0" y="78"/>
                  </a:cubicBezTo>
                  <a:cubicBezTo>
                    <a:pt x="13" y="116"/>
                    <a:pt x="26" y="161"/>
                    <a:pt x="45" y="200"/>
                  </a:cubicBezTo>
                  <a:cubicBezTo>
                    <a:pt x="64" y="232"/>
                    <a:pt x="90" y="264"/>
                    <a:pt x="116" y="296"/>
                  </a:cubicBezTo>
                  <a:cubicBezTo>
                    <a:pt x="148" y="315"/>
                    <a:pt x="180" y="334"/>
                    <a:pt x="212" y="354"/>
                  </a:cubicBezTo>
                  <a:cubicBezTo>
                    <a:pt x="257" y="360"/>
                    <a:pt x="295" y="366"/>
                    <a:pt x="340" y="366"/>
                  </a:cubicBezTo>
                  <a:cubicBezTo>
                    <a:pt x="360" y="354"/>
                    <a:pt x="372" y="341"/>
                    <a:pt x="385" y="322"/>
                  </a:cubicBezTo>
                  <a:cubicBezTo>
                    <a:pt x="405" y="309"/>
                    <a:pt x="417" y="289"/>
                    <a:pt x="424" y="270"/>
                  </a:cubicBezTo>
                  <a:cubicBezTo>
                    <a:pt x="411" y="225"/>
                    <a:pt x="398" y="180"/>
                    <a:pt x="372" y="142"/>
                  </a:cubicBezTo>
                  <a:cubicBezTo>
                    <a:pt x="353" y="116"/>
                    <a:pt x="327" y="84"/>
                    <a:pt x="302" y="58"/>
                  </a:cubicBezTo>
                  <a:cubicBezTo>
                    <a:pt x="263" y="39"/>
                    <a:pt x="231" y="26"/>
                    <a:pt x="193" y="13"/>
                  </a:cubicBezTo>
                  <a:cubicBezTo>
                    <a:pt x="148" y="7"/>
                    <a:pt x="103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6" name="Google Shape;4526;p36"/>
            <p:cNvSpPr/>
            <p:nvPr/>
          </p:nvSpPr>
          <p:spPr>
            <a:xfrm>
              <a:off x="8182004" y="4272841"/>
              <a:ext cx="28699" cy="28784"/>
            </a:xfrm>
            <a:custGeom>
              <a:avLst/>
              <a:gdLst/>
              <a:ahLst/>
              <a:cxnLst/>
              <a:rect l="l" t="t" r="r" b="b"/>
              <a:pathLst>
                <a:path w="983" h="986" extrusionOk="0">
                  <a:moveTo>
                    <a:pt x="67" y="1"/>
                  </a:moveTo>
                  <a:cubicBezTo>
                    <a:pt x="62" y="1"/>
                    <a:pt x="56" y="7"/>
                    <a:pt x="33" y="16"/>
                  </a:cubicBezTo>
                  <a:cubicBezTo>
                    <a:pt x="13" y="22"/>
                    <a:pt x="1" y="42"/>
                    <a:pt x="1" y="61"/>
                  </a:cubicBezTo>
                  <a:cubicBezTo>
                    <a:pt x="39" y="164"/>
                    <a:pt x="90" y="266"/>
                    <a:pt x="148" y="363"/>
                  </a:cubicBezTo>
                  <a:cubicBezTo>
                    <a:pt x="206" y="459"/>
                    <a:pt x="277" y="549"/>
                    <a:pt x="354" y="632"/>
                  </a:cubicBezTo>
                  <a:cubicBezTo>
                    <a:pt x="431" y="709"/>
                    <a:pt x="520" y="780"/>
                    <a:pt x="617" y="844"/>
                  </a:cubicBezTo>
                  <a:cubicBezTo>
                    <a:pt x="707" y="902"/>
                    <a:pt x="809" y="947"/>
                    <a:pt x="912" y="985"/>
                  </a:cubicBezTo>
                  <a:cubicBezTo>
                    <a:pt x="938" y="979"/>
                    <a:pt x="957" y="966"/>
                    <a:pt x="970" y="947"/>
                  </a:cubicBezTo>
                  <a:cubicBezTo>
                    <a:pt x="976" y="921"/>
                    <a:pt x="983" y="895"/>
                    <a:pt x="983" y="876"/>
                  </a:cubicBezTo>
                  <a:cubicBezTo>
                    <a:pt x="912" y="793"/>
                    <a:pt x="841" y="716"/>
                    <a:pt x="771" y="632"/>
                  </a:cubicBezTo>
                  <a:lnTo>
                    <a:pt x="553" y="414"/>
                  </a:lnTo>
                  <a:lnTo>
                    <a:pt x="315" y="209"/>
                  </a:lnTo>
                  <a:lnTo>
                    <a:pt x="71" y="3"/>
                  </a:lnTo>
                  <a:cubicBezTo>
                    <a:pt x="69" y="1"/>
                    <a:pt x="68" y="1"/>
                    <a:pt x="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7" name="Google Shape;4527;p36"/>
            <p:cNvSpPr/>
            <p:nvPr/>
          </p:nvSpPr>
          <p:spPr>
            <a:xfrm>
              <a:off x="8221912" y="3923307"/>
              <a:ext cx="107788" cy="263112"/>
            </a:xfrm>
            <a:custGeom>
              <a:avLst/>
              <a:gdLst/>
              <a:ahLst/>
              <a:cxnLst/>
              <a:rect l="l" t="t" r="r" b="b"/>
              <a:pathLst>
                <a:path w="3692" h="9013" extrusionOk="0">
                  <a:moveTo>
                    <a:pt x="3648" y="1"/>
                  </a:moveTo>
                  <a:cubicBezTo>
                    <a:pt x="3619" y="1"/>
                    <a:pt x="3571" y="55"/>
                    <a:pt x="3531" y="139"/>
                  </a:cubicBezTo>
                  <a:cubicBezTo>
                    <a:pt x="3191" y="845"/>
                    <a:pt x="2851" y="1551"/>
                    <a:pt x="2549" y="2277"/>
                  </a:cubicBezTo>
                  <a:cubicBezTo>
                    <a:pt x="2248" y="2996"/>
                    <a:pt x="1933" y="3708"/>
                    <a:pt x="1651" y="4440"/>
                  </a:cubicBezTo>
                  <a:cubicBezTo>
                    <a:pt x="1362" y="5172"/>
                    <a:pt x="1086" y="5923"/>
                    <a:pt x="822" y="6642"/>
                  </a:cubicBezTo>
                  <a:cubicBezTo>
                    <a:pt x="553" y="7361"/>
                    <a:pt x="303" y="8118"/>
                    <a:pt x="59" y="8863"/>
                  </a:cubicBezTo>
                  <a:cubicBezTo>
                    <a:pt x="33" y="8940"/>
                    <a:pt x="1" y="8998"/>
                    <a:pt x="20" y="9010"/>
                  </a:cubicBezTo>
                  <a:cubicBezTo>
                    <a:pt x="22" y="9012"/>
                    <a:pt x="24" y="9012"/>
                    <a:pt x="27" y="9012"/>
                  </a:cubicBezTo>
                  <a:cubicBezTo>
                    <a:pt x="50" y="9012"/>
                    <a:pt x="94" y="8963"/>
                    <a:pt x="123" y="8888"/>
                  </a:cubicBezTo>
                  <a:lnTo>
                    <a:pt x="1021" y="6719"/>
                  </a:lnTo>
                  <a:lnTo>
                    <a:pt x="1920" y="4555"/>
                  </a:lnTo>
                  <a:lnTo>
                    <a:pt x="2793" y="2379"/>
                  </a:lnTo>
                  <a:lnTo>
                    <a:pt x="3647" y="190"/>
                  </a:lnTo>
                  <a:cubicBezTo>
                    <a:pt x="3685" y="100"/>
                    <a:pt x="3692" y="17"/>
                    <a:pt x="3660" y="4"/>
                  </a:cubicBezTo>
                  <a:cubicBezTo>
                    <a:pt x="3656" y="2"/>
                    <a:pt x="3653" y="1"/>
                    <a:pt x="3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8" name="Google Shape;4528;p36"/>
            <p:cNvSpPr/>
            <p:nvPr/>
          </p:nvSpPr>
          <p:spPr>
            <a:xfrm>
              <a:off x="7508304" y="4315493"/>
              <a:ext cx="40698" cy="66004"/>
            </a:xfrm>
            <a:custGeom>
              <a:avLst/>
              <a:gdLst/>
              <a:ahLst/>
              <a:cxnLst/>
              <a:rect l="l" t="t" r="r" b="b"/>
              <a:pathLst>
                <a:path w="1394" h="2261" extrusionOk="0">
                  <a:moveTo>
                    <a:pt x="67" y="0"/>
                  </a:moveTo>
                  <a:cubicBezTo>
                    <a:pt x="54" y="0"/>
                    <a:pt x="40" y="7"/>
                    <a:pt x="32" y="19"/>
                  </a:cubicBezTo>
                  <a:cubicBezTo>
                    <a:pt x="13" y="25"/>
                    <a:pt x="0" y="51"/>
                    <a:pt x="13" y="76"/>
                  </a:cubicBezTo>
                  <a:cubicBezTo>
                    <a:pt x="97" y="269"/>
                    <a:pt x="161" y="461"/>
                    <a:pt x="264" y="654"/>
                  </a:cubicBezTo>
                  <a:cubicBezTo>
                    <a:pt x="366" y="840"/>
                    <a:pt x="463" y="1033"/>
                    <a:pt x="565" y="1213"/>
                  </a:cubicBezTo>
                  <a:cubicBezTo>
                    <a:pt x="674" y="1392"/>
                    <a:pt x="777" y="1566"/>
                    <a:pt x="899" y="1739"/>
                  </a:cubicBezTo>
                  <a:cubicBezTo>
                    <a:pt x="1015" y="1919"/>
                    <a:pt x="1143" y="2086"/>
                    <a:pt x="1271" y="2246"/>
                  </a:cubicBezTo>
                  <a:cubicBezTo>
                    <a:pt x="1284" y="2256"/>
                    <a:pt x="1299" y="2260"/>
                    <a:pt x="1313" y="2260"/>
                  </a:cubicBezTo>
                  <a:cubicBezTo>
                    <a:pt x="1328" y="2260"/>
                    <a:pt x="1342" y="2256"/>
                    <a:pt x="1355" y="2246"/>
                  </a:cubicBezTo>
                  <a:cubicBezTo>
                    <a:pt x="1380" y="2233"/>
                    <a:pt x="1393" y="2201"/>
                    <a:pt x="1387" y="2175"/>
                  </a:cubicBezTo>
                  <a:cubicBezTo>
                    <a:pt x="1303" y="1976"/>
                    <a:pt x="1220" y="1784"/>
                    <a:pt x="1124" y="1598"/>
                  </a:cubicBezTo>
                  <a:cubicBezTo>
                    <a:pt x="1034" y="1412"/>
                    <a:pt x="938" y="1219"/>
                    <a:pt x="828" y="1046"/>
                  </a:cubicBezTo>
                  <a:cubicBezTo>
                    <a:pt x="713" y="872"/>
                    <a:pt x="604" y="693"/>
                    <a:pt x="482" y="519"/>
                  </a:cubicBezTo>
                  <a:cubicBezTo>
                    <a:pt x="360" y="352"/>
                    <a:pt x="231" y="179"/>
                    <a:pt x="103" y="19"/>
                  </a:cubicBezTo>
                  <a:lnTo>
                    <a:pt x="90" y="12"/>
                  </a:lnTo>
                  <a:cubicBezTo>
                    <a:pt x="85" y="4"/>
                    <a:pt x="76" y="0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9" name="Google Shape;4529;p36"/>
            <p:cNvSpPr/>
            <p:nvPr/>
          </p:nvSpPr>
          <p:spPr>
            <a:xfrm>
              <a:off x="7548766" y="4353678"/>
              <a:ext cx="30772" cy="35498"/>
            </a:xfrm>
            <a:custGeom>
              <a:avLst/>
              <a:gdLst/>
              <a:ahLst/>
              <a:cxnLst/>
              <a:rect l="l" t="t" r="r" b="b"/>
              <a:pathLst>
                <a:path w="1054" h="1216" extrusionOk="0">
                  <a:moveTo>
                    <a:pt x="73" y="0"/>
                  </a:moveTo>
                  <a:cubicBezTo>
                    <a:pt x="69" y="0"/>
                    <a:pt x="61" y="6"/>
                    <a:pt x="33" y="14"/>
                  </a:cubicBezTo>
                  <a:cubicBezTo>
                    <a:pt x="14" y="20"/>
                    <a:pt x="1" y="33"/>
                    <a:pt x="1" y="52"/>
                  </a:cubicBezTo>
                  <a:cubicBezTo>
                    <a:pt x="27" y="187"/>
                    <a:pt x="65" y="315"/>
                    <a:pt x="123" y="437"/>
                  </a:cubicBezTo>
                  <a:cubicBezTo>
                    <a:pt x="181" y="559"/>
                    <a:pt x="258" y="668"/>
                    <a:pt x="341" y="778"/>
                  </a:cubicBezTo>
                  <a:cubicBezTo>
                    <a:pt x="431" y="874"/>
                    <a:pt x="527" y="964"/>
                    <a:pt x="636" y="1041"/>
                  </a:cubicBezTo>
                  <a:cubicBezTo>
                    <a:pt x="752" y="1111"/>
                    <a:pt x="874" y="1169"/>
                    <a:pt x="1002" y="1214"/>
                  </a:cubicBezTo>
                  <a:cubicBezTo>
                    <a:pt x="1004" y="1215"/>
                    <a:pt x="1006" y="1215"/>
                    <a:pt x="1008" y="1215"/>
                  </a:cubicBezTo>
                  <a:cubicBezTo>
                    <a:pt x="1024" y="1215"/>
                    <a:pt x="1054" y="1197"/>
                    <a:pt x="1054" y="1169"/>
                  </a:cubicBezTo>
                  <a:lnTo>
                    <a:pt x="1054" y="1098"/>
                  </a:lnTo>
                  <a:cubicBezTo>
                    <a:pt x="964" y="1015"/>
                    <a:pt x="874" y="919"/>
                    <a:pt x="797" y="835"/>
                  </a:cubicBezTo>
                  <a:cubicBezTo>
                    <a:pt x="713" y="752"/>
                    <a:pt x="630" y="662"/>
                    <a:pt x="553" y="572"/>
                  </a:cubicBezTo>
                  <a:cubicBezTo>
                    <a:pt x="470" y="489"/>
                    <a:pt x="386" y="399"/>
                    <a:pt x="315" y="309"/>
                  </a:cubicBezTo>
                  <a:cubicBezTo>
                    <a:pt x="238" y="206"/>
                    <a:pt x="155" y="110"/>
                    <a:pt x="78" y="7"/>
                  </a:cubicBezTo>
                  <a:cubicBezTo>
                    <a:pt x="75" y="2"/>
                    <a:pt x="75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0" name="Google Shape;4530;p36"/>
            <p:cNvSpPr/>
            <p:nvPr/>
          </p:nvSpPr>
          <p:spPr>
            <a:xfrm>
              <a:off x="7576704" y="4358728"/>
              <a:ext cx="36202" cy="37396"/>
            </a:xfrm>
            <a:custGeom>
              <a:avLst/>
              <a:gdLst/>
              <a:ahLst/>
              <a:cxnLst/>
              <a:rect l="l" t="t" r="r" b="b"/>
              <a:pathLst>
                <a:path w="1240" h="1281" extrusionOk="0">
                  <a:moveTo>
                    <a:pt x="45" y="1"/>
                  </a:moveTo>
                  <a:cubicBezTo>
                    <a:pt x="30" y="1"/>
                    <a:pt x="17" y="8"/>
                    <a:pt x="13" y="20"/>
                  </a:cubicBezTo>
                  <a:cubicBezTo>
                    <a:pt x="0" y="40"/>
                    <a:pt x="0" y="65"/>
                    <a:pt x="13" y="78"/>
                  </a:cubicBezTo>
                  <a:lnTo>
                    <a:pt x="283" y="380"/>
                  </a:lnTo>
                  <a:lnTo>
                    <a:pt x="552" y="682"/>
                  </a:lnTo>
                  <a:lnTo>
                    <a:pt x="828" y="983"/>
                  </a:lnTo>
                  <a:lnTo>
                    <a:pt x="1130" y="1266"/>
                  </a:lnTo>
                  <a:cubicBezTo>
                    <a:pt x="1133" y="1275"/>
                    <a:pt x="1140" y="1280"/>
                    <a:pt x="1150" y="1280"/>
                  </a:cubicBezTo>
                  <a:cubicBezTo>
                    <a:pt x="1161" y="1280"/>
                    <a:pt x="1175" y="1275"/>
                    <a:pt x="1194" y="1266"/>
                  </a:cubicBezTo>
                  <a:cubicBezTo>
                    <a:pt x="1220" y="1259"/>
                    <a:pt x="1239" y="1234"/>
                    <a:pt x="1233" y="1202"/>
                  </a:cubicBezTo>
                  <a:cubicBezTo>
                    <a:pt x="1188" y="1067"/>
                    <a:pt x="1124" y="945"/>
                    <a:pt x="1047" y="823"/>
                  </a:cubicBezTo>
                  <a:cubicBezTo>
                    <a:pt x="963" y="707"/>
                    <a:pt x="873" y="592"/>
                    <a:pt x="777" y="489"/>
                  </a:cubicBezTo>
                  <a:cubicBezTo>
                    <a:pt x="674" y="393"/>
                    <a:pt x="565" y="303"/>
                    <a:pt x="450" y="219"/>
                  </a:cubicBezTo>
                  <a:cubicBezTo>
                    <a:pt x="334" y="142"/>
                    <a:pt x="206" y="72"/>
                    <a:pt x="77" y="14"/>
                  </a:cubicBezTo>
                  <a:lnTo>
                    <a:pt x="71" y="8"/>
                  </a:lnTo>
                  <a:cubicBezTo>
                    <a:pt x="62" y="3"/>
                    <a:pt x="53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1" name="Google Shape;4531;p36"/>
            <p:cNvSpPr/>
            <p:nvPr/>
          </p:nvSpPr>
          <p:spPr>
            <a:xfrm>
              <a:off x="8066748" y="4418896"/>
              <a:ext cx="36757" cy="63990"/>
            </a:xfrm>
            <a:custGeom>
              <a:avLst/>
              <a:gdLst/>
              <a:ahLst/>
              <a:cxnLst/>
              <a:rect l="l" t="t" r="r" b="b"/>
              <a:pathLst>
                <a:path w="1259" h="2192" extrusionOk="0">
                  <a:moveTo>
                    <a:pt x="70" y="1"/>
                  </a:moveTo>
                  <a:cubicBezTo>
                    <a:pt x="56" y="1"/>
                    <a:pt x="41" y="9"/>
                    <a:pt x="33" y="26"/>
                  </a:cubicBezTo>
                  <a:cubicBezTo>
                    <a:pt x="7" y="33"/>
                    <a:pt x="1" y="58"/>
                    <a:pt x="7" y="84"/>
                  </a:cubicBezTo>
                  <a:cubicBezTo>
                    <a:pt x="78" y="270"/>
                    <a:pt x="148" y="463"/>
                    <a:pt x="232" y="643"/>
                  </a:cubicBezTo>
                  <a:cubicBezTo>
                    <a:pt x="315" y="822"/>
                    <a:pt x="392" y="1002"/>
                    <a:pt x="489" y="1175"/>
                  </a:cubicBezTo>
                  <a:cubicBezTo>
                    <a:pt x="585" y="1349"/>
                    <a:pt x="681" y="1522"/>
                    <a:pt x="790" y="1689"/>
                  </a:cubicBezTo>
                  <a:cubicBezTo>
                    <a:pt x="899" y="1856"/>
                    <a:pt x="1015" y="2016"/>
                    <a:pt x="1137" y="2177"/>
                  </a:cubicBezTo>
                  <a:cubicBezTo>
                    <a:pt x="1147" y="2186"/>
                    <a:pt x="1159" y="2191"/>
                    <a:pt x="1172" y="2191"/>
                  </a:cubicBezTo>
                  <a:cubicBezTo>
                    <a:pt x="1185" y="2191"/>
                    <a:pt x="1198" y="2186"/>
                    <a:pt x="1208" y="2177"/>
                  </a:cubicBezTo>
                  <a:cubicBezTo>
                    <a:pt x="1240" y="2170"/>
                    <a:pt x="1259" y="2138"/>
                    <a:pt x="1246" y="2106"/>
                  </a:cubicBezTo>
                  <a:cubicBezTo>
                    <a:pt x="1182" y="1920"/>
                    <a:pt x="1105" y="1734"/>
                    <a:pt x="1021" y="1554"/>
                  </a:cubicBezTo>
                  <a:cubicBezTo>
                    <a:pt x="938" y="1374"/>
                    <a:pt x="842" y="1195"/>
                    <a:pt x="752" y="1021"/>
                  </a:cubicBezTo>
                  <a:cubicBezTo>
                    <a:pt x="662" y="848"/>
                    <a:pt x="559" y="675"/>
                    <a:pt x="450" y="514"/>
                  </a:cubicBezTo>
                  <a:cubicBezTo>
                    <a:pt x="347" y="347"/>
                    <a:pt x="225" y="187"/>
                    <a:pt x="103" y="26"/>
                  </a:cubicBezTo>
                  <a:cubicBezTo>
                    <a:pt x="97" y="20"/>
                    <a:pt x="97" y="14"/>
                    <a:pt x="91" y="7"/>
                  </a:cubicBezTo>
                  <a:cubicBezTo>
                    <a:pt x="84" y="3"/>
                    <a:pt x="77" y="1"/>
                    <a:pt x="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2" name="Google Shape;4532;p36"/>
            <p:cNvSpPr/>
            <p:nvPr/>
          </p:nvSpPr>
          <p:spPr>
            <a:xfrm>
              <a:off x="8046313" y="4450454"/>
              <a:ext cx="24027" cy="34476"/>
            </a:xfrm>
            <a:custGeom>
              <a:avLst/>
              <a:gdLst/>
              <a:ahLst/>
              <a:cxnLst/>
              <a:rect l="l" t="t" r="r" b="b"/>
              <a:pathLst>
                <a:path w="823" h="1181" extrusionOk="0">
                  <a:moveTo>
                    <a:pt x="62" y="1"/>
                  </a:moveTo>
                  <a:cubicBezTo>
                    <a:pt x="54" y="1"/>
                    <a:pt x="43" y="5"/>
                    <a:pt x="27" y="17"/>
                  </a:cubicBezTo>
                  <a:cubicBezTo>
                    <a:pt x="14" y="24"/>
                    <a:pt x="1" y="43"/>
                    <a:pt x="1" y="62"/>
                  </a:cubicBezTo>
                  <a:cubicBezTo>
                    <a:pt x="52" y="165"/>
                    <a:pt x="97" y="268"/>
                    <a:pt x="149" y="364"/>
                  </a:cubicBezTo>
                  <a:lnTo>
                    <a:pt x="309" y="646"/>
                  </a:lnTo>
                  <a:lnTo>
                    <a:pt x="495" y="910"/>
                  </a:lnTo>
                  <a:cubicBezTo>
                    <a:pt x="559" y="1000"/>
                    <a:pt x="630" y="1083"/>
                    <a:pt x="707" y="1166"/>
                  </a:cubicBezTo>
                  <a:cubicBezTo>
                    <a:pt x="710" y="1176"/>
                    <a:pt x="718" y="1181"/>
                    <a:pt x="730" y="1181"/>
                  </a:cubicBezTo>
                  <a:cubicBezTo>
                    <a:pt x="741" y="1181"/>
                    <a:pt x="755" y="1176"/>
                    <a:pt x="771" y="1166"/>
                  </a:cubicBezTo>
                  <a:cubicBezTo>
                    <a:pt x="791" y="1154"/>
                    <a:pt x="810" y="1134"/>
                    <a:pt x="823" y="1115"/>
                  </a:cubicBezTo>
                  <a:cubicBezTo>
                    <a:pt x="797" y="1000"/>
                    <a:pt x="765" y="890"/>
                    <a:pt x="720" y="788"/>
                  </a:cubicBezTo>
                  <a:cubicBezTo>
                    <a:pt x="675" y="685"/>
                    <a:pt x="617" y="582"/>
                    <a:pt x="559" y="486"/>
                  </a:cubicBezTo>
                  <a:cubicBezTo>
                    <a:pt x="489" y="396"/>
                    <a:pt x="418" y="306"/>
                    <a:pt x="341" y="223"/>
                  </a:cubicBezTo>
                  <a:cubicBezTo>
                    <a:pt x="251" y="146"/>
                    <a:pt x="168" y="75"/>
                    <a:pt x="72" y="5"/>
                  </a:cubicBezTo>
                  <a:cubicBezTo>
                    <a:pt x="69" y="2"/>
                    <a:pt x="66" y="1"/>
                    <a:pt x="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3" name="Google Shape;4533;p36"/>
            <p:cNvSpPr/>
            <p:nvPr/>
          </p:nvSpPr>
          <p:spPr>
            <a:xfrm>
              <a:off x="8006025" y="4448323"/>
              <a:ext cx="19911" cy="32024"/>
            </a:xfrm>
            <a:custGeom>
              <a:avLst/>
              <a:gdLst/>
              <a:ahLst/>
              <a:cxnLst/>
              <a:rect l="l" t="t" r="r" b="b"/>
              <a:pathLst>
                <a:path w="682" h="1097" extrusionOk="0">
                  <a:moveTo>
                    <a:pt x="60" y="1"/>
                  </a:moveTo>
                  <a:cubicBezTo>
                    <a:pt x="54" y="1"/>
                    <a:pt x="46" y="4"/>
                    <a:pt x="33" y="13"/>
                  </a:cubicBezTo>
                  <a:cubicBezTo>
                    <a:pt x="14" y="20"/>
                    <a:pt x="1" y="39"/>
                    <a:pt x="1" y="58"/>
                  </a:cubicBezTo>
                  <a:cubicBezTo>
                    <a:pt x="39" y="155"/>
                    <a:pt x="71" y="251"/>
                    <a:pt x="110" y="341"/>
                  </a:cubicBezTo>
                  <a:lnTo>
                    <a:pt x="232" y="604"/>
                  </a:lnTo>
                  <a:lnTo>
                    <a:pt x="380" y="854"/>
                  </a:lnTo>
                  <a:cubicBezTo>
                    <a:pt x="431" y="931"/>
                    <a:pt x="495" y="1015"/>
                    <a:pt x="559" y="1092"/>
                  </a:cubicBezTo>
                  <a:cubicBezTo>
                    <a:pt x="569" y="1095"/>
                    <a:pt x="580" y="1097"/>
                    <a:pt x="591" y="1097"/>
                  </a:cubicBezTo>
                  <a:cubicBezTo>
                    <a:pt x="603" y="1097"/>
                    <a:pt x="614" y="1095"/>
                    <a:pt x="624" y="1092"/>
                  </a:cubicBezTo>
                  <a:cubicBezTo>
                    <a:pt x="649" y="1085"/>
                    <a:pt x="668" y="1066"/>
                    <a:pt x="681" y="1047"/>
                  </a:cubicBezTo>
                  <a:cubicBezTo>
                    <a:pt x="668" y="944"/>
                    <a:pt x="649" y="848"/>
                    <a:pt x="617" y="745"/>
                  </a:cubicBezTo>
                  <a:cubicBezTo>
                    <a:pt x="585" y="649"/>
                    <a:pt x="540" y="559"/>
                    <a:pt x="495" y="469"/>
                  </a:cubicBezTo>
                  <a:cubicBezTo>
                    <a:pt x="437" y="379"/>
                    <a:pt x="373" y="296"/>
                    <a:pt x="309" y="219"/>
                  </a:cubicBezTo>
                  <a:cubicBezTo>
                    <a:pt x="238" y="142"/>
                    <a:pt x="161" y="71"/>
                    <a:pt x="78" y="7"/>
                  </a:cubicBezTo>
                  <a:cubicBezTo>
                    <a:pt x="71" y="4"/>
                    <a:pt x="67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4" name="Google Shape;4534;p36"/>
            <p:cNvSpPr/>
            <p:nvPr/>
          </p:nvSpPr>
          <p:spPr>
            <a:xfrm>
              <a:off x="7953565" y="4433697"/>
              <a:ext cx="25341" cy="38592"/>
            </a:xfrm>
            <a:custGeom>
              <a:avLst/>
              <a:gdLst/>
              <a:ahLst/>
              <a:cxnLst/>
              <a:rect l="l" t="t" r="r" b="b"/>
              <a:pathLst>
                <a:path w="868" h="1322" extrusionOk="0">
                  <a:moveTo>
                    <a:pt x="65" y="1"/>
                  </a:moveTo>
                  <a:cubicBezTo>
                    <a:pt x="52" y="1"/>
                    <a:pt x="33" y="1"/>
                    <a:pt x="20" y="14"/>
                  </a:cubicBezTo>
                  <a:cubicBezTo>
                    <a:pt x="7" y="26"/>
                    <a:pt x="0" y="46"/>
                    <a:pt x="0" y="65"/>
                  </a:cubicBezTo>
                  <a:lnTo>
                    <a:pt x="161" y="399"/>
                  </a:lnTo>
                  <a:lnTo>
                    <a:pt x="334" y="720"/>
                  </a:lnTo>
                  <a:lnTo>
                    <a:pt x="533" y="1015"/>
                  </a:lnTo>
                  <a:cubicBezTo>
                    <a:pt x="597" y="1118"/>
                    <a:pt x="674" y="1220"/>
                    <a:pt x="752" y="1317"/>
                  </a:cubicBezTo>
                  <a:cubicBezTo>
                    <a:pt x="761" y="1320"/>
                    <a:pt x="772" y="1322"/>
                    <a:pt x="784" y="1322"/>
                  </a:cubicBezTo>
                  <a:cubicBezTo>
                    <a:pt x="795" y="1322"/>
                    <a:pt x="806" y="1320"/>
                    <a:pt x="816" y="1317"/>
                  </a:cubicBezTo>
                  <a:cubicBezTo>
                    <a:pt x="835" y="1304"/>
                    <a:pt x="854" y="1291"/>
                    <a:pt x="867" y="1265"/>
                  </a:cubicBezTo>
                  <a:cubicBezTo>
                    <a:pt x="841" y="1143"/>
                    <a:pt x="809" y="1015"/>
                    <a:pt x="764" y="900"/>
                  </a:cubicBezTo>
                  <a:cubicBezTo>
                    <a:pt x="713" y="784"/>
                    <a:pt x="655" y="668"/>
                    <a:pt x="591" y="559"/>
                  </a:cubicBezTo>
                  <a:cubicBezTo>
                    <a:pt x="514" y="457"/>
                    <a:pt x="437" y="354"/>
                    <a:pt x="347" y="258"/>
                  </a:cubicBezTo>
                  <a:cubicBezTo>
                    <a:pt x="264" y="168"/>
                    <a:pt x="167" y="78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5" name="Google Shape;4535;p36"/>
            <p:cNvSpPr/>
            <p:nvPr/>
          </p:nvSpPr>
          <p:spPr>
            <a:xfrm>
              <a:off x="7403178" y="4133267"/>
              <a:ext cx="66360" cy="69069"/>
            </a:xfrm>
            <a:custGeom>
              <a:avLst/>
              <a:gdLst/>
              <a:ahLst/>
              <a:cxnLst/>
              <a:rect l="l" t="t" r="r" b="b"/>
              <a:pathLst>
                <a:path w="2273" h="2366" extrusionOk="0">
                  <a:moveTo>
                    <a:pt x="427" y="1"/>
                  </a:moveTo>
                  <a:cubicBezTo>
                    <a:pt x="398" y="1"/>
                    <a:pt x="372" y="24"/>
                    <a:pt x="372" y="47"/>
                  </a:cubicBezTo>
                  <a:cubicBezTo>
                    <a:pt x="283" y="348"/>
                    <a:pt x="199" y="650"/>
                    <a:pt x="116" y="952"/>
                  </a:cubicBezTo>
                  <a:lnTo>
                    <a:pt x="64" y="1176"/>
                  </a:lnTo>
                  <a:cubicBezTo>
                    <a:pt x="39" y="1254"/>
                    <a:pt x="26" y="1337"/>
                    <a:pt x="13" y="1420"/>
                  </a:cubicBezTo>
                  <a:cubicBezTo>
                    <a:pt x="0" y="1549"/>
                    <a:pt x="58" y="1671"/>
                    <a:pt x="161" y="1741"/>
                  </a:cubicBezTo>
                  <a:cubicBezTo>
                    <a:pt x="231" y="1786"/>
                    <a:pt x="308" y="1831"/>
                    <a:pt x="392" y="1863"/>
                  </a:cubicBezTo>
                  <a:cubicBezTo>
                    <a:pt x="681" y="1985"/>
                    <a:pt x="976" y="2094"/>
                    <a:pt x="1278" y="2184"/>
                  </a:cubicBezTo>
                  <a:cubicBezTo>
                    <a:pt x="1573" y="2268"/>
                    <a:pt x="1881" y="2326"/>
                    <a:pt x="2189" y="2364"/>
                  </a:cubicBezTo>
                  <a:cubicBezTo>
                    <a:pt x="2194" y="2365"/>
                    <a:pt x="2200" y="2366"/>
                    <a:pt x="2205" y="2366"/>
                  </a:cubicBezTo>
                  <a:cubicBezTo>
                    <a:pt x="2232" y="2366"/>
                    <a:pt x="2257" y="2352"/>
                    <a:pt x="2273" y="2326"/>
                  </a:cubicBezTo>
                  <a:cubicBezTo>
                    <a:pt x="2273" y="2287"/>
                    <a:pt x="2253" y="2249"/>
                    <a:pt x="2215" y="2242"/>
                  </a:cubicBezTo>
                  <a:cubicBezTo>
                    <a:pt x="1926" y="2152"/>
                    <a:pt x="1637" y="2037"/>
                    <a:pt x="1355" y="1940"/>
                  </a:cubicBezTo>
                  <a:cubicBezTo>
                    <a:pt x="1072" y="1844"/>
                    <a:pt x="790" y="1722"/>
                    <a:pt x="514" y="1600"/>
                  </a:cubicBezTo>
                  <a:cubicBezTo>
                    <a:pt x="449" y="1581"/>
                    <a:pt x="385" y="1549"/>
                    <a:pt x="328" y="1523"/>
                  </a:cubicBezTo>
                  <a:cubicBezTo>
                    <a:pt x="289" y="1491"/>
                    <a:pt x="289" y="1497"/>
                    <a:pt x="289" y="1446"/>
                  </a:cubicBezTo>
                  <a:cubicBezTo>
                    <a:pt x="289" y="1375"/>
                    <a:pt x="295" y="1305"/>
                    <a:pt x="315" y="1234"/>
                  </a:cubicBezTo>
                  <a:lnTo>
                    <a:pt x="347" y="1010"/>
                  </a:lnTo>
                  <a:cubicBezTo>
                    <a:pt x="392" y="689"/>
                    <a:pt x="430" y="387"/>
                    <a:pt x="462" y="92"/>
                  </a:cubicBezTo>
                  <a:cubicBezTo>
                    <a:pt x="469" y="53"/>
                    <a:pt x="456" y="8"/>
                    <a:pt x="437" y="2"/>
                  </a:cubicBezTo>
                  <a:cubicBezTo>
                    <a:pt x="433" y="1"/>
                    <a:pt x="430" y="1"/>
                    <a:pt x="4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6" name="Google Shape;4536;p36"/>
            <p:cNvSpPr/>
            <p:nvPr/>
          </p:nvSpPr>
          <p:spPr>
            <a:xfrm>
              <a:off x="7712192" y="4002305"/>
              <a:ext cx="75119" cy="28609"/>
            </a:xfrm>
            <a:custGeom>
              <a:avLst/>
              <a:gdLst/>
              <a:ahLst/>
              <a:cxnLst/>
              <a:rect l="l" t="t" r="r" b="b"/>
              <a:pathLst>
                <a:path w="2573" h="980" extrusionOk="0">
                  <a:moveTo>
                    <a:pt x="45" y="1"/>
                  </a:moveTo>
                  <a:cubicBezTo>
                    <a:pt x="20" y="1"/>
                    <a:pt x="0" y="26"/>
                    <a:pt x="0" y="58"/>
                  </a:cubicBezTo>
                  <a:cubicBezTo>
                    <a:pt x="20" y="341"/>
                    <a:pt x="167" y="598"/>
                    <a:pt x="405" y="752"/>
                  </a:cubicBezTo>
                  <a:cubicBezTo>
                    <a:pt x="614" y="897"/>
                    <a:pt x="865" y="979"/>
                    <a:pt x="1125" y="979"/>
                  </a:cubicBezTo>
                  <a:cubicBezTo>
                    <a:pt x="1153" y="979"/>
                    <a:pt x="1180" y="978"/>
                    <a:pt x="1207" y="976"/>
                  </a:cubicBezTo>
                  <a:cubicBezTo>
                    <a:pt x="1477" y="938"/>
                    <a:pt x="1740" y="835"/>
                    <a:pt x="1965" y="681"/>
                  </a:cubicBezTo>
                  <a:cubicBezTo>
                    <a:pt x="2183" y="527"/>
                    <a:pt x="2376" y="347"/>
                    <a:pt x="2536" y="142"/>
                  </a:cubicBezTo>
                  <a:cubicBezTo>
                    <a:pt x="2573" y="95"/>
                    <a:pt x="2529" y="35"/>
                    <a:pt x="2480" y="35"/>
                  </a:cubicBezTo>
                  <a:cubicBezTo>
                    <a:pt x="2469" y="35"/>
                    <a:pt x="2457" y="38"/>
                    <a:pt x="2446" y="46"/>
                  </a:cubicBezTo>
                  <a:cubicBezTo>
                    <a:pt x="2260" y="200"/>
                    <a:pt x="2055" y="335"/>
                    <a:pt x="1849" y="456"/>
                  </a:cubicBezTo>
                  <a:cubicBezTo>
                    <a:pt x="1644" y="572"/>
                    <a:pt x="1419" y="643"/>
                    <a:pt x="1188" y="668"/>
                  </a:cubicBezTo>
                  <a:cubicBezTo>
                    <a:pt x="1147" y="673"/>
                    <a:pt x="1106" y="675"/>
                    <a:pt x="1065" y="675"/>
                  </a:cubicBezTo>
                  <a:cubicBezTo>
                    <a:pt x="882" y="675"/>
                    <a:pt x="702" y="629"/>
                    <a:pt x="540" y="540"/>
                  </a:cubicBezTo>
                  <a:cubicBezTo>
                    <a:pt x="328" y="444"/>
                    <a:pt x="167" y="257"/>
                    <a:pt x="103" y="33"/>
                  </a:cubicBezTo>
                  <a:cubicBezTo>
                    <a:pt x="90" y="7"/>
                    <a:pt x="65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37" name="Google Shape;4537;p36"/>
          <p:cNvGrpSpPr/>
          <p:nvPr/>
        </p:nvGrpSpPr>
        <p:grpSpPr>
          <a:xfrm>
            <a:off x="1689395" y="4802746"/>
            <a:ext cx="656647" cy="664765"/>
            <a:chOff x="2119342" y="3528899"/>
            <a:chExt cx="492485" cy="498574"/>
          </a:xfrm>
        </p:grpSpPr>
        <p:sp>
          <p:nvSpPr>
            <p:cNvPr id="4538" name="Google Shape;4538;p36"/>
            <p:cNvSpPr/>
            <p:nvPr/>
          </p:nvSpPr>
          <p:spPr>
            <a:xfrm flipH="1">
              <a:off x="2125761" y="3534990"/>
              <a:ext cx="479475" cy="486451"/>
            </a:xfrm>
            <a:custGeom>
              <a:avLst/>
              <a:gdLst/>
              <a:ahLst/>
              <a:cxnLst/>
              <a:rect l="l" t="t" r="r" b="b"/>
              <a:pathLst>
                <a:path w="33612" h="34107" extrusionOk="0">
                  <a:moveTo>
                    <a:pt x="19547" y="1"/>
                  </a:moveTo>
                  <a:cubicBezTo>
                    <a:pt x="19547" y="1"/>
                    <a:pt x="18449" y="835"/>
                    <a:pt x="16890" y="2305"/>
                  </a:cubicBezTo>
                  <a:cubicBezTo>
                    <a:pt x="15522" y="3589"/>
                    <a:pt x="14232" y="4950"/>
                    <a:pt x="13032" y="6388"/>
                  </a:cubicBezTo>
                  <a:cubicBezTo>
                    <a:pt x="13032" y="6388"/>
                    <a:pt x="14476" y="9097"/>
                    <a:pt x="12107" y="11196"/>
                  </a:cubicBezTo>
                  <a:cubicBezTo>
                    <a:pt x="11239" y="11963"/>
                    <a:pt x="10357" y="12206"/>
                    <a:pt x="9587" y="12206"/>
                  </a:cubicBezTo>
                  <a:cubicBezTo>
                    <a:pt x="8248" y="12206"/>
                    <a:pt x="7248" y="11472"/>
                    <a:pt x="7248" y="11472"/>
                  </a:cubicBezTo>
                  <a:cubicBezTo>
                    <a:pt x="7248" y="11472"/>
                    <a:pt x="2915" y="14675"/>
                    <a:pt x="1" y="18405"/>
                  </a:cubicBezTo>
                  <a:cubicBezTo>
                    <a:pt x="2472" y="23347"/>
                    <a:pt x="5893" y="27764"/>
                    <a:pt x="10053" y="31397"/>
                  </a:cubicBezTo>
                  <a:cubicBezTo>
                    <a:pt x="11170" y="32373"/>
                    <a:pt x="12345" y="33278"/>
                    <a:pt x="13571" y="34106"/>
                  </a:cubicBezTo>
                  <a:cubicBezTo>
                    <a:pt x="15779" y="32379"/>
                    <a:pt x="17897" y="30537"/>
                    <a:pt x="19919" y="28598"/>
                  </a:cubicBezTo>
                  <a:cubicBezTo>
                    <a:pt x="19194" y="26679"/>
                    <a:pt x="19778" y="24509"/>
                    <a:pt x="21377" y="23219"/>
                  </a:cubicBezTo>
                  <a:cubicBezTo>
                    <a:pt x="22369" y="22373"/>
                    <a:pt x="23314" y="22103"/>
                    <a:pt x="24118" y="22103"/>
                  </a:cubicBezTo>
                  <a:cubicBezTo>
                    <a:pt x="25541" y="22103"/>
                    <a:pt x="26518" y="22949"/>
                    <a:pt x="26518" y="22949"/>
                  </a:cubicBezTo>
                  <a:cubicBezTo>
                    <a:pt x="26518" y="22949"/>
                    <a:pt x="31872" y="18225"/>
                    <a:pt x="33612" y="15394"/>
                  </a:cubicBezTo>
                  <a:cubicBezTo>
                    <a:pt x="33612" y="15394"/>
                    <a:pt x="32167" y="13301"/>
                    <a:pt x="29934" y="10528"/>
                  </a:cubicBezTo>
                  <a:cubicBezTo>
                    <a:pt x="28181" y="8339"/>
                    <a:pt x="26326" y="6240"/>
                    <a:pt x="24362" y="4237"/>
                  </a:cubicBezTo>
                  <a:cubicBezTo>
                    <a:pt x="22866" y="2709"/>
                    <a:pt x="21255" y="1291"/>
                    <a:pt x="195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9" name="Google Shape;4539;p36"/>
            <p:cNvSpPr/>
            <p:nvPr/>
          </p:nvSpPr>
          <p:spPr>
            <a:xfrm flipH="1">
              <a:off x="2119342" y="3528899"/>
              <a:ext cx="492485" cy="498574"/>
            </a:xfrm>
            <a:custGeom>
              <a:avLst/>
              <a:gdLst/>
              <a:ahLst/>
              <a:cxnLst/>
              <a:rect l="l" t="t" r="r" b="b"/>
              <a:pathLst>
                <a:path w="34524" h="34957" extrusionOk="0">
                  <a:moveTo>
                    <a:pt x="20016" y="973"/>
                  </a:moveTo>
                  <a:cubicBezTo>
                    <a:pt x="21608" y="2193"/>
                    <a:pt x="23116" y="3528"/>
                    <a:pt x="24522" y="4966"/>
                  </a:cubicBezTo>
                  <a:cubicBezTo>
                    <a:pt x="26473" y="6956"/>
                    <a:pt x="28322" y="9042"/>
                    <a:pt x="30062" y="11225"/>
                  </a:cubicBezTo>
                  <a:cubicBezTo>
                    <a:pt x="31833" y="13420"/>
                    <a:pt x="33124" y="15211"/>
                    <a:pt x="33560" y="15827"/>
                  </a:cubicBezTo>
                  <a:cubicBezTo>
                    <a:pt x="31968" y="18241"/>
                    <a:pt x="27995" y="21887"/>
                    <a:pt x="26948" y="22824"/>
                  </a:cubicBezTo>
                  <a:cubicBezTo>
                    <a:pt x="26513" y="22545"/>
                    <a:pt x="25649" y="22102"/>
                    <a:pt x="24562" y="22102"/>
                  </a:cubicBezTo>
                  <a:cubicBezTo>
                    <a:pt x="23676" y="22102"/>
                    <a:pt x="22641" y="22396"/>
                    <a:pt x="21569" y="23312"/>
                  </a:cubicBezTo>
                  <a:cubicBezTo>
                    <a:pt x="19906" y="24654"/>
                    <a:pt x="19239" y="26868"/>
                    <a:pt x="19887" y="28903"/>
                  </a:cubicBezTo>
                  <a:cubicBezTo>
                    <a:pt x="18013" y="30688"/>
                    <a:pt x="16042" y="32402"/>
                    <a:pt x="14014" y="34000"/>
                  </a:cubicBezTo>
                  <a:cubicBezTo>
                    <a:pt x="12897" y="33230"/>
                    <a:pt x="11825" y="32395"/>
                    <a:pt x="10798" y="31503"/>
                  </a:cubicBezTo>
                  <a:cubicBezTo>
                    <a:pt x="6741" y="27966"/>
                    <a:pt x="3403" y="23678"/>
                    <a:pt x="963" y="18883"/>
                  </a:cubicBezTo>
                  <a:cubicBezTo>
                    <a:pt x="3422" y="15814"/>
                    <a:pt x="6824" y="13118"/>
                    <a:pt x="7729" y="12419"/>
                  </a:cubicBezTo>
                  <a:cubicBezTo>
                    <a:pt x="8153" y="12655"/>
                    <a:pt x="9017" y="13055"/>
                    <a:pt x="10062" y="13055"/>
                  </a:cubicBezTo>
                  <a:cubicBezTo>
                    <a:pt x="10916" y="13055"/>
                    <a:pt x="11892" y="12787"/>
                    <a:pt x="12845" y="11944"/>
                  </a:cubicBezTo>
                  <a:cubicBezTo>
                    <a:pt x="14989" y="10050"/>
                    <a:pt x="14309" y="7681"/>
                    <a:pt x="13988" y="6885"/>
                  </a:cubicBezTo>
                  <a:cubicBezTo>
                    <a:pt x="15131" y="5537"/>
                    <a:pt x="16350" y="4253"/>
                    <a:pt x="17640" y="3047"/>
                  </a:cubicBezTo>
                  <a:cubicBezTo>
                    <a:pt x="18732" y="2020"/>
                    <a:pt x="19605" y="1301"/>
                    <a:pt x="20016" y="973"/>
                  </a:cubicBezTo>
                  <a:close/>
                  <a:moveTo>
                    <a:pt x="20012" y="1"/>
                  </a:moveTo>
                  <a:cubicBezTo>
                    <a:pt x="19921" y="1"/>
                    <a:pt x="19829" y="30"/>
                    <a:pt x="19752" y="87"/>
                  </a:cubicBezTo>
                  <a:cubicBezTo>
                    <a:pt x="19701" y="126"/>
                    <a:pt x="18616" y="954"/>
                    <a:pt x="17056" y="2424"/>
                  </a:cubicBezTo>
                  <a:cubicBezTo>
                    <a:pt x="15676" y="3721"/>
                    <a:pt x="14379" y="5094"/>
                    <a:pt x="13166" y="6539"/>
                  </a:cubicBezTo>
                  <a:cubicBezTo>
                    <a:pt x="13051" y="6673"/>
                    <a:pt x="13031" y="6866"/>
                    <a:pt x="13115" y="7020"/>
                  </a:cubicBezTo>
                  <a:cubicBezTo>
                    <a:pt x="13166" y="7116"/>
                    <a:pt x="14360" y="9466"/>
                    <a:pt x="12280" y="11302"/>
                  </a:cubicBezTo>
                  <a:cubicBezTo>
                    <a:pt x="11505" y="11991"/>
                    <a:pt x="10717" y="12210"/>
                    <a:pt x="10030" y="12210"/>
                  </a:cubicBezTo>
                  <a:cubicBezTo>
                    <a:pt x="8882" y="12210"/>
                    <a:pt x="8016" y="11599"/>
                    <a:pt x="7960" y="11559"/>
                  </a:cubicBezTo>
                  <a:cubicBezTo>
                    <a:pt x="7883" y="11504"/>
                    <a:pt x="7793" y="11477"/>
                    <a:pt x="7704" y="11477"/>
                  </a:cubicBezTo>
                  <a:cubicBezTo>
                    <a:pt x="7615" y="11477"/>
                    <a:pt x="7527" y="11504"/>
                    <a:pt x="7453" y="11559"/>
                  </a:cubicBezTo>
                  <a:cubicBezTo>
                    <a:pt x="7273" y="11693"/>
                    <a:pt x="3043" y="14839"/>
                    <a:pt x="122" y="18568"/>
                  </a:cubicBezTo>
                  <a:cubicBezTo>
                    <a:pt x="20" y="18697"/>
                    <a:pt x="0" y="18876"/>
                    <a:pt x="77" y="19024"/>
                  </a:cubicBezTo>
                  <a:cubicBezTo>
                    <a:pt x="2574" y="24018"/>
                    <a:pt x="6022" y="28480"/>
                    <a:pt x="10233" y="32145"/>
                  </a:cubicBezTo>
                  <a:cubicBezTo>
                    <a:pt x="11362" y="33134"/>
                    <a:pt x="12550" y="34045"/>
                    <a:pt x="13789" y="34886"/>
                  </a:cubicBezTo>
                  <a:cubicBezTo>
                    <a:pt x="13860" y="34931"/>
                    <a:pt x="13949" y="34957"/>
                    <a:pt x="14033" y="34957"/>
                  </a:cubicBezTo>
                  <a:cubicBezTo>
                    <a:pt x="14129" y="34957"/>
                    <a:pt x="14219" y="34925"/>
                    <a:pt x="14296" y="34867"/>
                  </a:cubicBezTo>
                  <a:cubicBezTo>
                    <a:pt x="16511" y="33127"/>
                    <a:pt x="18642" y="31278"/>
                    <a:pt x="20677" y="29327"/>
                  </a:cubicBezTo>
                  <a:cubicBezTo>
                    <a:pt x="20799" y="29211"/>
                    <a:pt x="20837" y="29032"/>
                    <a:pt x="20779" y="28871"/>
                  </a:cubicBezTo>
                  <a:cubicBezTo>
                    <a:pt x="20118" y="27119"/>
                    <a:pt x="20658" y="25142"/>
                    <a:pt x="22115" y="23973"/>
                  </a:cubicBezTo>
                  <a:cubicBezTo>
                    <a:pt x="23018" y="23201"/>
                    <a:pt x="23873" y="22956"/>
                    <a:pt x="24594" y="22956"/>
                  </a:cubicBezTo>
                  <a:cubicBezTo>
                    <a:pt x="25810" y="22956"/>
                    <a:pt x="26648" y="23653"/>
                    <a:pt x="26704" y="23697"/>
                  </a:cubicBezTo>
                  <a:cubicBezTo>
                    <a:pt x="26785" y="23768"/>
                    <a:pt x="26884" y="23803"/>
                    <a:pt x="26984" y="23803"/>
                  </a:cubicBezTo>
                  <a:cubicBezTo>
                    <a:pt x="27083" y="23803"/>
                    <a:pt x="27183" y="23768"/>
                    <a:pt x="27263" y="23697"/>
                  </a:cubicBezTo>
                  <a:cubicBezTo>
                    <a:pt x="27481" y="23505"/>
                    <a:pt x="32687" y="18902"/>
                    <a:pt x="34440" y="16046"/>
                  </a:cubicBezTo>
                  <a:cubicBezTo>
                    <a:pt x="34523" y="15898"/>
                    <a:pt x="34523" y="15718"/>
                    <a:pt x="34427" y="15577"/>
                  </a:cubicBezTo>
                  <a:cubicBezTo>
                    <a:pt x="34414" y="15558"/>
                    <a:pt x="32950" y="13439"/>
                    <a:pt x="30736" y="10692"/>
                  </a:cubicBezTo>
                  <a:cubicBezTo>
                    <a:pt x="28977" y="8490"/>
                    <a:pt x="27102" y="6378"/>
                    <a:pt x="25132" y="4369"/>
                  </a:cubicBezTo>
                  <a:cubicBezTo>
                    <a:pt x="23623" y="2822"/>
                    <a:pt x="21993" y="1390"/>
                    <a:pt x="20266" y="87"/>
                  </a:cubicBezTo>
                  <a:cubicBezTo>
                    <a:pt x="20192" y="30"/>
                    <a:pt x="20102" y="1"/>
                    <a:pt x="20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0" name="Google Shape;4540;p36"/>
            <p:cNvSpPr/>
            <p:nvPr/>
          </p:nvSpPr>
          <p:spPr>
            <a:xfrm flipH="1">
              <a:off x="2178232" y="3595428"/>
              <a:ext cx="266299" cy="271472"/>
            </a:xfrm>
            <a:custGeom>
              <a:avLst/>
              <a:gdLst/>
              <a:ahLst/>
              <a:cxnLst/>
              <a:rect l="l" t="t" r="r" b="b"/>
              <a:pathLst>
                <a:path w="18668" h="19034" extrusionOk="0">
                  <a:moveTo>
                    <a:pt x="13064" y="0"/>
                  </a:moveTo>
                  <a:cubicBezTo>
                    <a:pt x="10444" y="2414"/>
                    <a:pt x="3916" y="8557"/>
                    <a:pt x="0" y="13365"/>
                  </a:cubicBezTo>
                  <a:cubicBezTo>
                    <a:pt x="1175" y="14951"/>
                    <a:pt x="2433" y="16466"/>
                    <a:pt x="3775" y="17916"/>
                  </a:cubicBezTo>
                  <a:cubicBezTo>
                    <a:pt x="4147" y="18308"/>
                    <a:pt x="4539" y="18680"/>
                    <a:pt x="4956" y="19033"/>
                  </a:cubicBezTo>
                  <a:cubicBezTo>
                    <a:pt x="4956" y="19033"/>
                    <a:pt x="14739" y="10380"/>
                    <a:pt x="18668" y="6291"/>
                  </a:cubicBezTo>
                  <a:cubicBezTo>
                    <a:pt x="18295" y="5829"/>
                    <a:pt x="17897" y="5341"/>
                    <a:pt x="17467" y="4847"/>
                  </a:cubicBezTo>
                  <a:cubicBezTo>
                    <a:pt x="16158" y="3293"/>
                    <a:pt x="14662" y="1599"/>
                    <a:pt x="130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1" name="Google Shape;4541;p36"/>
            <p:cNvSpPr/>
            <p:nvPr/>
          </p:nvSpPr>
          <p:spPr>
            <a:xfrm flipH="1">
              <a:off x="2172184" y="3589936"/>
              <a:ext cx="278396" cy="282455"/>
            </a:xfrm>
            <a:custGeom>
              <a:avLst/>
              <a:gdLst/>
              <a:ahLst/>
              <a:cxnLst/>
              <a:rect l="l" t="t" r="r" b="b"/>
              <a:pathLst>
                <a:path w="19516" h="19804" extrusionOk="0">
                  <a:moveTo>
                    <a:pt x="13475" y="931"/>
                  </a:moveTo>
                  <a:cubicBezTo>
                    <a:pt x="14784" y="2253"/>
                    <a:pt x="16132" y="3749"/>
                    <a:pt x="17596" y="5489"/>
                  </a:cubicBezTo>
                  <a:cubicBezTo>
                    <a:pt x="17936" y="5880"/>
                    <a:pt x="18263" y="6272"/>
                    <a:pt x="18572" y="6650"/>
                  </a:cubicBezTo>
                  <a:cubicBezTo>
                    <a:pt x="14932" y="10393"/>
                    <a:pt x="6908" y="17531"/>
                    <a:pt x="5374" y="18898"/>
                  </a:cubicBezTo>
                  <a:cubicBezTo>
                    <a:pt x="5065" y="18622"/>
                    <a:pt x="4764" y="18333"/>
                    <a:pt x="4488" y="18038"/>
                  </a:cubicBezTo>
                  <a:cubicBezTo>
                    <a:pt x="3223" y="16671"/>
                    <a:pt x="2029" y="15246"/>
                    <a:pt x="912" y="13763"/>
                  </a:cubicBezTo>
                  <a:cubicBezTo>
                    <a:pt x="4732" y="9135"/>
                    <a:pt x="10759" y="3441"/>
                    <a:pt x="13475" y="931"/>
                  </a:cubicBezTo>
                  <a:close/>
                  <a:moveTo>
                    <a:pt x="13484" y="1"/>
                  </a:moveTo>
                  <a:cubicBezTo>
                    <a:pt x="13390" y="1"/>
                    <a:pt x="13296" y="35"/>
                    <a:pt x="13224" y="103"/>
                  </a:cubicBezTo>
                  <a:cubicBezTo>
                    <a:pt x="10605" y="2510"/>
                    <a:pt x="4090" y="8634"/>
                    <a:pt x="116" y="13500"/>
                  </a:cubicBezTo>
                  <a:cubicBezTo>
                    <a:pt x="1" y="13641"/>
                    <a:pt x="1" y="13840"/>
                    <a:pt x="103" y="13981"/>
                  </a:cubicBezTo>
                  <a:cubicBezTo>
                    <a:pt x="1291" y="15580"/>
                    <a:pt x="2562" y="17107"/>
                    <a:pt x="3916" y="18571"/>
                  </a:cubicBezTo>
                  <a:cubicBezTo>
                    <a:pt x="4295" y="18975"/>
                    <a:pt x="4700" y="19354"/>
                    <a:pt x="5123" y="19714"/>
                  </a:cubicBezTo>
                  <a:cubicBezTo>
                    <a:pt x="5194" y="19771"/>
                    <a:pt x="5284" y="19803"/>
                    <a:pt x="5380" y="19803"/>
                  </a:cubicBezTo>
                  <a:cubicBezTo>
                    <a:pt x="5470" y="19803"/>
                    <a:pt x="5566" y="19771"/>
                    <a:pt x="5637" y="19707"/>
                  </a:cubicBezTo>
                  <a:cubicBezTo>
                    <a:pt x="5733" y="19624"/>
                    <a:pt x="15477" y="10996"/>
                    <a:pt x="19374" y="6946"/>
                  </a:cubicBezTo>
                  <a:cubicBezTo>
                    <a:pt x="19509" y="6804"/>
                    <a:pt x="19515" y="6586"/>
                    <a:pt x="19393" y="6432"/>
                  </a:cubicBezTo>
                  <a:cubicBezTo>
                    <a:pt x="19021" y="5970"/>
                    <a:pt x="18616" y="5469"/>
                    <a:pt x="18186" y="4981"/>
                  </a:cubicBezTo>
                  <a:cubicBezTo>
                    <a:pt x="16614" y="3113"/>
                    <a:pt x="15169" y="1521"/>
                    <a:pt x="13764" y="116"/>
                  </a:cubicBezTo>
                  <a:cubicBezTo>
                    <a:pt x="13687" y="39"/>
                    <a:pt x="13585" y="1"/>
                    <a:pt x="13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2" name="Google Shape;4542;p36"/>
            <p:cNvSpPr/>
            <p:nvPr/>
          </p:nvSpPr>
          <p:spPr>
            <a:xfrm flipH="1">
              <a:off x="2297576" y="3703507"/>
              <a:ext cx="37988" cy="31449"/>
            </a:xfrm>
            <a:custGeom>
              <a:avLst/>
              <a:gdLst/>
              <a:ahLst/>
              <a:cxnLst/>
              <a:rect l="l" t="t" r="r" b="b"/>
              <a:pathLst>
                <a:path w="2663" h="2205" extrusionOk="0">
                  <a:moveTo>
                    <a:pt x="1407" y="1"/>
                  </a:moveTo>
                  <a:cubicBezTo>
                    <a:pt x="1315" y="1"/>
                    <a:pt x="1223" y="12"/>
                    <a:pt x="1130" y="36"/>
                  </a:cubicBezTo>
                  <a:cubicBezTo>
                    <a:pt x="186" y="274"/>
                    <a:pt x="0" y="1545"/>
                    <a:pt x="841" y="2046"/>
                  </a:cubicBezTo>
                  <a:cubicBezTo>
                    <a:pt x="1026" y="2155"/>
                    <a:pt x="1220" y="2204"/>
                    <a:pt x="1407" y="2204"/>
                  </a:cubicBezTo>
                  <a:cubicBezTo>
                    <a:pt x="2076" y="2204"/>
                    <a:pt x="2662" y="1575"/>
                    <a:pt x="2472" y="832"/>
                  </a:cubicBezTo>
                  <a:cubicBezTo>
                    <a:pt x="2347" y="334"/>
                    <a:pt x="1899" y="1"/>
                    <a:pt x="14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3" name="Google Shape;4543;p36"/>
            <p:cNvSpPr/>
            <p:nvPr/>
          </p:nvSpPr>
          <p:spPr>
            <a:xfrm flipH="1">
              <a:off x="2178234" y="3664552"/>
              <a:ext cx="212463" cy="202356"/>
            </a:xfrm>
            <a:custGeom>
              <a:avLst/>
              <a:gdLst/>
              <a:ahLst/>
              <a:cxnLst/>
              <a:rect l="l" t="t" r="r" b="b"/>
              <a:pathLst>
                <a:path w="14894" h="14188" extrusionOk="0">
                  <a:moveTo>
                    <a:pt x="13687" y="1"/>
                  </a:moveTo>
                  <a:cubicBezTo>
                    <a:pt x="11909" y="2832"/>
                    <a:pt x="1" y="13070"/>
                    <a:pt x="1" y="13070"/>
                  </a:cubicBezTo>
                  <a:cubicBezTo>
                    <a:pt x="373" y="13462"/>
                    <a:pt x="765" y="13834"/>
                    <a:pt x="1182" y="14187"/>
                  </a:cubicBezTo>
                  <a:cubicBezTo>
                    <a:pt x="1182" y="14187"/>
                    <a:pt x="10965" y="5534"/>
                    <a:pt x="14894" y="1445"/>
                  </a:cubicBezTo>
                  <a:cubicBezTo>
                    <a:pt x="14521" y="983"/>
                    <a:pt x="14123" y="495"/>
                    <a:pt x="13687" y="1"/>
                  </a:cubicBezTo>
                  <a:close/>
                </a:path>
              </a:pathLst>
            </a:custGeom>
            <a:solidFill>
              <a:srgbClr val="93AB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4" name="Google Shape;4544;p36"/>
            <p:cNvSpPr/>
            <p:nvPr/>
          </p:nvSpPr>
          <p:spPr>
            <a:xfrm flipH="1">
              <a:off x="2172185" y="3658975"/>
              <a:ext cx="224731" cy="213424"/>
            </a:xfrm>
            <a:custGeom>
              <a:avLst/>
              <a:gdLst/>
              <a:ahLst/>
              <a:cxnLst/>
              <a:rect l="l" t="t" r="r" b="b"/>
              <a:pathLst>
                <a:path w="15754" h="14964" extrusionOk="0">
                  <a:moveTo>
                    <a:pt x="14155" y="1021"/>
                  </a:moveTo>
                  <a:cubicBezTo>
                    <a:pt x="14379" y="1290"/>
                    <a:pt x="14598" y="1554"/>
                    <a:pt x="14810" y="1810"/>
                  </a:cubicBezTo>
                  <a:cubicBezTo>
                    <a:pt x="11170" y="5553"/>
                    <a:pt x="3146" y="12691"/>
                    <a:pt x="1612" y="14058"/>
                  </a:cubicBezTo>
                  <a:cubicBezTo>
                    <a:pt x="1406" y="13872"/>
                    <a:pt x="1201" y="13680"/>
                    <a:pt x="1002" y="13487"/>
                  </a:cubicBezTo>
                  <a:cubicBezTo>
                    <a:pt x="2844" y="11895"/>
                    <a:pt x="11863" y="4044"/>
                    <a:pt x="14155" y="1021"/>
                  </a:cubicBezTo>
                  <a:close/>
                  <a:moveTo>
                    <a:pt x="14124" y="1"/>
                  </a:moveTo>
                  <a:cubicBezTo>
                    <a:pt x="13996" y="1"/>
                    <a:pt x="13869" y="64"/>
                    <a:pt x="13795" y="186"/>
                  </a:cubicBezTo>
                  <a:cubicBezTo>
                    <a:pt x="12069" y="2934"/>
                    <a:pt x="302" y="13063"/>
                    <a:pt x="180" y="13166"/>
                  </a:cubicBezTo>
                  <a:cubicBezTo>
                    <a:pt x="13" y="13314"/>
                    <a:pt x="0" y="13571"/>
                    <a:pt x="154" y="13731"/>
                  </a:cubicBezTo>
                  <a:cubicBezTo>
                    <a:pt x="533" y="14135"/>
                    <a:pt x="938" y="14514"/>
                    <a:pt x="1361" y="14874"/>
                  </a:cubicBezTo>
                  <a:cubicBezTo>
                    <a:pt x="1432" y="14931"/>
                    <a:pt x="1522" y="14963"/>
                    <a:pt x="1618" y="14963"/>
                  </a:cubicBezTo>
                  <a:cubicBezTo>
                    <a:pt x="1708" y="14963"/>
                    <a:pt x="1804" y="14931"/>
                    <a:pt x="1875" y="14867"/>
                  </a:cubicBezTo>
                  <a:cubicBezTo>
                    <a:pt x="1971" y="14784"/>
                    <a:pt x="11715" y="6156"/>
                    <a:pt x="15612" y="2106"/>
                  </a:cubicBezTo>
                  <a:cubicBezTo>
                    <a:pt x="15747" y="1964"/>
                    <a:pt x="15753" y="1746"/>
                    <a:pt x="15631" y="1592"/>
                  </a:cubicBezTo>
                  <a:cubicBezTo>
                    <a:pt x="15259" y="1130"/>
                    <a:pt x="14854" y="629"/>
                    <a:pt x="14418" y="135"/>
                  </a:cubicBezTo>
                  <a:cubicBezTo>
                    <a:pt x="14339" y="45"/>
                    <a:pt x="14231" y="1"/>
                    <a:pt x="14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5" name="Google Shape;4545;p36"/>
            <p:cNvSpPr/>
            <p:nvPr/>
          </p:nvSpPr>
          <p:spPr>
            <a:xfrm flipH="1">
              <a:off x="2125765" y="3535076"/>
              <a:ext cx="336069" cy="486366"/>
            </a:xfrm>
            <a:custGeom>
              <a:avLst/>
              <a:gdLst/>
              <a:ahLst/>
              <a:cxnLst/>
              <a:rect l="l" t="t" r="r" b="b"/>
              <a:pathLst>
                <a:path w="23559" h="34101" extrusionOk="0">
                  <a:moveTo>
                    <a:pt x="9475" y="1"/>
                  </a:moveTo>
                  <a:cubicBezTo>
                    <a:pt x="9475" y="1"/>
                    <a:pt x="8377" y="835"/>
                    <a:pt x="6817" y="2305"/>
                  </a:cubicBezTo>
                  <a:cubicBezTo>
                    <a:pt x="7947" y="3146"/>
                    <a:pt x="9006" y="4084"/>
                    <a:pt x="9982" y="5104"/>
                  </a:cubicBezTo>
                  <a:cubicBezTo>
                    <a:pt x="13050" y="8378"/>
                    <a:pt x="15426" y="12236"/>
                    <a:pt x="16960" y="16454"/>
                  </a:cubicBezTo>
                  <a:cubicBezTo>
                    <a:pt x="17306" y="17397"/>
                    <a:pt x="17512" y="18649"/>
                    <a:pt x="16690" y="19214"/>
                  </a:cubicBezTo>
                  <a:cubicBezTo>
                    <a:pt x="16428" y="19394"/>
                    <a:pt x="16123" y="19455"/>
                    <a:pt x="15805" y="19455"/>
                  </a:cubicBezTo>
                  <a:cubicBezTo>
                    <a:pt x="15455" y="19455"/>
                    <a:pt x="15088" y="19381"/>
                    <a:pt x="14745" y="19310"/>
                  </a:cubicBezTo>
                  <a:cubicBezTo>
                    <a:pt x="13895" y="19134"/>
                    <a:pt x="13017" y="19007"/>
                    <a:pt x="12147" y="19007"/>
                  </a:cubicBezTo>
                  <a:cubicBezTo>
                    <a:pt x="11461" y="19007"/>
                    <a:pt x="10780" y="19086"/>
                    <a:pt x="10123" y="19284"/>
                  </a:cubicBezTo>
                  <a:cubicBezTo>
                    <a:pt x="8628" y="19734"/>
                    <a:pt x="7273" y="20908"/>
                    <a:pt x="6991" y="22436"/>
                  </a:cubicBezTo>
                  <a:cubicBezTo>
                    <a:pt x="6875" y="23149"/>
                    <a:pt x="6965" y="23881"/>
                    <a:pt x="6875" y="24606"/>
                  </a:cubicBezTo>
                  <a:cubicBezTo>
                    <a:pt x="6644" y="26609"/>
                    <a:pt x="5033" y="28169"/>
                    <a:pt x="3357" y="29279"/>
                  </a:cubicBezTo>
                  <a:cubicBezTo>
                    <a:pt x="2260" y="30005"/>
                    <a:pt x="1072" y="30627"/>
                    <a:pt x="0" y="31391"/>
                  </a:cubicBezTo>
                  <a:cubicBezTo>
                    <a:pt x="1117" y="32367"/>
                    <a:pt x="2292" y="33272"/>
                    <a:pt x="3518" y="34100"/>
                  </a:cubicBezTo>
                  <a:cubicBezTo>
                    <a:pt x="5726" y="32373"/>
                    <a:pt x="7844" y="30531"/>
                    <a:pt x="9866" y="28592"/>
                  </a:cubicBezTo>
                  <a:cubicBezTo>
                    <a:pt x="9141" y="26673"/>
                    <a:pt x="9725" y="24503"/>
                    <a:pt x="11324" y="23213"/>
                  </a:cubicBezTo>
                  <a:cubicBezTo>
                    <a:pt x="12316" y="22367"/>
                    <a:pt x="13261" y="22097"/>
                    <a:pt x="14065" y="22097"/>
                  </a:cubicBezTo>
                  <a:cubicBezTo>
                    <a:pt x="15488" y="22097"/>
                    <a:pt x="16465" y="22943"/>
                    <a:pt x="16465" y="22943"/>
                  </a:cubicBezTo>
                  <a:cubicBezTo>
                    <a:pt x="16465" y="22943"/>
                    <a:pt x="21819" y="18219"/>
                    <a:pt x="23559" y="15388"/>
                  </a:cubicBezTo>
                  <a:cubicBezTo>
                    <a:pt x="23559" y="15388"/>
                    <a:pt x="22114" y="13295"/>
                    <a:pt x="19861" y="10529"/>
                  </a:cubicBezTo>
                  <a:cubicBezTo>
                    <a:pt x="18109" y="8333"/>
                    <a:pt x="16254" y="6234"/>
                    <a:pt x="14289" y="4231"/>
                  </a:cubicBezTo>
                  <a:cubicBezTo>
                    <a:pt x="12794" y="2703"/>
                    <a:pt x="11182" y="1291"/>
                    <a:pt x="9475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6" name="Google Shape;4546;p36"/>
            <p:cNvSpPr/>
            <p:nvPr/>
          </p:nvSpPr>
          <p:spPr>
            <a:xfrm flipH="1">
              <a:off x="2423459" y="3824511"/>
              <a:ext cx="137686" cy="139958"/>
            </a:xfrm>
            <a:custGeom>
              <a:avLst/>
              <a:gdLst/>
              <a:ahLst/>
              <a:cxnLst/>
              <a:rect l="l" t="t" r="r" b="b"/>
              <a:pathLst>
                <a:path w="9652" h="9813" extrusionOk="0">
                  <a:moveTo>
                    <a:pt x="75" y="0"/>
                  </a:moveTo>
                  <a:cubicBezTo>
                    <a:pt x="27" y="0"/>
                    <a:pt x="0" y="16"/>
                    <a:pt x="4" y="33"/>
                  </a:cubicBezTo>
                  <a:cubicBezTo>
                    <a:pt x="16" y="72"/>
                    <a:pt x="100" y="65"/>
                    <a:pt x="190" y="123"/>
                  </a:cubicBezTo>
                  <a:cubicBezTo>
                    <a:pt x="389" y="303"/>
                    <a:pt x="543" y="521"/>
                    <a:pt x="652" y="765"/>
                  </a:cubicBezTo>
                  <a:cubicBezTo>
                    <a:pt x="780" y="1009"/>
                    <a:pt x="928" y="1247"/>
                    <a:pt x="1082" y="1478"/>
                  </a:cubicBezTo>
                  <a:cubicBezTo>
                    <a:pt x="1384" y="1946"/>
                    <a:pt x="1718" y="2428"/>
                    <a:pt x="2058" y="2851"/>
                  </a:cubicBezTo>
                  <a:cubicBezTo>
                    <a:pt x="2745" y="3744"/>
                    <a:pt x="3476" y="4604"/>
                    <a:pt x="4253" y="5419"/>
                  </a:cubicBezTo>
                  <a:cubicBezTo>
                    <a:pt x="5036" y="6228"/>
                    <a:pt x="5852" y="6998"/>
                    <a:pt x="6673" y="7756"/>
                  </a:cubicBezTo>
                  <a:lnTo>
                    <a:pt x="7931" y="8866"/>
                  </a:lnTo>
                  <a:cubicBezTo>
                    <a:pt x="8329" y="9290"/>
                    <a:pt x="8824" y="9604"/>
                    <a:pt x="9369" y="9797"/>
                  </a:cubicBezTo>
                  <a:cubicBezTo>
                    <a:pt x="9416" y="9808"/>
                    <a:pt x="9461" y="9813"/>
                    <a:pt x="9501" y="9813"/>
                  </a:cubicBezTo>
                  <a:cubicBezTo>
                    <a:pt x="9580" y="9813"/>
                    <a:pt x="9637" y="9793"/>
                    <a:pt x="9645" y="9758"/>
                  </a:cubicBezTo>
                  <a:cubicBezTo>
                    <a:pt x="9652" y="9707"/>
                    <a:pt x="9549" y="9662"/>
                    <a:pt x="9414" y="9624"/>
                  </a:cubicBezTo>
                  <a:cubicBezTo>
                    <a:pt x="8920" y="9399"/>
                    <a:pt x="8483" y="9065"/>
                    <a:pt x="8130" y="8654"/>
                  </a:cubicBezTo>
                  <a:lnTo>
                    <a:pt x="6930" y="7480"/>
                  </a:lnTo>
                  <a:cubicBezTo>
                    <a:pt x="6121" y="6709"/>
                    <a:pt x="5338" y="5913"/>
                    <a:pt x="4555" y="5124"/>
                  </a:cubicBezTo>
                  <a:cubicBezTo>
                    <a:pt x="3778" y="4328"/>
                    <a:pt x="3021" y="3513"/>
                    <a:pt x="2308" y="2659"/>
                  </a:cubicBezTo>
                  <a:cubicBezTo>
                    <a:pt x="1962" y="2229"/>
                    <a:pt x="1608" y="1799"/>
                    <a:pt x="1281" y="1375"/>
                  </a:cubicBezTo>
                  <a:cubicBezTo>
                    <a:pt x="1114" y="1150"/>
                    <a:pt x="947" y="926"/>
                    <a:pt x="793" y="701"/>
                  </a:cubicBezTo>
                  <a:lnTo>
                    <a:pt x="549" y="354"/>
                  </a:lnTo>
                  <a:cubicBezTo>
                    <a:pt x="466" y="226"/>
                    <a:pt x="357" y="117"/>
                    <a:pt x="228" y="40"/>
                  </a:cubicBezTo>
                  <a:cubicBezTo>
                    <a:pt x="167" y="11"/>
                    <a:pt x="114" y="0"/>
                    <a:pt x="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7" name="Google Shape;4547;p36"/>
            <p:cNvSpPr/>
            <p:nvPr/>
          </p:nvSpPr>
          <p:spPr>
            <a:xfrm flipH="1">
              <a:off x="2489292" y="3738497"/>
              <a:ext cx="79770" cy="58605"/>
            </a:xfrm>
            <a:custGeom>
              <a:avLst/>
              <a:gdLst/>
              <a:ahLst/>
              <a:cxnLst/>
              <a:rect l="l" t="t" r="r" b="b"/>
              <a:pathLst>
                <a:path w="5592" h="4109" extrusionOk="0">
                  <a:moveTo>
                    <a:pt x="5510" y="0"/>
                  </a:moveTo>
                  <a:cubicBezTo>
                    <a:pt x="5482" y="0"/>
                    <a:pt x="5450" y="10"/>
                    <a:pt x="5418" y="29"/>
                  </a:cubicBezTo>
                  <a:lnTo>
                    <a:pt x="4051" y="979"/>
                  </a:lnTo>
                  <a:lnTo>
                    <a:pt x="2709" y="1949"/>
                  </a:lnTo>
                  <a:lnTo>
                    <a:pt x="1387" y="2944"/>
                  </a:lnTo>
                  <a:lnTo>
                    <a:pt x="71" y="3951"/>
                  </a:lnTo>
                  <a:cubicBezTo>
                    <a:pt x="26" y="3977"/>
                    <a:pt x="0" y="4028"/>
                    <a:pt x="13" y="4080"/>
                  </a:cubicBezTo>
                  <a:cubicBezTo>
                    <a:pt x="23" y="4099"/>
                    <a:pt x="40" y="4109"/>
                    <a:pt x="63" y="4109"/>
                  </a:cubicBezTo>
                  <a:cubicBezTo>
                    <a:pt x="85" y="4109"/>
                    <a:pt x="113" y="4099"/>
                    <a:pt x="141" y="4080"/>
                  </a:cubicBezTo>
                  <a:cubicBezTo>
                    <a:pt x="623" y="3797"/>
                    <a:pt x="1104" y="3521"/>
                    <a:pt x="1573" y="3226"/>
                  </a:cubicBezTo>
                  <a:cubicBezTo>
                    <a:pt x="2041" y="2924"/>
                    <a:pt x="2497" y="2629"/>
                    <a:pt x="2959" y="2295"/>
                  </a:cubicBezTo>
                  <a:cubicBezTo>
                    <a:pt x="3422" y="1968"/>
                    <a:pt x="3845" y="1640"/>
                    <a:pt x="4275" y="1281"/>
                  </a:cubicBezTo>
                  <a:cubicBezTo>
                    <a:pt x="4712" y="928"/>
                    <a:pt x="5123" y="562"/>
                    <a:pt x="5527" y="177"/>
                  </a:cubicBezTo>
                  <a:cubicBezTo>
                    <a:pt x="5572" y="145"/>
                    <a:pt x="5591" y="87"/>
                    <a:pt x="5578" y="29"/>
                  </a:cubicBezTo>
                  <a:cubicBezTo>
                    <a:pt x="5562" y="10"/>
                    <a:pt x="5538" y="0"/>
                    <a:pt x="55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8" name="Google Shape;4548;p36"/>
            <p:cNvSpPr/>
            <p:nvPr/>
          </p:nvSpPr>
          <p:spPr>
            <a:xfrm flipH="1">
              <a:off x="2168067" y="3764030"/>
              <a:ext cx="59357" cy="69145"/>
            </a:xfrm>
            <a:custGeom>
              <a:avLst/>
              <a:gdLst/>
              <a:ahLst/>
              <a:cxnLst/>
              <a:rect l="l" t="t" r="r" b="b"/>
              <a:pathLst>
                <a:path w="4161" h="4848" extrusionOk="0">
                  <a:moveTo>
                    <a:pt x="4087" y="1"/>
                  </a:moveTo>
                  <a:cubicBezTo>
                    <a:pt x="4051" y="1"/>
                    <a:pt x="4009" y="26"/>
                    <a:pt x="3980" y="69"/>
                  </a:cubicBezTo>
                  <a:cubicBezTo>
                    <a:pt x="3698" y="499"/>
                    <a:pt x="3396" y="910"/>
                    <a:pt x="3101" y="1314"/>
                  </a:cubicBezTo>
                  <a:cubicBezTo>
                    <a:pt x="2806" y="1718"/>
                    <a:pt x="2478" y="2104"/>
                    <a:pt x="2164" y="2502"/>
                  </a:cubicBezTo>
                  <a:cubicBezTo>
                    <a:pt x="1843" y="2893"/>
                    <a:pt x="1509" y="3272"/>
                    <a:pt x="1156" y="3644"/>
                  </a:cubicBezTo>
                  <a:cubicBezTo>
                    <a:pt x="809" y="4010"/>
                    <a:pt x="450" y="4370"/>
                    <a:pt x="71" y="4716"/>
                  </a:cubicBezTo>
                  <a:cubicBezTo>
                    <a:pt x="32" y="4748"/>
                    <a:pt x="0" y="4787"/>
                    <a:pt x="20" y="4825"/>
                  </a:cubicBezTo>
                  <a:cubicBezTo>
                    <a:pt x="26" y="4841"/>
                    <a:pt x="42" y="4847"/>
                    <a:pt x="62" y="4847"/>
                  </a:cubicBezTo>
                  <a:cubicBezTo>
                    <a:pt x="84" y="4847"/>
                    <a:pt x="111" y="4839"/>
                    <a:pt x="135" y="4825"/>
                  </a:cubicBezTo>
                  <a:cubicBezTo>
                    <a:pt x="572" y="4536"/>
                    <a:pt x="983" y="4222"/>
                    <a:pt x="1374" y="3882"/>
                  </a:cubicBezTo>
                  <a:cubicBezTo>
                    <a:pt x="1759" y="3535"/>
                    <a:pt x="2125" y="3169"/>
                    <a:pt x="2472" y="2778"/>
                  </a:cubicBezTo>
                  <a:cubicBezTo>
                    <a:pt x="2799" y="2380"/>
                    <a:pt x="3114" y="1962"/>
                    <a:pt x="3396" y="1526"/>
                  </a:cubicBezTo>
                  <a:cubicBezTo>
                    <a:pt x="3666" y="1089"/>
                    <a:pt x="3910" y="627"/>
                    <a:pt x="4122" y="159"/>
                  </a:cubicBezTo>
                  <a:cubicBezTo>
                    <a:pt x="4160" y="114"/>
                    <a:pt x="4160" y="56"/>
                    <a:pt x="4122" y="11"/>
                  </a:cubicBezTo>
                  <a:cubicBezTo>
                    <a:pt x="4111" y="4"/>
                    <a:pt x="4099" y="1"/>
                    <a:pt x="40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9" name="Google Shape;4549;p36"/>
            <p:cNvSpPr/>
            <p:nvPr/>
          </p:nvSpPr>
          <p:spPr>
            <a:xfrm flipH="1">
              <a:off x="2172832" y="3738654"/>
              <a:ext cx="51297" cy="53912"/>
            </a:xfrm>
            <a:custGeom>
              <a:avLst/>
              <a:gdLst/>
              <a:ahLst/>
              <a:cxnLst/>
              <a:rect l="l" t="t" r="r" b="b"/>
              <a:pathLst>
                <a:path w="3596" h="3780" extrusionOk="0">
                  <a:moveTo>
                    <a:pt x="3496" y="1"/>
                  </a:moveTo>
                  <a:cubicBezTo>
                    <a:pt x="3472" y="1"/>
                    <a:pt x="3448" y="9"/>
                    <a:pt x="3428" y="25"/>
                  </a:cubicBezTo>
                  <a:lnTo>
                    <a:pt x="2613" y="943"/>
                  </a:lnTo>
                  <a:cubicBezTo>
                    <a:pt x="2343" y="1257"/>
                    <a:pt x="2087" y="1546"/>
                    <a:pt x="1791" y="1854"/>
                  </a:cubicBezTo>
                  <a:cubicBezTo>
                    <a:pt x="1496" y="2162"/>
                    <a:pt x="1207" y="2464"/>
                    <a:pt x="931" y="2746"/>
                  </a:cubicBezTo>
                  <a:cubicBezTo>
                    <a:pt x="655" y="3022"/>
                    <a:pt x="373" y="3318"/>
                    <a:pt x="77" y="3607"/>
                  </a:cubicBezTo>
                  <a:cubicBezTo>
                    <a:pt x="58" y="3607"/>
                    <a:pt x="45" y="3619"/>
                    <a:pt x="33" y="3632"/>
                  </a:cubicBezTo>
                  <a:cubicBezTo>
                    <a:pt x="0" y="3671"/>
                    <a:pt x="7" y="3729"/>
                    <a:pt x="45" y="3761"/>
                  </a:cubicBezTo>
                  <a:cubicBezTo>
                    <a:pt x="58" y="3773"/>
                    <a:pt x="77" y="3780"/>
                    <a:pt x="97" y="3780"/>
                  </a:cubicBezTo>
                  <a:cubicBezTo>
                    <a:pt x="116" y="3780"/>
                    <a:pt x="135" y="3773"/>
                    <a:pt x="148" y="3761"/>
                  </a:cubicBezTo>
                  <a:cubicBezTo>
                    <a:pt x="501" y="3536"/>
                    <a:pt x="841" y="3292"/>
                    <a:pt x="1169" y="3029"/>
                  </a:cubicBezTo>
                  <a:cubicBezTo>
                    <a:pt x="1490" y="2759"/>
                    <a:pt x="1798" y="2470"/>
                    <a:pt x="2087" y="2169"/>
                  </a:cubicBezTo>
                  <a:cubicBezTo>
                    <a:pt x="2369" y="1861"/>
                    <a:pt x="2639" y="1540"/>
                    <a:pt x="2889" y="1206"/>
                  </a:cubicBezTo>
                  <a:cubicBezTo>
                    <a:pt x="3139" y="872"/>
                    <a:pt x="3364" y="519"/>
                    <a:pt x="3563" y="147"/>
                  </a:cubicBezTo>
                  <a:cubicBezTo>
                    <a:pt x="3595" y="115"/>
                    <a:pt x="3595" y="57"/>
                    <a:pt x="3563" y="25"/>
                  </a:cubicBezTo>
                  <a:cubicBezTo>
                    <a:pt x="3544" y="9"/>
                    <a:pt x="3520" y="1"/>
                    <a:pt x="34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0" name="Google Shape;4550;p36"/>
            <p:cNvSpPr/>
            <p:nvPr/>
          </p:nvSpPr>
          <p:spPr>
            <a:xfrm flipH="1">
              <a:off x="2287931" y="3659945"/>
              <a:ext cx="125746" cy="123856"/>
            </a:xfrm>
            <a:custGeom>
              <a:avLst/>
              <a:gdLst/>
              <a:ahLst/>
              <a:cxnLst/>
              <a:rect l="l" t="t" r="r" b="b"/>
              <a:pathLst>
                <a:path w="8815" h="8684" extrusionOk="0">
                  <a:moveTo>
                    <a:pt x="8754" y="1"/>
                  </a:moveTo>
                  <a:cubicBezTo>
                    <a:pt x="8709" y="1"/>
                    <a:pt x="8633" y="39"/>
                    <a:pt x="8557" y="106"/>
                  </a:cubicBezTo>
                  <a:cubicBezTo>
                    <a:pt x="7806" y="754"/>
                    <a:pt x="7055" y="1415"/>
                    <a:pt x="6336" y="2095"/>
                  </a:cubicBezTo>
                  <a:cubicBezTo>
                    <a:pt x="5617" y="2770"/>
                    <a:pt x="4899" y="3444"/>
                    <a:pt x="4199" y="4156"/>
                  </a:cubicBezTo>
                  <a:cubicBezTo>
                    <a:pt x="3493" y="4869"/>
                    <a:pt x="2793" y="5575"/>
                    <a:pt x="2119" y="6300"/>
                  </a:cubicBezTo>
                  <a:cubicBezTo>
                    <a:pt x="1439" y="7019"/>
                    <a:pt x="777" y="7757"/>
                    <a:pt x="110" y="8502"/>
                  </a:cubicBezTo>
                  <a:cubicBezTo>
                    <a:pt x="46" y="8573"/>
                    <a:pt x="1" y="8643"/>
                    <a:pt x="26" y="8675"/>
                  </a:cubicBezTo>
                  <a:cubicBezTo>
                    <a:pt x="30" y="8681"/>
                    <a:pt x="37" y="8683"/>
                    <a:pt x="46" y="8683"/>
                  </a:cubicBezTo>
                  <a:cubicBezTo>
                    <a:pt x="80" y="8683"/>
                    <a:pt x="145" y="8646"/>
                    <a:pt x="206" y="8585"/>
                  </a:cubicBezTo>
                  <a:lnTo>
                    <a:pt x="2350" y="6531"/>
                  </a:lnTo>
                  <a:lnTo>
                    <a:pt x="4494" y="4464"/>
                  </a:lnTo>
                  <a:lnTo>
                    <a:pt x="6593" y="2365"/>
                  </a:lnTo>
                  <a:lnTo>
                    <a:pt x="8686" y="240"/>
                  </a:lnTo>
                  <a:cubicBezTo>
                    <a:pt x="8769" y="150"/>
                    <a:pt x="8814" y="54"/>
                    <a:pt x="8789" y="16"/>
                  </a:cubicBezTo>
                  <a:cubicBezTo>
                    <a:pt x="8782" y="6"/>
                    <a:pt x="8770" y="1"/>
                    <a:pt x="87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1" name="Google Shape;4551;p36"/>
            <p:cNvSpPr/>
            <p:nvPr/>
          </p:nvSpPr>
          <p:spPr>
            <a:xfrm flipH="1">
              <a:off x="2239590" y="3657163"/>
              <a:ext cx="40213" cy="42959"/>
            </a:xfrm>
            <a:custGeom>
              <a:avLst/>
              <a:gdLst/>
              <a:ahLst/>
              <a:cxnLst/>
              <a:rect l="l" t="t" r="r" b="b"/>
              <a:pathLst>
                <a:path w="2819" h="3012" extrusionOk="0">
                  <a:moveTo>
                    <a:pt x="2730" y="0"/>
                  </a:moveTo>
                  <a:cubicBezTo>
                    <a:pt x="2708" y="0"/>
                    <a:pt x="2687" y="8"/>
                    <a:pt x="2671" y="24"/>
                  </a:cubicBezTo>
                  <a:cubicBezTo>
                    <a:pt x="2414" y="249"/>
                    <a:pt x="2164" y="448"/>
                    <a:pt x="1933" y="679"/>
                  </a:cubicBezTo>
                  <a:cubicBezTo>
                    <a:pt x="1695" y="898"/>
                    <a:pt x="1464" y="1129"/>
                    <a:pt x="1246" y="1373"/>
                  </a:cubicBezTo>
                  <a:cubicBezTo>
                    <a:pt x="1040" y="1623"/>
                    <a:pt x="816" y="1873"/>
                    <a:pt x="610" y="2124"/>
                  </a:cubicBezTo>
                  <a:cubicBezTo>
                    <a:pt x="411" y="2380"/>
                    <a:pt x="212" y="2644"/>
                    <a:pt x="20" y="2907"/>
                  </a:cubicBezTo>
                  <a:cubicBezTo>
                    <a:pt x="1" y="2932"/>
                    <a:pt x="1" y="2965"/>
                    <a:pt x="13" y="2997"/>
                  </a:cubicBezTo>
                  <a:cubicBezTo>
                    <a:pt x="26" y="3006"/>
                    <a:pt x="42" y="3011"/>
                    <a:pt x="59" y="3011"/>
                  </a:cubicBezTo>
                  <a:cubicBezTo>
                    <a:pt x="76" y="3011"/>
                    <a:pt x="94" y="3006"/>
                    <a:pt x="110" y="2997"/>
                  </a:cubicBezTo>
                  <a:cubicBezTo>
                    <a:pt x="360" y="2772"/>
                    <a:pt x="610" y="2567"/>
                    <a:pt x="848" y="2342"/>
                  </a:cubicBezTo>
                  <a:cubicBezTo>
                    <a:pt x="1085" y="2117"/>
                    <a:pt x="1329" y="1899"/>
                    <a:pt x="1548" y="1655"/>
                  </a:cubicBezTo>
                  <a:cubicBezTo>
                    <a:pt x="1766" y="1417"/>
                    <a:pt x="1984" y="1167"/>
                    <a:pt x="2196" y="923"/>
                  </a:cubicBezTo>
                  <a:cubicBezTo>
                    <a:pt x="2408" y="673"/>
                    <a:pt x="2600" y="410"/>
                    <a:pt x="2793" y="140"/>
                  </a:cubicBezTo>
                  <a:cubicBezTo>
                    <a:pt x="2819" y="108"/>
                    <a:pt x="2819" y="57"/>
                    <a:pt x="2793" y="24"/>
                  </a:cubicBezTo>
                  <a:cubicBezTo>
                    <a:pt x="2774" y="8"/>
                    <a:pt x="2751" y="0"/>
                    <a:pt x="27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2" name="Google Shape;4552;p36"/>
            <p:cNvSpPr/>
            <p:nvPr/>
          </p:nvSpPr>
          <p:spPr>
            <a:xfrm flipH="1">
              <a:off x="2305520" y="3575301"/>
              <a:ext cx="76375" cy="61414"/>
            </a:xfrm>
            <a:custGeom>
              <a:avLst/>
              <a:gdLst/>
              <a:ahLst/>
              <a:cxnLst/>
              <a:rect l="l" t="t" r="r" b="b"/>
              <a:pathLst>
                <a:path w="5354" h="4306" extrusionOk="0">
                  <a:moveTo>
                    <a:pt x="5269" y="1"/>
                  </a:moveTo>
                  <a:cubicBezTo>
                    <a:pt x="5240" y="1"/>
                    <a:pt x="5206" y="9"/>
                    <a:pt x="5174" y="25"/>
                  </a:cubicBezTo>
                  <a:cubicBezTo>
                    <a:pt x="4699" y="314"/>
                    <a:pt x="4243" y="609"/>
                    <a:pt x="3787" y="930"/>
                  </a:cubicBezTo>
                  <a:cubicBezTo>
                    <a:pt x="3325" y="1251"/>
                    <a:pt x="2895" y="1572"/>
                    <a:pt x="2472" y="1925"/>
                  </a:cubicBezTo>
                  <a:cubicBezTo>
                    <a:pt x="2048" y="2278"/>
                    <a:pt x="1631" y="2637"/>
                    <a:pt x="1226" y="3016"/>
                  </a:cubicBezTo>
                  <a:cubicBezTo>
                    <a:pt x="822" y="3395"/>
                    <a:pt x="437" y="3780"/>
                    <a:pt x="58" y="4184"/>
                  </a:cubicBezTo>
                  <a:cubicBezTo>
                    <a:pt x="19" y="4223"/>
                    <a:pt x="0" y="4229"/>
                    <a:pt x="19" y="4274"/>
                  </a:cubicBezTo>
                  <a:cubicBezTo>
                    <a:pt x="29" y="4296"/>
                    <a:pt x="47" y="4306"/>
                    <a:pt x="69" y="4306"/>
                  </a:cubicBezTo>
                  <a:cubicBezTo>
                    <a:pt x="93" y="4306"/>
                    <a:pt x="121" y="4294"/>
                    <a:pt x="148" y="4274"/>
                  </a:cubicBezTo>
                  <a:lnTo>
                    <a:pt x="1432" y="3266"/>
                  </a:lnTo>
                  <a:lnTo>
                    <a:pt x="2715" y="2252"/>
                  </a:lnTo>
                  <a:lnTo>
                    <a:pt x="3999" y="1219"/>
                  </a:lnTo>
                  <a:lnTo>
                    <a:pt x="5283" y="166"/>
                  </a:lnTo>
                  <a:cubicBezTo>
                    <a:pt x="5328" y="134"/>
                    <a:pt x="5354" y="76"/>
                    <a:pt x="5334" y="25"/>
                  </a:cubicBezTo>
                  <a:cubicBezTo>
                    <a:pt x="5322" y="9"/>
                    <a:pt x="5298" y="1"/>
                    <a:pt x="52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5B368DE0-0C14-421A-B26A-35A7FEB40325}"/>
              </a:ext>
            </a:extLst>
          </p:cNvPr>
          <p:cNvGrpSpPr/>
          <p:nvPr/>
        </p:nvGrpSpPr>
        <p:grpSpPr>
          <a:xfrm>
            <a:off x="3473649" y="571979"/>
            <a:ext cx="5791219" cy="1393119"/>
            <a:chOff x="1673361" y="115371"/>
            <a:chExt cx="5554787" cy="1336243"/>
          </a:xfrm>
        </p:grpSpPr>
        <p:pic>
          <p:nvPicPr>
            <p:cNvPr id="88" name="Picture 3">
              <a:extLst>
                <a:ext uri="{FF2B5EF4-FFF2-40B4-BE49-F238E27FC236}">
                  <a16:creationId xmlns:a16="http://schemas.microsoft.com/office/drawing/2014/main" xmlns="" id="{4BD31320-9759-401F-9074-039C43102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61357" y="615768"/>
              <a:ext cx="953766" cy="835846"/>
            </a:xfrm>
            <a:prstGeom prst="rect">
              <a:avLst/>
            </a:prstGeom>
          </p:spPr>
        </p:pic>
        <p:grpSp>
          <p:nvGrpSpPr>
            <p:cNvPr id="89" name="组合 13">
              <a:extLst>
                <a:ext uri="{FF2B5EF4-FFF2-40B4-BE49-F238E27FC236}">
                  <a16:creationId xmlns:a16="http://schemas.microsoft.com/office/drawing/2014/main" xmlns="" id="{E46D9216-6CAD-41AB-A2C8-4A49408FCE55}"/>
                </a:ext>
              </a:extLst>
            </p:cNvPr>
            <p:cNvGrpSpPr/>
            <p:nvPr/>
          </p:nvGrpSpPr>
          <p:grpSpPr>
            <a:xfrm rot="21168012">
              <a:off x="1673361" y="254379"/>
              <a:ext cx="839543" cy="747997"/>
              <a:chOff x="1411309" y="921917"/>
              <a:chExt cx="4912289" cy="4537496"/>
            </a:xfrm>
          </p:grpSpPr>
          <p:sp>
            <p:nvSpPr>
              <p:cNvPr id="95" name="椭圆 14">
                <a:extLst>
                  <a:ext uri="{FF2B5EF4-FFF2-40B4-BE49-F238E27FC236}">
                    <a16:creationId xmlns:a16="http://schemas.microsoft.com/office/drawing/2014/main" xmlns="" id="{002445E7-80E1-4FBE-BE12-E29907CD29E2}"/>
                  </a:ext>
                </a:extLst>
              </p:cNvPr>
              <p:cNvSpPr/>
              <p:nvPr/>
            </p:nvSpPr>
            <p:spPr>
              <a:xfrm>
                <a:off x="1411309" y="921917"/>
                <a:ext cx="4537496" cy="4537496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Arial"/>
                  <a:ea typeface="字魂35号-经典雅黑"/>
                  <a:cs typeface="Arial"/>
                  <a:sym typeface="Arial"/>
                </a:endParaRPr>
              </a:p>
            </p:txBody>
          </p:sp>
          <p:grpSp>
            <p:nvGrpSpPr>
              <p:cNvPr id="96" name="组合 15">
                <a:extLst>
                  <a:ext uri="{FF2B5EF4-FFF2-40B4-BE49-F238E27FC236}">
                    <a16:creationId xmlns:a16="http://schemas.microsoft.com/office/drawing/2014/main" xmlns="" id="{28088031-05ED-4F8A-813B-80360E4DB3E7}"/>
                  </a:ext>
                </a:extLst>
              </p:cNvPr>
              <p:cNvGrpSpPr/>
              <p:nvPr/>
            </p:nvGrpSpPr>
            <p:grpSpPr>
              <a:xfrm>
                <a:off x="1647093" y="1157701"/>
                <a:ext cx="4676505" cy="4065928"/>
                <a:chOff x="1647093" y="1157701"/>
                <a:chExt cx="4676505" cy="4065928"/>
              </a:xfrm>
            </p:grpSpPr>
            <p:sp>
              <p:nvSpPr>
                <p:cNvPr id="97" name="椭圆 16">
                  <a:extLst>
                    <a:ext uri="{FF2B5EF4-FFF2-40B4-BE49-F238E27FC236}">
                      <a16:creationId xmlns:a16="http://schemas.microsoft.com/office/drawing/2014/main" xmlns="" id="{50AACDED-B89D-469A-94C7-7AD40B3AAC79}"/>
                    </a:ext>
                  </a:extLst>
                </p:cNvPr>
                <p:cNvSpPr/>
                <p:nvPr/>
              </p:nvSpPr>
              <p:spPr>
                <a:xfrm>
                  <a:off x="1647093" y="1157701"/>
                  <a:ext cx="4065928" cy="4065928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rgbClr val="4D2724"/>
                  </a:solidFill>
                  <a:prstDash val="dash"/>
                </a:ln>
                <a:effectLst/>
              </p:spPr>
              <p:txBody>
                <a:bodyPr rtlCol="0" anchor="ctr"/>
                <a:lstStyle/>
                <a:p>
                  <a:pPr algn="ctr" defTabSz="914377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/>
                    <a:ea typeface="字魂35号-经典雅黑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等腰三角形 17">
                  <a:extLst>
                    <a:ext uri="{FF2B5EF4-FFF2-40B4-BE49-F238E27FC236}">
                      <a16:creationId xmlns:a16="http://schemas.microsoft.com/office/drawing/2014/main" xmlns="" id="{924EB051-CC98-4621-B423-70ECEBDF2652}"/>
                    </a:ext>
                  </a:extLst>
                </p:cNvPr>
                <p:cNvSpPr/>
                <p:nvPr/>
              </p:nvSpPr>
              <p:spPr>
                <a:xfrm rot="6147411">
                  <a:off x="5904658" y="2721610"/>
                  <a:ext cx="348503" cy="489376"/>
                </a:xfrm>
                <a:prstGeom prst="triangle">
                  <a:avLst>
                    <a:gd name="adj" fmla="val 63138"/>
                  </a:avLst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377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/>
                    <a:ea typeface="字魂35号-经典雅黑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90" name="组合 1">
              <a:extLst>
                <a:ext uri="{FF2B5EF4-FFF2-40B4-BE49-F238E27FC236}">
                  <a16:creationId xmlns:a16="http://schemas.microsoft.com/office/drawing/2014/main" xmlns="" id="{11BE1699-2C87-4215-81F6-3401C393AC46}"/>
                </a:ext>
              </a:extLst>
            </p:cNvPr>
            <p:cNvGrpSpPr/>
            <p:nvPr/>
          </p:nvGrpSpPr>
          <p:grpSpPr>
            <a:xfrm>
              <a:off x="2190641" y="133066"/>
              <a:ext cx="5037507" cy="737097"/>
              <a:chOff x="1305482" y="2213477"/>
              <a:chExt cx="2680671" cy="684264"/>
            </a:xfrm>
          </p:grpSpPr>
          <p:sp>
            <p:nvSpPr>
              <p:cNvPr id="93" name="矩形: 圆角 15">
                <a:extLst>
                  <a:ext uri="{FF2B5EF4-FFF2-40B4-BE49-F238E27FC236}">
                    <a16:creationId xmlns:a16="http://schemas.microsoft.com/office/drawing/2014/main" xmlns="" id="{F479E84C-2293-411D-B7AC-C62191374804}"/>
                  </a:ext>
                </a:extLst>
              </p:cNvPr>
              <p:cNvSpPr/>
              <p:nvPr/>
            </p:nvSpPr>
            <p:spPr>
              <a:xfrm>
                <a:off x="1305482" y="2213477"/>
                <a:ext cx="2680671" cy="61689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Arial"/>
                  <a:ea typeface="字魂35号-经典雅黑"/>
                  <a:cs typeface="Arial"/>
                  <a:sym typeface="Arial"/>
                </a:endParaRPr>
              </a:p>
            </p:txBody>
          </p:sp>
          <p:sp>
            <p:nvSpPr>
              <p:cNvPr id="94" name="矩形: 圆角 27">
                <a:extLst>
                  <a:ext uri="{FF2B5EF4-FFF2-40B4-BE49-F238E27FC236}">
                    <a16:creationId xmlns:a16="http://schemas.microsoft.com/office/drawing/2014/main" xmlns="" id="{04FDA72F-3377-43A8-9BA7-B90303D97CA7}"/>
                  </a:ext>
                </a:extLst>
              </p:cNvPr>
              <p:cNvSpPr/>
              <p:nvPr/>
            </p:nvSpPr>
            <p:spPr>
              <a:xfrm>
                <a:off x="1348997" y="2285741"/>
                <a:ext cx="2627173" cy="612000"/>
              </a:xfrm>
              <a:prstGeom prst="roundRect">
                <a:avLst>
                  <a:gd name="adj" fmla="val 50000"/>
                </a:avLst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Arial"/>
                  <a:ea typeface="字魂35号-经典雅黑"/>
                  <a:cs typeface="Arial"/>
                  <a:sym typeface="Arial"/>
                </a:endParaRPr>
              </a:p>
            </p:txBody>
          </p:sp>
        </p:grpSp>
        <p:sp>
          <p:nvSpPr>
            <p:cNvPr id="91" name="Google Shape;697;p24">
              <a:extLst>
                <a:ext uri="{FF2B5EF4-FFF2-40B4-BE49-F238E27FC236}">
                  <a16:creationId xmlns:a16="http://schemas.microsoft.com/office/drawing/2014/main" xmlns="" id="{9229D5B2-60BA-497A-9995-0F52F763EB1B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2957918" y="115371"/>
              <a:ext cx="3320165" cy="5492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defTabSz="914377"/>
              <a:r>
                <a:rPr lang="en-US" sz="4267" b="1" kern="0" dirty="0" err="1">
                  <a:solidFill>
                    <a:srgbClr val="5453CC">
                      <a:lumMod val="50000"/>
                    </a:srgbClr>
                  </a:solidFill>
                  <a:latin typeface="#9Slide05 SVNShintia Script" panose="02000804000000020003" pitchFamily="2" charset="0"/>
                  <a:cs typeface="Calibri" panose="020F0502020204030204" pitchFamily="34" charset="0"/>
                </a:rPr>
                <a:t>Viết</a:t>
              </a:r>
              <a:r>
                <a:rPr lang="en-US" sz="4267" b="1" kern="0" dirty="0">
                  <a:solidFill>
                    <a:srgbClr val="5453CC">
                      <a:lumMod val="50000"/>
                    </a:srgbClr>
                  </a:solidFill>
                  <a:latin typeface="#9Slide05 SVNShintia Script" panose="02000804000000020003" pitchFamily="2" charset="0"/>
                  <a:cs typeface="Calibri" panose="020F050202020403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453CC">
                      <a:lumMod val="50000"/>
                    </a:srgbClr>
                  </a:solidFill>
                  <a:latin typeface="#9Slide05 SVNShintia Script" panose="02000804000000020003" pitchFamily="2" charset="0"/>
                  <a:cs typeface="Calibri" panose="020F0502020204030204" pitchFamily="34" charset="0"/>
                </a:rPr>
                <a:t>tên</a:t>
              </a:r>
              <a:r>
                <a:rPr lang="en-US" sz="4267" b="1" kern="0" dirty="0">
                  <a:solidFill>
                    <a:srgbClr val="5453CC">
                      <a:lumMod val="50000"/>
                    </a:srgbClr>
                  </a:solidFill>
                  <a:latin typeface="#9Slide05 SVNShintia Script" panose="02000804000000020003" pitchFamily="2" charset="0"/>
                  <a:cs typeface="Calibri" panose="020F050202020403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453CC">
                      <a:lumMod val="50000"/>
                    </a:srgbClr>
                  </a:solidFill>
                  <a:latin typeface="#9Slide05 SVNShintia Script" panose="02000804000000020003" pitchFamily="2" charset="0"/>
                  <a:cs typeface="Calibri" panose="020F0502020204030204" pitchFamily="34" charset="0"/>
                </a:rPr>
                <a:t>riêng</a:t>
              </a:r>
              <a:endParaRPr lang="en-US" sz="4267" b="1" kern="0" dirty="0">
                <a:solidFill>
                  <a:srgbClr val="5453CC">
                    <a:lumMod val="50000"/>
                  </a:srgbClr>
                </a:solidFill>
                <a:latin typeface="#9Slide05 SVNShintia Script" panose="02000804000000020003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xmlns="" id="{E351192E-1028-41B5-8AF3-2F5F7CD4D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48826" y="367682"/>
              <a:ext cx="382176" cy="497352"/>
            </a:xfrm>
            <a:prstGeom prst="rect">
              <a:avLst/>
            </a:prstGeom>
          </p:spPr>
        </p:pic>
      </p:grpSp>
      <p:pic>
        <p:nvPicPr>
          <p:cNvPr id="116" name="Picture 115">
            <a:extLst>
              <a:ext uri="{FF2B5EF4-FFF2-40B4-BE49-F238E27FC236}">
                <a16:creationId xmlns:a16="http://schemas.microsoft.com/office/drawing/2014/main" xmlns="" id="{537CB24C-8FB3-4049-8AE6-CAFF4017D6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963" t="995" r="13567" b="53166"/>
          <a:stretch/>
        </p:blipFill>
        <p:spPr>
          <a:xfrm rot="16200000">
            <a:off x="4893393" y="-245806"/>
            <a:ext cx="2137081" cy="6374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xmlns="" id="{806BC69C-6606-4DA6-B0A7-4BE7CF1D9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115" y="5334286"/>
            <a:ext cx="7971607" cy="1212837"/>
          </a:xfrm>
        </p:spPr>
        <p:txBody>
          <a:bodyPr/>
          <a:lstStyle/>
          <a:p>
            <a:r>
              <a:rPr lang="en-US" sz="4267" kern="1200" dirty="0">
                <a:solidFill>
                  <a:schemeClr val="accent6">
                    <a:lumMod val="50000"/>
                  </a:schemeClr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Ý </a:t>
            </a:r>
            <a:r>
              <a:rPr lang="en-US" sz="4267" kern="1200" dirty="0" err="1">
                <a:solidFill>
                  <a:schemeClr val="accent6">
                    <a:lumMod val="50000"/>
                  </a:schemeClr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nghĩa</a:t>
            </a:r>
            <a:r>
              <a:rPr lang="en-US" sz="4267" kern="1200" dirty="0">
                <a:solidFill>
                  <a:schemeClr val="accent6">
                    <a:lumMod val="50000"/>
                  </a:schemeClr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: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ta.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97860341-D91E-44DC-AED4-8FF4C766BF9A}"/>
              </a:ext>
            </a:extLst>
          </p:cNvPr>
          <p:cNvSpPr txBox="1"/>
          <p:nvPr/>
        </p:nvSpPr>
        <p:spPr>
          <a:xfrm>
            <a:off x="-584953" y="1225798"/>
            <a:ext cx="13167360" cy="214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300000"/>
              </a:lnSpc>
              <a:buClr>
                <a:srgbClr val="000000"/>
              </a:buClr>
            </a:pPr>
            <a:r>
              <a:rPr lang="en-US" sz="5333" b="1" kern="0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Hà</a:t>
            </a:r>
            <a:r>
              <a:rPr lang="en-US" sz="5333" b="1" kern="0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5333" b="1" kern="0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Giang</a:t>
            </a:r>
            <a:endParaRPr lang="en-US" sz="5333" b="1" kern="0" dirty="0">
              <a:solidFill>
                <a:srgbClr val="002060"/>
              </a:solidFill>
              <a:latin typeface="HP001 4 hàng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5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5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5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4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4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4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5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5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5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4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4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4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xmlns="" id="{7AA67C3D-6D28-4C64-81F8-295FC9396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DBEAE55-3EA1-41D7-A212-5F7D8986C1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CFC5F0E7-644F-4101-BE72-12825CF537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8" descr="MÙA ĐÔNG HÀ GIANG – MIÊN MAN NHỮNG SẮC MÀU CUỘC SỐNG | Mytour.vn">
            <a:extLst>
              <a:ext uri="{FF2B5EF4-FFF2-40B4-BE49-F238E27FC236}">
                <a16:creationId xmlns:a16="http://schemas.microsoft.com/office/drawing/2014/main" xmlns="" id="{FD5D5856-53EF-49C8-99D9-CE292D9A74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48" r="2" b="2"/>
          <a:stretch/>
        </p:blipFill>
        <p:spPr bwMode="auto">
          <a:xfrm>
            <a:off x="2664294" y="-1"/>
            <a:ext cx="9526226" cy="3405188"/>
          </a:xfrm>
          <a:custGeom>
            <a:avLst/>
            <a:gdLst/>
            <a:ahLst/>
            <a:cxnLst/>
            <a:rect l="l" t="t" r="r" b="b"/>
            <a:pathLst>
              <a:path w="9526226" h="3405188">
                <a:moveTo>
                  <a:pt x="1617925" y="0"/>
                </a:moveTo>
                <a:lnTo>
                  <a:pt x="2711158" y="0"/>
                </a:lnTo>
                <a:lnTo>
                  <a:pt x="3027357" y="0"/>
                </a:lnTo>
                <a:lnTo>
                  <a:pt x="3491324" y="0"/>
                </a:lnTo>
                <a:lnTo>
                  <a:pt x="5200853" y="0"/>
                </a:lnTo>
                <a:lnTo>
                  <a:pt x="9526226" y="0"/>
                </a:lnTo>
                <a:lnTo>
                  <a:pt x="9526226" y="3405188"/>
                </a:lnTo>
                <a:lnTo>
                  <a:pt x="0" y="3405188"/>
                </a:lnTo>
                <a:lnTo>
                  <a:pt x="1596" y="3337395"/>
                </a:lnTo>
                <a:cubicBezTo>
                  <a:pt x="68390" y="1928213"/>
                  <a:pt x="632836" y="708413"/>
                  <a:pt x="1595801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74283919-7E00-4FC2-BFC9-3F56E58808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2664294" y="0"/>
            <a:ext cx="1953741" cy="3405188"/>
          </a:xfrm>
          <a:custGeom>
            <a:avLst/>
            <a:gdLst>
              <a:gd name="connsiteX0" fmla="*/ 340960 w 1953741"/>
              <a:gd name="connsiteY0" fmla="*/ 0 h 3405188"/>
              <a:gd name="connsiteX1" fmla="*/ 0 w 1953741"/>
              <a:gd name="connsiteY1" fmla="*/ 0 h 3405188"/>
              <a:gd name="connsiteX2" fmla="*/ 0 w 1953741"/>
              <a:gd name="connsiteY2" fmla="*/ 1 h 3405188"/>
              <a:gd name="connsiteX3" fmla="*/ 121075 w 1953741"/>
              <a:gd name="connsiteY3" fmla="*/ 1 h 3405188"/>
              <a:gd name="connsiteX4" fmla="*/ 143661 w 1953741"/>
              <a:gd name="connsiteY4" fmla="*/ 14998 h 3405188"/>
              <a:gd name="connsiteX5" fmla="*/ 1771120 w 1953741"/>
              <a:gd name="connsiteY5" fmla="*/ 3337396 h 3405188"/>
              <a:gd name="connsiteX6" fmla="*/ 1772750 w 1953741"/>
              <a:gd name="connsiteY6" fmla="*/ 3405188 h 3405188"/>
              <a:gd name="connsiteX7" fmla="*/ 1953741 w 1953741"/>
              <a:gd name="connsiteY7" fmla="*/ 3405188 h 3405188"/>
              <a:gd name="connsiteX8" fmla="*/ 1937324 w 1953741"/>
              <a:gd name="connsiteY8" fmla="*/ 3058183 h 3405188"/>
              <a:gd name="connsiteX9" fmla="*/ 363084 w 1953741"/>
              <a:gd name="connsiteY9" fmla="*/ 14997 h 340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3741" h="3405188">
                <a:moveTo>
                  <a:pt x="340960" y="0"/>
                </a:moveTo>
                <a:lnTo>
                  <a:pt x="0" y="0"/>
                </a:lnTo>
                <a:lnTo>
                  <a:pt x="0" y="1"/>
                </a:lnTo>
                <a:lnTo>
                  <a:pt x="121075" y="1"/>
                </a:lnTo>
                <a:lnTo>
                  <a:pt x="143661" y="14998"/>
                </a:lnTo>
                <a:cubicBezTo>
                  <a:pt x="1126713" y="708414"/>
                  <a:pt x="1702933" y="1928214"/>
                  <a:pt x="1771120" y="3337396"/>
                </a:cubicBezTo>
                <a:lnTo>
                  <a:pt x="1772750" y="3405188"/>
                </a:lnTo>
                <a:lnTo>
                  <a:pt x="1953741" y="3405188"/>
                </a:lnTo>
                <a:lnTo>
                  <a:pt x="1937324" y="3058183"/>
                </a:lnTo>
                <a:cubicBezTo>
                  <a:pt x="1813464" y="1767912"/>
                  <a:pt x="1261851" y="662186"/>
                  <a:pt x="36308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6" descr="Tour Hà Giang 3 ngày Nhất Việt Travel">
            <a:extLst>
              <a:ext uri="{FF2B5EF4-FFF2-40B4-BE49-F238E27FC236}">
                <a16:creationId xmlns:a16="http://schemas.microsoft.com/office/drawing/2014/main" xmlns="" id="{20E81C3E-AAB4-4595-A0DE-C8161F2A3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21" r="-1" b="6456"/>
          <a:stretch/>
        </p:blipFill>
        <p:spPr bwMode="auto">
          <a:xfrm>
            <a:off x="2660676" y="3452815"/>
            <a:ext cx="9531324" cy="3405187"/>
          </a:xfrm>
          <a:custGeom>
            <a:avLst/>
            <a:gdLst/>
            <a:ahLst/>
            <a:cxnLst/>
            <a:rect l="l" t="t" r="r" b="b"/>
            <a:pathLst>
              <a:path w="9531324" h="3405187">
                <a:moveTo>
                  <a:pt x="3977" y="0"/>
                </a:moveTo>
                <a:lnTo>
                  <a:pt x="9531324" y="0"/>
                </a:lnTo>
                <a:lnTo>
                  <a:pt x="9531324" y="3405187"/>
                </a:lnTo>
                <a:lnTo>
                  <a:pt x="5205951" y="3405187"/>
                </a:lnTo>
                <a:lnTo>
                  <a:pt x="3496422" y="3405187"/>
                </a:lnTo>
                <a:lnTo>
                  <a:pt x="3032455" y="3405187"/>
                </a:lnTo>
                <a:lnTo>
                  <a:pt x="2716256" y="3405187"/>
                </a:lnTo>
                <a:lnTo>
                  <a:pt x="2502754" y="3405187"/>
                </a:lnTo>
                <a:lnTo>
                  <a:pt x="2390998" y="3327786"/>
                </a:lnTo>
                <a:cubicBezTo>
                  <a:pt x="2217180" y="3200295"/>
                  <a:pt x="2046553" y="3062584"/>
                  <a:pt x="1874350" y="2922001"/>
                </a:cubicBezTo>
                <a:cubicBezTo>
                  <a:pt x="928725" y="2150026"/>
                  <a:pt x="0" y="1516318"/>
                  <a:pt x="0" y="16884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2217FF4A-5EDF-43B7-90EE-BDD9F1E9EA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2660676" y="3452813"/>
            <a:ext cx="2740990" cy="3405187"/>
          </a:xfrm>
          <a:custGeom>
            <a:avLst/>
            <a:gdLst>
              <a:gd name="connsiteX0" fmla="*/ 2737014 w 2740990"/>
              <a:gd name="connsiteY0" fmla="*/ 0 h 3405187"/>
              <a:gd name="connsiteX1" fmla="*/ 2550901 w 2740990"/>
              <a:gd name="connsiteY1" fmla="*/ 0 h 3405187"/>
              <a:gd name="connsiteX2" fmla="*/ 2554960 w 2740990"/>
              <a:gd name="connsiteY2" fmla="*/ 168844 h 3405187"/>
              <a:gd name="connsiteX3" fmla="*/ 641512 w 2740990"/>
              <a:gd name="connsiteY3" fmla="*/ 2922002 h 3405187"/>
              <a:gd name="connsiteX4" fmla="*/ 114085 w 2740990"/>
              <a:gd name="connsiteY4" fmla="*/ 3327787 h 3405187"/>
              <a:gd name="connsiteX5" fmla="*/ 0 w 2740990"/>
              <a:gd name="connsiteY5" fmla="*/ 3405187 h 3405187"/>
              <a:gd name="connsiteX6" fmla="*/ 24734 w 2740990"/>
              <a:gd name="connsiteY6" fmla="*/ 3405187 h 3405187"/>
              <a:gd name="connsiteX7" fmla="*/ 238236 w 2740990"/>
              <a:gd name="connsiteY7" fmla="*/ 3405187 h 3405187"/>
              <a:gd name="connsiteX8" fmla="*/ 349992 w 2740990"/>
              <a:gd name="connsiteY8" fmla="*/ 3327786 h 3405187"/>
              <a:gd name="connsiteX9" fmla="*/ 866640 w 2740990"/>
              <a:gd name="connsiteY9" fmla="*/ 2922001 h 3405187"/>
              <a:gd name="connsiteX10" fmla="*/ 2740990 w 2740990"/>
              <a:gd name="connsiteY10" fmla="*/ 168843 h 34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40990" h="3405187">
                <a:moveTo>
                  <a:pt x="2737014" y="0"/>
                </a:moveTo>
                <a:lnTo>
                  <a:pt x="2550901" y="0"/>
                </a:lnTo>
                <a:lnTo>
                  <a:pt x="2554960" y="168844"/>
                </a:lnTo>
                <a:cubicBezTo>
                  <a:pt x="2554960" y="1516319"/>
                  <a:pt x="1606862" y="2150027"/>
                  <a:pt x="641512" y="2922002"/>
                </a:cubicBezTo>
                <a:cubicBezTo>
                  <a:pt x="465716" y="3062585"/>
                  <a:pt x="291530" y="3200296"/>
                  <a:pt x="114085" y="3327787"/>
                </a:cubicBezTo>
                <a:lnTo>
                  <a:pt x="0" y="3405187"/>
                </a:lnTo>
                <a:lnTo>
                  <a:pt x="24734" y="3405187"/>
                </a:lnTo>
                <a:lnTo>
                  <a:pt x="238236" y="3405187"/>
                </a:lnTo>
                <a:lnTo>
                  <a:pt x="349992" y="3327786"/>
                </a:lnTo>
                <a:cubicBezTo>
                  <a:pt x="523810" y="3200295"/>
                  <a:pt x="694437" y="3062584"/>
                  <a:pt x="866640" y="2922001"/>
                </a:cubicBezTo>
                <a:cubicBezTo>
                  <a:pt x="1812265" y="2150026"/>
                  <a:pt x="2740990" y="1516318"/>
                  <a:pt x="2740990" y="16884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CF7AF55-81B5-4063-B1F6-8380A5ED7161}"/>
              </a:ext>
            </a:extLst>
          </p:cNvPr>
          <p:cNvSpPr/>
          <p:nvPr/>
        </p:nvSpPr>
        <p:spPr>
          <a:xfrm>
            <a:off x="249463" y="2576914"/>
            <a:ext cx="1834518" cy="1123216"/>
          </a:xfrm>
          <a:custGeom>
            <a:avLst/>
            <a:gdLst>
              <a:gd name="connsiteX0" fmla="*/ 0 w 1834518"/>
              <a:gd name="connsiteY0" fmla="*/ 187206 h 1123216"/>
              <a:gd name="connsiteX1" fmla="*/ 187206 w 1834518"/>
              <a:gd name="connsiteY1" fmla="*/ 0 h 1123216"/>
              <a:gd name="connsiteX2" fmla="*/ 688509 w 1834518"/>
              <a:gd name="connsiteY2" fmla="*/ 0 h 1123216"/>
              <a:gd name="connsiteX3" fmla="*/ 1175211 w 1834518"/>
              <a:gd name="connsiteY3" fmla="*/ 0 h 1123216"/>
              <a:gd name="connsiteX4" fmla="*/ 1647312 w 1834518"/>
              <a:gd name="connsiteY4" fmla="*/ 0 h 1123216"/>
              <a:gd name="connsiteX5" fmla="*/ 1834518 w 1834518"/>
              <a:gd name="connsiteY5" fmla="*/ 187206 h 1123216"/>
              <a:gd name="connsiteX6" fmla="*/ 1834518 w 1834518"/>
              <a:gd name="connsiteY6" fmla="*/ 561608 h 1123216"/>
              <a:gd name="connsiteX7" fmla="*/ 1834518 w 1834518"/>
              <a:gd name="connsiteY7" fmla="*/ 936010 h 1123216"/>
              <a:gd name="connsiteX8" fmla="*/ 1647312 w 1834518"/>
              <a:gd name="connsiteY8" fmla="*/ 1123216 h 1123216"/>
              <a:gd name="connsiteX9" fmla="*/ 1160610 w 1834518"/>
              <a:gd name="connsiteY9" fmla="*/ 1123216 h 1123216"/>
              <a:gd name="connsiteX10" fmla="*/ 659307 w 1834518"/>
              <a:gd name="connsiteY10" fmla="*/ 1123216 h 1123216"/>
              <a:gd name="connsiteX11" fmla="*/ 187206 w 1834518"/>
              <a:gd name="connsiteY11" fmla="*/ 1123216 h 1123216"/>
              <a:gd name="connsiteX12" fmla="*/ 0 w 1834518"/>
              <a:gd name="connsiteY12" fmla="*/ 936010 h 1123216"/>
              <a:gd name="connsiteX13" fmla="*/ 0 w 1834518"/>
              <a:gd name="connsiteY13" fmla="*/ 576584 h 1123216"/>
              <a:gd name="connsiteX14" fmla="*/ 0 w 1834518"/>
              <a:gd name="connsiteY14" fmla="*/ 187206 h 1123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34518" h="1123216" fill="none" extrusionOk="0">
                <a:moveTo>
                  <a:pt x="0" y="187206"/>
                </a:moveTo>
                <a:cubicBezTo>
                  <a:pt x="5685" y="85107"/>
                  <a:pt x="87231" y="7808"/>
                  <a:pt x="187206" y="0"/>
                </a:cubicBezTo>
                <a:cubicBezTo>
                  <a:pt x="396083" y="-23930"/>
                  <a:pt x="531641" y="-2819"/>
                  <a:pt x="688509" y="0"/>
                </a:cubicBezTo>
                <a:cubicBezTo>
                  <a:pt x="845377" y="2819"/>
                  <a:pt x="976224" y="-15990"/>
                  <a:pt x="1175211" y="0"/>
                </a:cubicBezTo>
                <a:cubicBezTo>
                  <a:pt x="1374198" y="15990"/>
                  <a:pt x="1449607" y="1630"/>
                  <a:pt x="1647312" y="0"/>
                </a:cubicBezTo>
                <a:cubicBezTo>
                  <a:pt x="1756017" y="-7090"/>
                  <a:pt x="1833632" y="75464"/>
                  <a:pt x="1834518" y="187206"/>
                </a:cubicBezTo>
                <a:cubicBezTo>
                  <a:pt x="1835708" y="360386"/>
                  <a:pt x="1821439" y="402047"/>
                  <a:pt x="1834518" y="561608"/>
                </a:cubicBezTo>
                <a:cubicBezTo>
                  <a:pt x="1847597" y="721169"/>
                  <a:pt x="1827489" y="776153"/>
                  <a:pt x="1834518" y="936010"/>
                </a:cubicBezTo>
                <a:cubicBezTo>
                  <a:pt x="1835186" y="1045364"/>
                  <a:pt x="1753342" y="1124471"/>
                  <a:pt x="1647312" y="1123216"/>
                </a:cubicBezTo>
                <a:cubicBezTo>
                  <a:pt x="1407098" y="1102114"/>
                  <a:pt x="1314644" y="1106380"/>
                  <a:pt x="1160610" y="1123216"/>
                </a:cubicBezTo>
                <a:cubicBezTo>
                  <a:pt x="1006576" y="1140052"/>
                  <a:pt x="838039" y="1144959"/>
                  <a:pt x="659307" y="1123216"/>
                </a:cubicBezTo>
                <a:cubicBezTo>
                  <a:pt x="480575" y="1101473"/>
                  <a:pt x="375809" y="1130262"/>
                  <a:pt x="187206" y="1123216"/>
                </a:cubicBezTo>
                <a:cubicBezTo>
                  <a:pt x="95997" y="1115285"/>
                  <a:pt x="-2792" y="1032135"/>
                  <a:pt x="0" y="936010"/>
                </a:cubicBezTo>
                <a:cubicBezTo>
                  <a:pt x="-8714" y="817986"/>
                  <a:pt x="-9773" y="731414"/>
                  <a:pt x="0" y="576584"/>
                </a:cubicBezTo>
                <a:cubicBezTo>
                  <a:pt x="9773" y="421754"/>
                  <a:pt x="5593" y="370133"/>
                  <a:pt x="0" y="187206"/>
                </a:cubicBezTo>
                <a:close/>
              </a:path>
              <a:path w="1834518" h="1123216" stroke="0" extrusionOk="0">
                <a:moveTo>
                  <a:pt x="0" y="187206"/>
                </a:moveTo>
                <a:cubicBezTo>
                  <a:pt x="-12101" y="65907"/>
                  <a:pt x="91883" y="-17489"/>
                  <a:pt x="187206" y="0"/>
                </a:cubicBezTo>
                <a:cubicBezTo>
                  <a:pt x="320308" y="-10493"/>
                  <a:pt x="531203" y="11870"/>
                  <a:pt x="688509" y="0"/>
                </a:cubicBezTo>
                <a:cubicBezTo>
                  <a:pt x="845815" y="-11870"/>
                  <a:pt x="981298" y="10887"/>
                  <a:pt x="1146009" y="0"/>
                </a:cubicBezTo>
                <a:cubicBezTo>
                  <a:pt x="1310720" y="-10887"/>
                  <a:pt x="1463310" y="18976"/>
                  <a:pt x="1647312" y="0"/>
                </a:cubicBezTo>
                <a:cubicBezTo>
                  <a:pt x="1742846" y="2632"/>
                  <a:pt x="1822042" y="79805"/>
                  <a:pt x="1834518" y="187206"/>
                </a:cubicBezTo>
                <a:cubicBezTo>
                  <a:pt x="1850929" y="335269"/>
                  <a:pt x="1846184" y="443598"/>
                  <a:pt x="1834518" y="576584"/>
                </a:cubicBezTo>
                <a:cubicBezTo>
                  <a:pt x="1822852" y="709570"/>
                  <a:pt x="1823862" y="791173"/>
                  <a:pt x="1834518" y="936010"/>
                </a:cubicBezTo>
                <a:cubicBezTo>
                  <a:pt x="1837093" y="1040071"/>
                  <a:pt x="1774966" y="1119878"/>
                  <a:pt x="1647312" y="1123216"/>
                </a:cubicBezTo>
                <a:cubicBezTo>
                  <a:pt x="1425360" y="1123250"/>
                  <a:pt x="1355816" y="1132517"/>
                  <a:pt x="1160610" y="1123216"/>
                </a:cubicBezTo>
                <a:cubicBezTo>
                  <a:pt x="965404" y="1113915"/>
                  <a:pt x="752416" y="1110711"/>
                  <a:pt x="644706" y="1123216"/>
                </a:cubicBezTo>
                <a:cubicBezTo>
                  <a:pt x="536996" y="1135721"/>
                  <a:pt x="384557" y="1136217"/>
                  <a:pt x="187206" y="1123216"/>
                </a:cubicBezTo>
                <a:cubicBezTo>
                  <a:pt x="63843" y="1126098"/>
                  <a:pt x="-9507" y="1045017"/>
                  <a:pt x="0" y="936010"/>
                </a:cubicBezTo>
                <a:cubicBezTo>
                  <a:pt x="-17550" y="789773"/>
                  <a:pt x="10123" y="696508"/>
                  <a:pt x="0" y="576584"/>
                </a:cubicBezTo>
                <a:cubicBezTo>
                  <a:pt x="-10123" y="456660"/>
                  <a:pt x="7956" y="335192"/>
                  <a:pt x="0" y="187206"/>
                </a:cubicBezTo>
                <a:close/>
              </a:path>
            </a:pathLst>
          </a:custGeom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15668429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2770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Literacy Subject for Pre-K: Holding a Pencil, Marker or Crayon Correctly by Slidesgo">
  <a:themeElements>
    <a:clrScheme name="Simple Light">
      <a:dk1>
        <a:srgbClr val="DADAFC"/>
      </a:dk1>
      <a:lt1>
        <a:srgbClr val="8B8AF7"/>
      </a:lt1>
      <a:dk2>
        <a:srgbClr val="9CDDCC"/>
      </a:dk2>
      <a:lt2>
        <a:srgbClr val="FAA989"/>
      </a:lt2>
      <a:accent1>
        <a:srgbClr val="5453CC"/>
      </a:accent1>
      <a:accent2>
        <a:srgbClr val="FF5D72"/>
      </a:accent2>
      <a:accent3>
        <a:srgbClr val="250E0B"/>
      </a:accent3>
      <a:accent4>
        <a:srgbClr val="FAECD2"/>
      </a:accent4>
      <a:accent5>
        <a:srgbClr val="FFC763"/>
      </a:accent5>
      <a:accent6>
        <a:srgbClr val="FFFFFD"/>
      </a:accent6>
      <a:hlink>
        <a:srgbClr val="250E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Normal"/>
        <a:ea typeface="思源黑体 CN Medium"/>
        <a:cs typeface=""/>
      </a:majorFont>
      <a:minorFont>
        <a:latin typeface="字魂37号-波纹乖乖体"/>
        <a:ea typeface="字魂37号-波纹乖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237</Words>
  <Application>Microsoft Office PowerPoint</Application>
  <PresentationFormat>Widescreen</PresentationFormat>
  <Paragraphs>49</Paragraphs>
  <Slides>14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43" baseType="lpstr">
      <vt:lpstr>微软雅黑</vt:lpstr>
      <vt:lpstr>#9Slide05 SVNShintia Script</vt:lpstr>
      <vt:lpstr>#9Slide07 IcielNabila</vt:lpstr>
      <vt:lpstr>Arial</vt:lpstr>
      <vt:lpstr>Calibri</vt:lpstr>
      <vt:lpstr>Calibri Light</vt:lpstr>
      <vt:lpstr>Cambria</vt:lpstr>
      <vt:lpstr>DFPOP1-W9</vt:lpstr>
      <vt:lpstr>HP001</vt:lpstr>
      <vt:lpstr>HP001 4 hàng</vt:lpstr>
      <vt:lpstr>LNTH-Pixie Ring</vt:lpstr>
      <vt:lpstr>Lobster</vt:lpstr>
      <vt:lpstr>Meiryo</vt:lpstr>
      <vt:lpstr>Odibee Sans</vt:lpstr>
      <vt:lpstr>SVN-Genica Pro</vt:lpstr>
      <vt:lpstr>Times New Roman</vt:lpstr>
      <vt:lpstr>字魂35号-经典雅黑</vt:lpstr>
      <vt:lpstr>字魂37号-波纹乖乖体</vt:lpstr>
      <vt:lpstr>字魂59号-创粗黑</vt:lpstr>
      <vt:lpstr>思源黑体 CN Bold</vt:lpstr>
      <vt:lpstr>思源黑体 CN Medium</vt:lpstr>
      <vt:lpstr>思源黑体 CN Normal</vt:lpstr>
      <vt:lpstr>等线</vt:lpstr>
      <vt:lpstr>等线 Light</vt:lpstr>
      <vt:lpstr>Literacy Subject for Pre-K: Holding a Pencil, Marker or Crayon Correctly by Slidesgo</vt:lpstr>
      <vt:lpstr>Office Theme</vt:lpstr>
      <vt:lpstr>1_Office 主题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Ý nghĩa: Tên một tỉnh thuộc vùng Đông Bắc Bộ của nước ta.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45</cp:revision>
  <dcterms:created xsi:type="dcterms:W3CDTF">2022-07-27T23:09:27Z</dcterms:created>
  <dcterms:modified xsi:type="dcterms:W3CDTF">2025-12-26T07:37:08Z</dcterms:modified>
</cp:coreProperties>
</file>