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5"/>
  </p:notesMasterIdLst>
  <p:sldIdLst>
    <p:sldId id="434" r:id="rId4"/>
    <p:sldId id="410" r:id="rId5"/>
    <p:sldId id="257" r:id="rId6"/>
    <p:sldId id="411" r:id="rId7"/>
    <p:sldId id="264" r:id="rId8"/>
    <p:sldId id="266" r:id="rId9"/>
    <p:sldId id="276" r:id="rId10"/>
    <p:sldId id="267" r:id="rId11"/>
    <p:sldId id="275" r:id="rId12"/>
    <p:sldId id="270" r:id="rId13"/>
    <p:sldId id="4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7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slideMaster" Target="../slideMasters/slideMaster3.xml"/><Relationship Id="rId10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12.png"/><Relationship Id="rId5" Type="http://schemas.openxmlformats.org/officeDocument/2006/relationships/tags" Target="../tags/tag10.xml"/><Relationship Id="rId10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12.png"/><Relationship Id="rId5" Type="http://schemas.openxmlformats.org/officeDocument/2006/relationships/tags" Target="../tags/tag15.xml"/><Relationship Id="rId10" Type="http://schemas.openxmlformats.org/officeDocument/2006/relationships/image" Target="../media/image11.png"/><Relationship Id="rId4" Type="http://schemas.openxmlformats.org/officeDocument/2006/relationships/tags" Target="../tags/tag14.xml"/><Relationship Id="rId9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3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7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5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59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3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7668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6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8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1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109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228600" y="347871"/>
            <a:ext cx="11678478" cy="6181550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rcRect l="37188" t="65042" r="36552"/>
          <a:stretch>
            <a:fillRect/>
          </a:stretch>
        </p:blipFill>
        <p:spPr>
          <a:xfrm>
            <a:off x="9759142" y="4927589"/>
            <a:ext cx="2900218" cy="193041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29F3872B-00B5-F035-B374-F6B22860881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58723FA-6B1F-D26A-96B6-B76BF20F656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C0EFE0-5752-5BA7-A425-09E8097E78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50B660-08AC-54B2-EA8E-446428AD68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4D68EE-8C05-E5CF-ED7C-395CDC97C5F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16C47C-B519-632C-8EEE-05276C47D0B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4C8C9CD-D909-A467-CBCF-A5DCF5CEB11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FD76649-27D8-B81C-03F5-CD45366870D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318854-A031-7297-D23F-CB26C12DB3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C59DAF-5D6D-FA9B-826F-C3C1A2F4492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9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ECECD70-80CF-7E6F-4017-01D93C693D1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9D09A17-7402-741F-63C3-48951D65979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159EF3-9012-62F3-DD1D-CF4AACAEB3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091EDB-A0B9-683A-EE96-4C68C9DDC5B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9A9C98-A0E5-227A-EDD7-7BA28202FB1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B83FCB-416C-BD4C-C345-7A3309DCDB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FC4DE3-7667-1151-8F27-746CECAA65D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AC008B7-E326-F4AA-90E5-B0BADA5CF96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EC8CF1-8DCC-1021-9A5D-5F4ACD2E0B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DB20B5-5A63-66EB-6AE2-C99577EA4A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3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5d1de482s853c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121" name="图形"/>
          <p:cNvSpPr/>
          <p:nvPr userDrawn="1">
            <p:custDataLst>
              <p:tags r:id="rId2"/>
            </p:custDataLst>
          </p:nvPr>
        </p:nvSpPr>
        <p:spPr>
          <a:xfrm>
            <a:off x="467360" y="452755"/>
            <a:ext cx="11334750" cy="6025515"/>
          </a:xfrm>
          <a:prstGeom prst="roundRect">
            <a:avLst>
              <a:gd name="adj" fmla="val 5625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outerShdw blurRad="965200" dist="38100" dir="10800000" algn="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思源宋体 CN Heavy" panose="02020900000000000000" charset="-122"/>
            </a:endParaRPr>
          </a:p>
        </p:txBody>
      </p:sp>
      <p:pic>
        <p:nvPicPr>
          <p:cNvPr id="18" name="图片 17" descr="5d1dse482853c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 r="79547" b="62187"/>
          <a:stretch>
            <a:fillRect/>
          </a:stretch>
        </p:blipFill>
        <p:spPr>
          <a:xfrm>
            <a:off x="-165100" y="0"/>
            <a:ext cx="1926590" cy="1780540"/>
          </a:xfrm>
          <a:prstGeom prst="rect">
            <a:avLst/>
          </a:prstGeom>
        </p:spPr>
      </p:pic>
      <p:pic>
        <p:nvPicPr>
          <p:cNvPr id="19" name="图片 18" descr="5d1dse482853c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rcRect l="37188" t="65042" r="36552"/>
          <a:stretch>
            <a:fillRect/>
          </a:stretch>
        </p:blipFill>
        <p:spPr>
          <a:xfrm>
            <a:off x="9410700" y="4726940"/>
            <a:ext cx="3201670" cy="2131060"/>
          </a:xfrm>
          <a:prstGeom prst="rect">
            <a:avLst/>
          </a:prstGeom>
        </p:spPr>
      </p:pic>
      <p:pic>
        <p:nvPicPr>
          <p:cNvPr id="28" name="图片 27" descr="5d1dse482853c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86825BBC-9D1E-F577-C390-7381F544278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1E9F2BA-0D93-829A-BB15-20DA93F7D5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E9D606-DDB2-8348-241A-73C9ED5711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779DDD-5F1B-0077-17D5-A79214C851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B061C9-87FB-247A-08F1-E1386BFBD6E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4B5817-AB27-446E-629D-458699F5D4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7BEA3A6-8BBD-8FB5-31A9-5F8EFB84D94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73ED910-B96D-E90E-0BF1-AC4E2E1776E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609ACF-7354-6705-BF1D-47DE91F1AE8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2CB2E6-0845-C811-3DA9-44EA83DAA5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1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26/12/2025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4009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968664-F3F2-1066-CF0C-0C96F831F20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22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9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7268A0A-5BEF-5EBD-ADAC-EF71683C6B9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902" y="0"/>
            <a:ext cx="1587054" cy="1587054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21581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7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0.png"/><Relationship Id="rId5" Type="http://schemas.openxmlformats.org/officeDocument/2006/relationships/tags" Target="../tags/tag21.xml"/><Relationship Id="rId10" Type="http://schemas.openxmlformats.org/officeDocument/2006/relationships/image" Target="../media/image15.png"/><Relationship Id="rId4" Type="http://schemas.openxmlformats.org/officeDocument/2006/relationships/tags" Target="../tags/tag20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043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74" y="2955113"/>
            <a:ext cx="6146052" cy="20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d1de482s853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5" name="图形" descr="60sd85274b5aab8"/>
          <p:cNvPicPr>
            <a:picLocks noChangeAspect="1"/>
          </p:cNvPicPr>
          <p:nvPr/>
        </p:nvPicPr>
        <p:blipFill>
          <a:blip r:embed="rId6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0" name="图形" descr="5d1dse482853c6"/>
          <p:cNvPicPr>
            <a:picLocks noChangeAspect="1"/>
          </p:cNvPicPr>
          <p:nvPr/>
        </p:nvPicPr>
        <p:blipFill>
          <a:blip r:embed="rId7"/>
          <a:srcRect b="62187"/>
          <a:stretch>
            <a:fillRect/>
          </a:stretch>
        </p:blipFill>
        <p:spPr>
          <a:xfrm>
            <a:off x="-190818" y="20955"/>
            <a:ext cx="12192000" cy="2305050"/>
          </a:xfrm>
          <a:prstGeom prst="rect">
            <a:avLst/>
          </a:prstGeom>
        </p:spPr>
      </p:pic>
      <p:pic>
        <p:nvPicPr>
          <p:cNvPr id="11" name="图形" descr="5d1dse482853c6"/>
          <p:cNvPicPr>
            <a:picLocks noChangeAspect="1"/>
          </p:cNvPicPr>
          <p:nvPr/>
        </p:nvPicPr>
        <p:blipFill>
          <a:blip r:embed="rId7"/>
          <a:srcRect l="37188" t="37500"/>
          <a:stretch>
            <a:fillRect/>
          </a:stretch>
        </p:blipFill>
        <p:spPr>
          <a:xfrm>
            <a:off x="4533900" y="3048635"/>
            <a:ext cx="7658100" cy="3810000"/>
          </a:xfrm>
          <a:prstGeom prst="rect">
            <a:avLst/>
          </a:prstGeom>
        </p:spPr>
      </p:pic>
      <p:pic>
        <p:nvPicPr>
          <p:cNvPr id="22" name="图形" descr="5d1dse482853c6"/>
          <p:cNvPicPr>
            <a:picLocks noChangeAspect="1"/>
          </p:cNvPicPr>
          <p:nvPr/>
        </p:nvPicPr>
        <p:blipFill>
          <a:blip r:embed="rId7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4" name="图形"/>
          <p:cNvGrpSpPr/>
          <p:nvPr/>
        </p:nvGrpSpPr>
        <p:grpSpPr>
          <a:xfrm>
            <a:off x="4667578" y="1140007"/>
            <a:ext cx="2475208" cy="654848"/>
            <a:chOff x="5956" y="6980"/>
            <a:chExt cx="1674" cy="830"/>
          </a:xfrm>
        </p:grpSpPr>
        <p:sp>
          <p:nvSpPr>
            <p:cNvPr id="88" name="图形"/>
            <p:cNvSpPr/>
            <p:nvPr>
              <p:custDataLst>
                <p:tags r:id="rId2"/>
              </p:custDataLst>
            </p:nvPr>
          </p:nvSpPr>
          <p:spPr>
            <a:xfrm flipH="1">
              <a:off x="6048" y="7018"/>
              <a:ext cx="1490" cy="79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7A26"/>
                </a:gs>
                <a:gs pos="100000">
                  <a:srgbClr val="FEA259"/>
                </a:gs>
              </a:gsLst>
              <a:lin ang="13500000" scaled="0"/>
            </a:gradFill>
            <a:ln>
              <a:noFill/>
            </a:ln>
            <a:effectLst>
              <a:outerShdw blurRad="215900" sx="102000" sy="102000" algn="ctr" rotWithShape="0">
                <a:srgbClr val="FE8B4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SemiBold"/>
                <a:ea typeface="思源宋体 SemiBold"/>
                <a:cs typeface="思源宋体 CN Heavy" panose="02020900000000000000" charset="-122"/>
              </a:endParaRPr>
            </a:p>
          </p:txBody>
        </p:sp>
        <p:sp>
          <p:nvSpPr>
            <p:cNvPr id="24" name="图形"/>
            <p:cNvSpPr txBox="1"/>
            <p:nvPr/>
          </p:nvSpPr>
          <p:spPr>
            <a:xfrm>
              <a:off x="5956" y="6980"/>
              <a:ext cx="1674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Việt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FDAE54-8AEF-2626-D7D1-059C4E360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621465"/>
            <a:ext cx="1336963" cy="1336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C80476-F5CB-AE94-477E-6549ABAE1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5853" y="1794855"/>
            <a:ext cx="7888908" cy="3859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296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" descr="5d1de482s853c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7" name="图形" descr="60sd85274b5aab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9686" t="8361" r="10690" b="13683"/>
          <a:stretch>
            <a:fillRect/>
          </a:stretch>
        </p:blipFill>
        <p:spPr>
          <a:xfrm rot="16200000">
            <a:off x="3103245" y="-2334260"/>
            <a:ext cx="5603875" cy="11287125"/>
          </a:xfrm>
          <a:prstGeom prst="rect">
            <a:avLst/>
          </a:prstGeom>
        </p:spPr>
      </p:pic>
      <p:pic>
        <p:nvPicPr>
          <p:cNvPr id="18" name="图形" descr="5d1dse482853c6"/>
          <p:cNvPicPr>
            <a:picLocks noChangeAspect="1"/>
          </p:cNvPicPr>
          <p:nvPr/>
        </p:nvPicPr>
        <p:blipFill>
          <a:blip r:embed="rId11"/>
          <a:srcRect r="79547" b="62187"/>
          <a:stretch>
            <a:fillRect/>
          </a:stretch>
        </p:blipFill>
        <p:spPr>
          <a:xfrm>
            <a:off x="0" y="0"/>
            <a:ext cx="2574290" cy="2379345"/>
          </a:xfrm>
          <a:prstGeom prst="rect">
            <a:avLst/>
          </a:prstGeom>
        </p:spPr>
      </p:pic>
      <p:pic>
        <p:nvPicPr>
          <p:cNvPr id="19" name="图形" descr="5d1dse482853c6"/>
          <p:cNvPicPr>
            <a:picLocks noChangeAspect="1"/>
          </p:cNvPicPr>
          <p:nvPr/>
        </p:nvPicPr>
        <p:blipFill>
          <a:blip r:embed="rId11"/>
          <a:srcRect l="37188" t="65042" r="36552"/>
          <a:stretch>
            <a:fillRect/>
          </a:stretch>
        </p:blipFill>
        <p:spPr>
          <a:xfrm>
            <a:off x="4533900" y="4727575"/>
            <a:ext cx="3201670" cy="2131060"/>
          </a:xfrm>
          <a:prstGeom prst="rect">
            <a:avLst/>
          </a:prstGeom>
        </p:spPr>
      </p:pic>
      <p:pic>
        <p:nvPicPr>
          <p:cNvPr id="20" name="图形" descr="E:\006包图网\素材\064家长会\5d0sdc75bfbd77a.png5d0sdc75bfbd77a"/>
          <p:cNvPicPr>
            <a:picLocks noChangeAspect="1"/>
          </p:cNvPicPr>
          <p:nvPr/>
        </p:nvPicPr>
        <p:blipFill>
          <a:blip r:embed="rId12"/>
          <a:srcRect l="68116"/>
          <a:stretch>
            <a:fillRect/>
          </a:stretch>
        </p:blipFill>
        <p:spPr>
          <a:xfrm>
            <a:off x="8010525" y="-88900"/>
            <a:ext cx="4288155" cy="6722745"/>
          </a:xfrm>
          <a:prstGeom prst="rect">
            <a:avLst/>
          </a:prstGeom>
        </p:spPr>
      </p:pic>
      <p:pic>
        <p:nvPicPr>
          <p:cNvPr id="28" name="图形" descr="5d1dse482853c6"/>
          <p:cNvPicPr>
            <a:picLocks noChangeAspect="1"/>
          </p:cNvPicPr>
          <p:nvPr/>
        </p:nvPicPr>
        <p:blipFill>
          <a:blip r:embed="rId11"/>
          <a:srcRect t="64885" r="80052"/>
          <a:stretch>
            <a:fillRect/>
          </a:stretch>
        </p:blipFill>
        <p:spPr>
          <a:xfrm>
            <a:off x="-68580" y="4531995"/>
            <a:ext cx="2642870" cy="2326005"/>
          </a:xfrm>
          <a:prstGeom prst="rect">
            <a:avLst/>
          </a:prstGeom>
        </p:spPr>
      </p:pic>
      <p:grpSp>
        <p:nvGrpSpPr>
          <p:cNvPr id="2" name="图形"/>
          <p:cNvGrpSpPr/>
          <p:nvPr/>
        </p:nvGrpSpPr>
        <p:grpSpPr>
          <a:xfrm>
            <a:off x="1250315" y="2163445"/>
            <a:ext cx="1323340" cy="1967865"/>
            <a:chOff x="1969" y="3407"/>
            <a:chExt cx="2084" cy="3099"/>
          </a:xfrm>
        </p:grpSpPr>
        <p:sp>
          <p:nvSpPr>
            <p:cNvPr id="122" name="图形"/>
            <p:cNvSpPr/>
            <p:nvPr>
              <p:custDataLst>
                <p:tags r:id="rId4"/>
              </p:custDataLst>
            </p:nvPr>
          </p:nvSpPr>
          <p:spPr>
            <a:xfrm>
              <a:off x="2628" y="5792"/>
              <a:ext cx="714" cy="714"/>
            </a:xfrm>
            <a:prstGeom prst="ellipse">
              <a:avLst/>
            </a:prstGeom>
            <a:gradFill>
              <a:gsLst>
                <a:gs pos="0">
                  <a:srgbClr val="FE8B3C"/>
                </a:gs>
                <a:gs pos="100000">
                  <a:srgbClr val="FE9F55"/>
                </a:gs>
              </a:gsLst>
              <a:lin ang="13500000" scaled="0"/>
            </a:gra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思源宋体 SemiBold"/>
                <a:cs typeface="思源宋体 SemiBold" panose="02020600000000000000" charset="-122"/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1969" y="3407"/>
              <a:ext cx="2085" cy="2085"/>
              <a:chOff x="9375" y="3025"/>
              <a:chExt cx="1384" cy="1384"/>
            </a:xfrm>
          </p:grpSpPr>
          <p:sp>
            <p:nvSpPr>
              <p:cNvPr id="124" name="图形"/>
              <p:cNvSpPr/>
              <p:nvPr>
                <p:custDataLst>
                  <p:tags r:id="rId5"/>
                </p:custDataLst>
              </p:nvPr>
            </p:nvSpPr>
            <p:spPr>
              <a:xfrm>
                <a:off x="9375" y="3025"/>
                <a:ext cx="1384" cy="1384"/>
              </a:xfrm>
              <a:prstGeom prst="ellipse">
                <a:avLst/>
              </a:prstGeom>
              <a:gradFill>
                <a:gsLst>
                  <a:gs pos="0">
                    <a:srgbClr val="FE8B3C"/>
                  </a:gs>
                  <a:gs pos="100000">
                    <a:srgbClr val="FE9F5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包图粗黑体" panose="02000800000000000000" charset="-122"/>
                  <a:ea typeface="包图粗黑体" panose="02000800000000000000" charset="-122"/>
                  <a:cs typeface="思源宋体 SemiBold" panose="02020600000000000000" charset="-122"/>
                </a:endParaRPr>
              </a:p>
            </p:txBody>
          </p:sp>
          <p:sp>
            <p:nvSpPr>
              <p:cNvPr id="125" name="图形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434" y="3177"/>
                <a:ext cx="1230" cy="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#9Slide07 IcielBaliho Script" pitchFamily="2" charset="0"/>
                    <a:ea typeface="包图粗黑体" panose="02000800000000000000" charset="-122"/>
                    <a:cs typeface="思源宋体 SemiBold" panose="02020600000000000000" charset="-122"/>
                  </a:rPr>
                  <a:t>01</a:t>
                </a:r>
              </a:p>
            </p:txBody>
          </p:sp>
        </p:grpSp>
      </p:grpSp>
      <p:pic>
        <p:nvPicPr>
          <p:cNvPr id="23" name="图形" descr="5d1dse482853c6"/>
          <p:cNvPicPr>
            <a:picLocks noChangeAspect="1"/>
          </p:cNvPicPr>
          <p:nvPr/>
        </p:nvPicPr>
        <p:blipFill>
          <a:blip r:embed="rId11"/>
          <a:srcRect l="88234" t="44365" b="25750"/>
          <a:stretch>
            <a:fillRect/>
          </a:stretch>
        </p:blipFill>
        <p:spPr>
          <a:xfrm flipH="1">
            <a:off x="1431290" y="4131310"/>
            <a:ext cx="1228725" cy="1561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74E92B-9BBE-A79A-EA53-845D4AF617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8595" y="568647"/>
            <a:ext cx="6828112" cy="5803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958" y="3190503"/>
            <a:ext cx="5377138" cy="302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" y="494364"/>
            <a:ext cx="8608766" cy="263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BB4F93-75F5-588B-8BC0-8AFC4E10F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125" y="105107"/>
            <a:ext cx="2688569" cy="1115665"/>
          </a:xfrm>
          <a:prstGeom prst="rect">
            <a:avLst/>
          </a:prstGeom>
        </p:spPr>
      </p:pic>
      <p:pic>
        <p:nvPicPr>
          <p:cNvPr id="6" name="图形" descr="E:\006包图网\素材\064家长会\5d0sdc75bfbd77a.png5d0sdc75bfbd77a">
            <a:extLst>
              <a:ext uri="{FF2B5EF4-FFF2-40B4-BE49-F238E27FC236}">
                <a16:creationId xmlns:a16="http://schemas.microsoft.com/office/drawing/2014/main" xmlns="" id="{3DAC96E4-BCA1-5827-AE14-DC8EF531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116"/>
          <a:stretch>
            <a:fillRect/>
          </a:stretch>
        </p:blipFill>
        <p:spPr>
          <a:xfrm>
            <a:off x="8940585" y="1440180"/>
            <a:ext cx="3369525" cy="52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3ADAEE-115A-0C37-4B32-07BDC8D8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>
            <a:extLst>
              <a:ext uri="{FF2B5EF4-FFF2-40B4-BE49-F238E27FC236}">
                <a16:creationId xmlns:a16="http://schemas.microsoft.com/office/drawing/2014/main" xmlns="" id="{08BE9EFE-FA5E-535A-2194-0D61F9F0BB3A}"/>
              </a:ext>
            </a:extLst>
          </p:cNvPr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19" b="1466"/>
          <a:stretch/>
        </p:blipFill>
        <p:spPr>
          <a:xfrm>
            <a:off x="1698172" y="1652469"/>
            <a:ext cx="3775668" cy="3899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t="3" r="24609" b="1415"/>
          <a:stretch/>
        </p:blipFill>
        <p:spPr>
          <a:xfrm>
            <a:off x="6923313" y="1726569"/>
            <a:ext cx="3921603" cy="39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xmlns="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75003" y="873176"/>
            <a:ext cx="8692751" cy="1408298"/>
            <a:chOff x="1022603" y="884192"/>
            <a:chExt cx="8692751" cy="14082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4A29C66-6009-920B-2FA4-5DEA53C845FA}"/>
                </a:ext>
              </a:extLst>
            </p:cNvPr>
            <p:cNvSpPr txBox="1"/>
            <p:nvPr/>
          </p:nvSpPr>
          <p:spPr>
            <a:xfrm>
              <a:off x="1022603" y="1100962"/>
              <a:ext cx="8692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1771" y="884192"/>
              <a:ext cx="1847248" cy="140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56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439771" y="797643"/>
            <a:ext cx="11582400" cy="57189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067182" y="4052948"/>
            <a:ext cx="3930924" cy="2463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1" y="2276765"/>
            <a:ext cx="12022354" cy="2091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41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887916" y="1045935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2721598" y="3275497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2744748" y="4550235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92317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1362478" y="1618340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1720831" y="2794111"/>
            <a:ext cx="8750338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1805315" y="3309269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Ê- </a:t>
            </a:r>
            <a:r>
              <a:rPr kumimoji="0" lang="en-US" sz="54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rPr>
              <a:t>đê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xmlns="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43392" b="48505"/>
          <a:stretch/>
        </p:blipFill>
        <p:spPr bwMode="auto">
          <a:xfrm>
            <a:off x="144747" y="1418911"/>
            <a:ext cx="11946282" cy="3870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1245789" y="566791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1613577" y="2904301"/>
            <a:ext cx="864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ϐ 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gì em hƢ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κ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à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ζ </a:t>
            </a:r>
            <a:r>
              <a:rPr lang="vi-VN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jây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1DE9FF-118F-7CCB-04BB-A76D0D3F4143}"/>
              </a:ext>
            </a:extLst>
          </p:cNvPr>
          <p:cNvSpPr txBox="1"/>
          <p:nvPr/>
        </p:nvSpPr>
        <p:spPr>
          <a:xfrm>
            <a:off x="448708" y="4161099"/>
            <a:ext cx="1065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Em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Έ; ε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o 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Ε− 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ǧ</a:t>
            </a:r>
            <a:r>
              <a:rPr lang="el-GR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lv-LV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ō wgày bŗg ǟâm</a:t>
            </a: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E3E5F-EC63-DC56-C8D9-4CE6DAE65F0D}"/>
              </a:ext>
            </a:extLst>
          </p:cNvPr>
          <p:cNvSpPr txBox="1"/>
          <p:nvPr/>
        </p:nvSpPr>
        <p:spPr>
          <a:xfrm>
            <a:off x="8312300" y="4959078"/>
            <a:ext cx="371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55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368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E7A26"/>
      </a:accent1>
      <a:accent2>
        <a:srgbClr val="FEA259"/>
      </a:accent2>
      <a:accent3>
        <a:srgbClr val="FE7A26"/>
      </a:accent3>
      <a:accent4>
        <a:srgbClr val="FEA259"/>
      </a:accent4>
      <a:accent5>
        <a:srgbClr val="FE7A26"/>
      </a:accent5>
      <a:accent6>
        <a:srgbClr val="FEA259"/>
      </a:accent6>
      <a:hlink>
        <a:srgbClr val="FE7A26"/>
      </a:hlink>
      <a:folHlink>
        <a:srgbClr val="FEA259"/>
      </a:folHlink>
    </a:clrScheme>
    <a:fontScheme name="自定义 9">
      <a:majorFont>
        <a:latin typeface="思源宋体 SemiBold"/>
        <a:ea typeface="思源宋体 SemiBold"/>
        <a:cs typeface=""/>
      </a:majorFont>
      <a:minorFont>
        <a:latin typeface="思源宋体 SemiBold"/>
        <a:ea typeface="思源宋体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89</Words>
  <Application>Microsoft Office PowerPoint</Application>
  <PresentationFormat>Widescreen</PresentationFormat>
  <Paragraphs>19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9" baseType="lpstr">
      <vt:lpstr>微软雅黑</vt:lpstr>
      <vt:lpstr>#9Slide05 Bodega Script</vt:lpstr>
      <vt:lpstr>#9Slide07 HoneyCream</vt:lpstr>
      <vt:lpstr>#9Slide07 IcielBaliho Script</vt:lpstr>
      <vt:lpstr>Arial</vt:lpstr>
      <vt:lpstr>Calibri</vt:lpstr>
      <vt:lpstr>Calibri Light</vt:lpstr>
      <vt:lpstr>Cambria</vt:lpstr>
      <vt:lpstr>HP001 4 hàng</vt:lpstr>
      <vt:lpstr>HP001 5 hàng</vt:lpstr>
      <vt:lpstr>HP001 5H</vt:lpstr>
      <vt:lpstr>Lobster</vt:lpstr>
      <vt:lpstr>黑体</vt:lpstr>
      <vt:lpstr>SVN-Genica Pro</vt:lpstr>
      <vt:lpstr>SVN-Newton</vt:lpstr>
      <vt:lpstr>SVN-Ready</vt:lpstr>
      <vt:lpstr>Times New Roman</vt:lpstr>
      <vt:lpstr>UTM Avo</vt:lpstr>
      <vt:lpstr>Vogue-ExtraBold</vt:lpstr>
      <vt:lpstr>Wingdings</vt:lpstr>
      <vt:lpstr>包图粗黑体</vt:lpstr>
      <vt:lpstr>字魂70号-灵悦黑体</vt:lpstr>
      <vt:lpstr>思源宋体 CN Heavy</vt:lpstr>
      <vt:lpstr>思源宋体 SemiBold</vt:lpstr>
      <vt:lpstr>等线</vt:lpstr>
      <vt:lpstr>Office 主题​​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32</cp:revision>
  <dcterms:created xsi:type="dcterms:W3CDTF">2022-06-26T04:01:17Z</dcterms:created>
  <dcterms:modified xsi:type="dcterms:W3CDTF">2025-12-26T02:37:34Z</dcterms:modified>
</cp:coreProperties>
</file>