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  <p:sldMasterId id="2147483719" r:id="rId5"/>
    <p:sldMasterId id="2147483724" r:id="rId6"/>
  </p:sldMasterIdLst>
  <p:notesMasterIdLst>
    <p:notesMasterId r:id="rId28"/>
  </p:notesMasterIdLst>
  <p:handoutMasterIdLst>
    <p:handoutMasterId r:id="rId29"/>
  </p:handoutMasterIdLst>
  <p:sldIdLst>
    <p:sldId id="364" r:id="rId7"/>
    <p:sldId id="292" r:id="rId8"/>
    <p:sldId id="257" r:id="rId9"/>
    <p:sldId id="361" r:id="rId10"/>
    <p:sldId id="276" r:id="rId11"/>
    <p:sldId id="346" r:id="rId12"/>
    <p:sldId id="349" r:id="rId13"/>
    <p:sldId id="347" r:id="rId14"/>
    <p:sldId id="348" r:id="rId15"/>
    <p:sldId id="350" r:id="rId16"/>
    <p:sldId id="351" r:id="rId17"/>
    <p:sldId id="352" r:id="rId18"/>
    <p:sldId id="271" r:id="rId19"/>
    <p:sldId id="353" r:id="rId20"/>
    <p:sldId id="278" r:id="rId21"/>
    <p:sldId id="355" r:id="rId22"/>
    <p:sldId id="354" r:id="rId23"/>
    <p:sldId id="357" r:id="rId24"/>
    <p:sldId id="358" r:id="rId25"/>
    <p:sldId id="359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068640-779D-F726-C597-ADE01C8D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7D83D800-239B-20E9-5E27-345BD2C0C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24F21434-7719-A458-489D-8EC775C7B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C715AC-0352-9252-63B0-927F07C73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23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9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4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Relationship Id="rId30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9D41EC6-0213-8D7F-D0C9-742FFF97B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xmlns="" id="{CD6EC7C9-EE0B-57D4-A120-350D688CD6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BC48DB64-70E7-94F8-4C56-3BB5E6B868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xmlns="" id="{9E244D46-AB80-98DE-644C-99FFC9BE3453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9BAB572-44AD-AC00-6C34-7B65ADE920D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2ACCC270-063E-F181-8E70-F03A05453C0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9D0D0246-5F62-69B6-CEA3-703F438AC0A1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BD6B317-F149-3439-E50E-4B604337A19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9F6716C-6EFB-E970-C2A0-0E7277E91A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7E32391-8D42-E3E0-2474-8E5AFD1E80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11" Type="http://schemas.openxmlformats.org/officeDocument/2006/relationships/image" Target="../media/image3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8.png"/><Relationship Id="rId7" Type="http://schemas.openxmlformats.org/officeDocument/2006/relationships/slide" Target="slide9.xml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6.xml"/><Relationship Id="rId5" Type="http://schemas.openxmlformats.org/officeDocument/2006/relationships/image" Target="../media/image41.jpeg"/><Relationship Id="rId10" Type="http://schemas.openxmlformats.org/officeDocument/2006/relationships/image" Target="../media/image3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6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B4FA586-87CF-2DE9-0FA0-4E0E809FBEDA}"/>
              </a:ext>
            </a:extLst>
          </p:cNvPr>
          <p:cNvSpPr/>
          <p:nvPr/>
        </p:nvSpPr>
        <p:spPr>
          <a:xfrm>
            <a:off x="132204" y="115677"/>
            <a:ext cx="1013552" cy="3305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0826B787-54C0-7539-22E7-0BB89C6A3F0D}"/>
              </a:ext>
            </a:extLst>
          </p:cNvPr>
          <p:cNvSpPr/>
          <p:nvPr/>
        </p:nvSpPr>
        <p:spPr>
          <a:xfrm>
            <a:off x="209321" y="82626"/>
            <a:ext cx="1013552" cy="3305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4D1B2E-3C8D-6063-EA30-0C9C52965E83}"/>
              </a:ext>
            </a:extLst>
          </p:cNvPr>
          <p:cNvSpPr/>
          <p:nvPr/>
        </p:nvSpPr>
        <p:spPr>
          <a:xfrm>
            <a:off x="198304" y="137711"/>
            <a:ext cx="1013552" cy="3305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2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xmlns="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xmlns="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3867" y="315418"/>
            <a:ext cx="11145742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416516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9305114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xmlns="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6FDCBB-3908-4B14-AFF8-C0471C68A165}"/>
              </a:ext>
            </a:extLst>
          </p:cNvPr>
          <p:cNvSpPr txBox="1"/>
          <p:nvPr/>
        </p:nvSpPr>
        <p:spPr>
          <a:xfrm>
            <a:off x="935665" y="3846061"/>
            <a:ext cx="10965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371600" y="607204"/>
            <a:ext cx="9689878" cy="1328023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từ ngữ chỉ sự vật ở trường</a:t>
            </a:r>
            <a:r>
              <a:rPr lang="vi-VN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kern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kern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lang="en-US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chiếu</a:t>
            </a:r>
            <a:r>
              <a:rPr lang="en-US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vi-VN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xmlns="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328023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xmlns="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1940957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2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FC3C6267-380E-458E-931B-4FFA68C3DE21}"/>
              </a:ext>
            </a:extLst>
          </p:cNvPr>
          <p:cNvSpPr/>
          <p:nvPr/>
        </p:nvSpPr>
        <p:spPr>
          <a:xfrm>
            <a:off x="5178278" y="2203460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 em hôm nay rất sạch sẽ.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xmlns="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xmlns="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35D736E-DAAE-F06B-DABA-23465895E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>
            <a:off x="3364322" y="4250734"/>
            <a:ext cx="4661559" cy="2681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F3EC3-1658-05E2-D557-664CD6AE4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9028" y="972328"/>
            <a:ext cx="8189228" cy="305722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412CAD5-04D9-A0B7-5114-9AB720E18D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97167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04935C-1E70-1165-00C8-DA5347C6B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584" y="297167"/>
            <a:ext cx="8248603" cy="432853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C462DE37-3961-A5DE-30E3-02CBE49C5A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16928"/>
          <a:stretch/>
        </p:blipFill>
        <p:spPr>
          <a:xfrm>
            <a:off x="1768070" y="2342183"/>
            <a:ext cx="3545990" cy="4670947"/>
          </a:xfrm>
          <a:prstGeom prst="ellipse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BD05E129-5A18-2B7E-B42B-84F46B79C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 flipH="1">
            <a:off x="8285211" y="4623966"/>
            <a:ext cx="4011085" cy="23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1080275"/>
            <a:ext cx="11291777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xmlns="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70397C-FE1A-751F-AA3A-FF556DDD0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719" y="2966715"/>
            <a:ext cx="8614395" cy="1201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D441B3-CA41-095E-65B9-70F1C7AD2367}"/>
              </a:ext>
            </a:extLst>
          </p:cNvPr>
          <p:cNvSpPr txBox="1"/>
          <p:nvPr/>
        </p:nvSpPr>
        <p:spPr>
          <a:xfrm>
            <a:off x="5401340" y="4518837"/>
            <a:ext cx="266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1,2)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9D2950B-2DAB-4765-D4A3-4AE9083016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7882DC0-1DA3-4214-29E0-C5E4A51E4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98F8C35-A1D1-91D4-77BF-2D21D2D12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51EFF6-821E-A7D1-3ACF-1FDBF6E9B9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3F5B4F-1C27-D693-ECAD-3834C37325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4153449-ABC9-5B08-46FB-6D327C850BEA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84A2FA4F-ECCE-AE2C-484C-A266B610A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870A23DE-9F24-5CED-43E1-8BBA018DE35E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3B396B6A-E314-B02D-2F82-EAC2D535A0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F98130D8-2421-FFA0-ABED-E324D02C94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>
            <a:off x="3364322" y="4250734"/>
            <a:ext cx="4661559" cy="2681706"/>
          </a:xfrm>
          <a:prstGeom prst="rect">
            <a:avLst/>
          </a:prstGeom>
        </p:spPr>
      </p:pic>
      <p:pic>
        <p:nvPicPr>
          <p:cNvPr id="9" name="Picture 8" descr="A black and orange text&#10;&#10;AI-generated content may be incorrect.">
            <a:extLst>
              <a:ext uri="{FF2B5EF4-FFF2-40B4-BE49-F238E27FC236}">
                <a16:creationId xmlns:a16="http://schemas.microsoft.com/office/drawing/2014/main" xmlns="" id="{AAA6C48B-1A8B-85BC-8D7E-E69CDC3C8E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7" y="1220149"/>
            <a:ext cx="12787423" cy="308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FDC21A4-72CA-44CF-AA12-736CFF3B8234}"/>
              </a:ext>
            </a:extLst>
          </p:cNvPr>
          <p:cNvGrpSpPr/>
          <p:nvPr/>
        </p:nvGrpSpPr>
        <p:grpSpPr>
          <a:xfrm>
            <a:off x="1742477" y="-85725"/>
            <a:ext cx="8211493" cy="1362076"/>
            <a:chOff x="6204317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44C9B84-66F4-4397-B783-E535BB199408}"/>
                </a:ext>
              </a:extLst>
            </p:cNvPr>
            <p:cNvGrpSpPr/>
            <p:nvPr/>
          </p:nvGrpSpPr>
          <p:grpSpPr>
            <a:xfrm>
              <a:off x="6204317" y="3258756"/>
              <a:ext cx="8211493" cy="898946"/>
              <a:chOff x="-220296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20296" y="3361616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xmlns="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xmlns="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xmlns="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xmlns="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22446DE-AC75-4AB2-BC36-F6FB1CBF4235}"/>
              </a:ext>
            </a:extLst>
          </p:cNvPr>
          <p:cNvSpPr txBox="1"/>
          <p:nvPr/>
        </p:nvSpPr>
        <p:spPr>
          <a:xfrm>
            <a:off x="-3999124" y="641694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22A6E70-3962-76CD-7E8B-7FE8CE2A8B77}"/>
              </a:ext>
            </a:extLst>
          </p:cNvPr>
          <p:cNvSpPr/>
          <p:nvPr/>
        </p:nvSpPr>
        <p:spPr>
          <a:xfrm>
            <a:off x="308472" y="143219"/>
            <a:ext cx="1101687" cy="3966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90B65-ECDD-55A2-3891-985786B89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9804" y="96328"/>
            <a:ext cx="5444200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C1D2CEC-7A52-D5AF-7109-272CC5BB79BC}"/>
              </a:ext>
            </a:extLst>
          </p:cNvPr>
          <p:cNvSpPr/>
          <p:nvPr/>
        </p:nvSpPr>
        <p:spPr>
          <a:xfrm>
            <a:off x="308473" y="126694"/>
            <a:ext cx="1013552" cy="3305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B74AB06-7386-78BA-666B-3404E1F247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584" y="5178867"/>
            <a:ext cx="1484946" cy="1484946"/>
          </a:xfrm>
          <a:prstGeom prst="rect">
            <a:avLst/>
          </a:prstGeom>
        </p:spPr>
      </p:pic>
      <p:sp>
        <p:nvSpPr>
          <p:cNvPr id="4" name="Arrow: Left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F3F685E6-78FB-4C44-D5AB-BBB92DA92B99}"/>
              </a:ext>
            </a:extLst>
          </p:cNvPr>
          <p:cNvSpPr/>
          <p:nvPr/>
        </p:nvSpPr>
        <p:spPr>
          <a:xfrm>
            <a:off x="0" y="104661"/>
            <a:ext cx="1013552" cy="3305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7081D2B-167F-26A7-C23F-61B919406D17}"/>
              </a:ext>
            </a:extLst>
          </p:cNvPr>
          <p:cNvSpPr/>
          <p:nvPr/>
        </p:nvSpPr>
        <p:spPr>
          <a:xfrm>
            <a:off x="99153" y="148728"/>
            <a:ext cx="1013552" cy="3305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505</Words>
  <Application>Microsoft Office PowerPoint</Application>
  <PresentationFormat>Widescreen</PresentationFormat>
  <Paragraphs>73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微软雅黑</vt:lpstr>
      <vt:lpstr>宋体</vt:lpstr>
      <vt:lpstr>#9Slide07 IcielHoneyCream</vt:lpstr>
      <vt:lpstr>Arial</vt:lpstr>
      <vt:lpstr>Arial-Rounded</vt:lpstr>
      <vt:lpstr>Calibri</vt:lpstr>
      <vt:lpstr>Calibri Light</vt:lpstr>
      <vt:lpstr>Cambria</vt:lpstr>
      <vt:lpstr>Cedarville Cursive</vt:lpstr>
      <vt:lpstr>HP001 4 hàng</vt:lpstr>
      <vt:lpstr>Lilita One</vt:lpstr>
      <vt:lpstr>LNTH-Kids  Chinese Font 1</vt:lpstr>
      <vt:lpstr>Lobster</vt:lpstr>
      <vt:lpstr>Montserrat</vt:lpstr>
      <vt:lpstr>Montserrat Medium</vt:lpstr>
      <vt:lpstr>SVN-Genica Pro</vt:lpstr>
      <vt:lpstr>Times New Roman</vt:lpstr>
      <vt:lpstr>华康海报体W12(P)</vt:lpstr>
      <vt:lpstr>字魂105号-简雅黑</vt:lpstr>
      <vt:lpstr>思源黑体 CN Bold</vt:lpstr>
      <vt:lpstr>汉仪跳跳体简</vt:lpstr>
      <vt:lpstr>等线</vt:lpstr>
      <vt:lpstr>Office 主题</vt:lpstr>
      <vt:lpstr>www.freeppt7.com</vt:lpstr>
      <vt:lpstr>Custom Design</vt:lpstr>
      <vt:lpstr>Welcome Winter! by Slidesgo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60</cp:revision>
  <dcterms:created xsi:type="dcterms:W3CDTF">2022-06-29T04:18:14Z</dcterms:created>
  <dcterms:modified xsi:type="dcterms:W3CDTF">2025-12-26T04:05:18Z</dcterms:modified>
</cp:coreProperties>
</file>