
<file path=[Content_Types].xml><?xml version="1.0" encoding="utf-8"?>
<Types xmlns="http://schemas.openxmlformats.org/package/2006/content-types">
  <Default Extension="png" ContentType="image/png"/>
  <Default Extension="mp3" ContentType="audio/m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1" r:id="rId1"/>
    <p:sldMasterId id="2147483770" r:id="rId2"/>
    <p:sldMasterId id="2147483782" r:id="rId3"/>
    <p:sldMasterId id="2147483787" r:id="rId4"/>
    <p:sldMasterId id="2147483799" r:id="rId5"/>
  </p:sldMasterIdLst>
  <p:notesMasterIdLst>
    <p:notesMasterId r:id="rId21"/>
  </p:notesMasterIdLst>
  <p:sldIdLst>
    <p:sldId id="2007577178" r:id="rId6"/>
    <p:sldId id="272" r:id="rId7"/>
    <p:sldId id="292" r:id="rId8"/>
    <p:sldId id="2007577175" r:id="rId9"/>
    <p:sldId id="2007577163" r:id="rId10"/>
    <p:sldId id="2007577164" r:id="rId11"/>
    <p:sldId id="306" r:id="rId12"/>
    <p:sldId id="2007577170" r:id="rId13"/>
    <p:sldId id="3374" r:id="rId14"/>
    <p:sldId id="2007577177" r:id="rId15"/>
    <p:sldId id="2007577171" r:id="rId16"/>
    <p:sldId id="2007577172" r:id="rId17"/>
    <p:sldId id="2007577176" r:id="rId18"/>
    <p:sldId id="2007577166" r:id="rId19"/>
    <p:sldId id="29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B7C6"/>
    <a:srgbClr val="DE9E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73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AD0B2F-3D89-4306-B3B4-8F2E213639DA}" type="datetimeFigureOut">
              <a:rPr lang="en-US" smtClean="0"/>
              <a:t>12/26/2025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EC087B-3E57-48A5-AF47-79589CB6DD84}" type="slidenum">
              <a:rPr lang="en-US" smtClean="0"/>
              <a:t>‹#›</a:t>
            </a:fld>
            <a:endParaRPr lang="en-US"/>
          </a:p>
        </p:txBody>
      </p:sp>
    </p:spTree>
    <p:extLst>
      <p:ext uri="{BB962C8B-B14F-4D97-AF65-F5344CB8AC3E}">
        <p14:creationId xmlns:p14="http://schemas.microsoft.com/office/powerpoint/2010/main" val="8683143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01601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ts val="1700"/>
              </a:lnSpc>
              <a:spcBef>
                <a:spcPts val="700"/>
              </a:spcBef>
              <a:spcAft>
                <a:spcPts val="700"/>
              </a:spcAft>
            </a:pPr>
            <a:r>
              <a:rPr lang="nl-NL"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HS1 nói: Tay bố dịu dàng.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ts val="1700"/>
              </a:lnSpc>
              <a:spcBef>
                <a:spcPts val="700"/>
              </a:spcBef>
              <a:spcAft>
                <a:spcPts val="700"/>
              </a:spcAft>
            </a:pPr>
            <a:r>
              <a:rPr lang="nl-NL"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HS2 nói: Xoa đầu em.</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ts val="1700"/>
              </a:lnSpc>
              <a:spcBef>
                <a:spcPts val="700"/>
              </a:spcBef>
              <a:spcAft>
                <a:spcPts val="700"/>
              </a:spcAft>
            </a:pPr>
            <a:r>
              <a:rPr lang="nl-NL"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HS3 nói: Tay mẹ dịu dàng.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ts val="1700"/>
              </a:lnSpc>
              <a:spcBef>
                <a:spcPts val="700"/>
              </a:spcBef>
              <a:spcAft>
                <a:spcPts val="700"/>
              </a:spcAft>
            </a:pPr>
            <a:r>
              <a:rPr lang="nl-NL"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HS4 nói: Dắt em đi chơi.</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ts val="1700"/>
              </a:lnSpc>
              <a:spcBef>
                <a:spcPts val="700"/>
              </a:spcBef>
              <a:spcAft>
                <a:spcPts val="700"/>
              </a:spcAft>
            </a:pPr>
            <a:r>
              <a:rPr lang="nl-NL"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HS5 nói: Tay cô dịu dàng.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ts val="1700"/>
              </a:lnSpc>
              <a:spcBef>
                <a:spcPts val="700"/>
              </a:spcBef>
              <a:spcAft>
                <a:spcPts val="700"/>
              </a:spcAft>
            </a:pPr>
            <a:r>
              <a:rPr lang="nl-NL"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HS6 nói: Dạy em học múa.</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ts val="1700"/>
              </a:lnSpc>
              <a:spcBef>
                <a:spcPts val="700"/>
              </a:spcBef>
              <a:spcAft>
                <a:spcPts val="700"/>
              </a:spcAft>
            </a:pPr>
            <a:r>
              <a:rPr lang="nl-NL"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HS7 nói: Tay chị dịu dàng.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HS8 nói: Dạy em cầm bút. </a:t>
            </a:r>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D1D305F-C0AA-4415-9875-62D4724BCC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59498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5.xml"/><Relationship Id="rId5" Type="http://schemas.openxmlformats.org/officeDocument/2006/relationships/image" Target="../media/image24.png"/><Relationship Id="rId4" Type="http://schemas.openxmlformats.org/officeDocument/2006/relationships/image" Target="../media/image23.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106507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997572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521623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2584939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5571612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209350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643827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810099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3882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xmlns="" id="{469D8460-D3E8-6283-D2D2-70B480D3476D}"/>
              </a:ext>
            </a:extLst>
          </p:cNvPr>
          <p:cNvSpPr/>
          <p:nvPr userDrawn="1"/>
        </p:nvSpPr>
        <p:spPr>
          <a:xfrm>
            <a:off x="267970" y="370114"/>
            <a:ext cx="11656060" cy="6117772"/>
          </a:xfrm>
          <a:prstGeom prst="roundRect">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Bold" panose="020B0800000000000000"/>
              <a:cs typeface="+mn-cs"/>
            </a:endParaRPr>
          </a:p>
        </p:txBody>
      </p:sp>
    </p:spTree>
    <p:extLst>
      <p:ext uri="{BB962C8B-B14F-4D97-AF65-F5344CB8AC3E}">
        <p14:creationId xmlns:p14="http://schemas.microsoft.com/office/powerpoint/2010/main" val="374211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0695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pic>
        <p:nvPicPr>
          <p:cNvPr id="3" name="图片 2">
            <a:extLst>
              <a:ext uri="{FF2B5EF4-FFF2-40B4-BE49-F238E27FC236}">
                <a16:creationId xmlns:a16="http://schemas.microsoft.com/office/drawing/2014/main" xmlns="" id="{E8A1B5AC-F249-84B4-F8D5-442E6D773F74}"/>
              </a:ext>
            </a:extLst>
          </p:cNvPr>
          <p:cNvPicPr>
            <a:picLocks noChangeAspect="1"/>
          </p:cNvPicPr>
          <p:nvPr userDrawn="1"/>
        </p:nvPicPr>
        <p:blipFill>
          <a:blip r:embed="rId3"/>
          <a:stretch>
            <a:fillRect/>
          </a:stretch>
        </p:blipFill>
        <p:spPr>
          <a:xfrm>
            <a:off x="0" y="0"/>
            <a:ext cx="12193057" cy="6858594"/>
          </a:xfrm>
          <a:prstGeom prst="rect">
            <a:avLst/>
          </a:prstGeom>
        </p:spPr>
      </p:pic>
      <p:sp>
        <p:nvSpPr>
          <p:cNvPr id="4" name="圆角矩形 17">
            <a:extLst>
              <a:ext uri="{FF2B5EF4-FFF2-40B4-BE49-F238E27FC236}">
                <a16:creationId xmlns:a16="http://schemas.microsoft.com/office/drawing/2014/main" xmlns="" id="{ADED0DC1-6378-DEE6-0FBA-334180BBB4DB}"/>
              </a:ext>
            </a:extLst>
          </p:cNvPr>
          <p:cNvSpPr/>
          <p:nvPr userDrawn="1"/>
        </p:nvSpPr>
        <p:spPr>
          <a:xfrm>
            <a:off x="267970" y="370114"/>
            <a:ext cx="11656060" cy="6117772"/>
          </a:xfrm>
          <a:prstGeom prst="roundRect">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Bold" panose="020B0800000000000000"/>
              <a:cs typeface="+mn-cs"/>
            </a:endParaRPr>
          </a:p>
        </p:txBody>
      </p:sp>
    </p:spTree>
    <p:extLst>
      <p:ext uri="{BB962C8B-B14F-4D97-AF65-F5344CB8AC3E}">
        <p14:creationId xmlns:p14="http://schemas.microsoft.com/office/powerpoint/2010/main" val="356955635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8224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1096222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067596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110035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621531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553691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2140863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925976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9010390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036489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pic>
        <p:nvPicPr>
          <p:cNvPr id="4" name="图片 3"/>
          <p:cNvPicPr>
            <a:picLocks noChangeAspect="1"/>
          </p:cNvPicPr>
          <p:nvPr userDrawn="1"/>
        </p:nvPicPr>
        <p:blipFill>
          <a:blip r:embed="rId3"/>
          <a:stretch>
            <a:fillRect/>
          </a:stretch>
        </p:blipFill>
        <p:spPr>
          <a:xfrm rot="958296" flipH="1">
            <a:off x="10327747" y="149248"/>
            <a:ext cx="1223999" cy="992123"/>
          </a:xfrm>
          <a:prstGeom prst="rect">
            <a:avLst/>
          </a:prstGeom>
        </p:spPr>
      </p:pic>
      <p:pic>
        <p:nvPicPr>
          <p:cNvPr id="3" name="图片 2">
            <a:extLst>
              <a:ext uri="{FF2B5EF4-FFF2-40B4-BE49-F238E27FC236}">
                <a16:creationId xmlns:a16="http://schemas.microsoft.com/office/drawing/2014/main" xmlns="" id="{6DAA0649-B094-5001-B9AB-E972F3B7D495}"/>
              </a:ext>
            </a:extLst>
          </p:cNvPr>
          <p:cNvPicPr>
            <a:picLocks noChangeAspect="1"/>
          </p:cNvPicPr>
          <p:nvPr userDrawn="1"/>
        </p:nvPicPr>
        <p:blipFill>
          <a:blip r:embed="rId4"/>
          <a:stretch>
            <a:fillRect/>
          </a:stretch>
        </p:blipFill>
        <p:spPr>
          <a:xfrm>
            <a:off x="0" y="0"/>
            <a:ext cx="12193057" cy="6858594"/>
          </a:xfrm>
          <a:prstGeom prst="rect">
            <a:avLst/>
          </a:prstGeom>
        </p:spPr>
      </p:pic>
      <p:sp>
        <p:nvSpPr>
          <p:cNvPr id="5" name="圆角矩形 17">
            <a:extLst>
              <a:ext uri="{FF2B5EF4-FFF2-40B4-BE49-F238E27FC236}">
                <a16:creationId xmlns:a16="http://schemas.microsoft.com/office/drawing/2014/main" xmlns="" id="{FCCA31FF-4A36-4EDB-55A6-E2712C2B1696}"/>
              </a:ext>
            </a:extLst>
          </p:cNvPr>
          <p:cNvSpPr/>
          <p:nvPr userDrawn="1"/>
        </p:nvSpPr>
        <p:spPr>
          <a:xfrm>
            <a:off x="267970" y="370114"/>
            <a:ext cx="11656060" cy="6117772"/>
          </a:xfrm>
          <a:prstGeom prst="roundRect">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Bold" panose="020B0800000000000000"/>
              <a:cs typeface="+mn-cs"/>
            </a:endParaRPr>
          </a:p>
        </p:txBody>
      </p:sp>
    </p:spTree>
    <p:extLst>
      <p:ext uri="{BB962C8B-B14F-4D97-AF65-F5344CB8AC3E}">
        <p14:creationId xmlns:p14="http://schemas.microsoft.com/office/powerpoint/2010/main" val="61141541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632615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1895689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仅标题">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0A602D4-009A-57DB-077A-33D19E8DF02C}"/>
              </a:ext>
            </a:extLst>
          </p:cNvPr>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A761EE0-533F-0CFA-EC77-EB926AF880AC}"/>
              </a:ext>
            </a:extLst>
          </p:cNvPr>
          <p:cNvSpPr>
            <a:spLocks noGrp="1"/>
          </p:cNvSpPr>
          <p:nvPr>
            <p:ph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3EAB936-DF87-AA88-2991-349161602FFF}"/>
              </a:ext>
            </a:extLst>
          </p:cNvPr>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12/26/2025</a:t>
            </a:fld>
            <a:endParaRPr lang="en-US"/>
          </a:p>
        </p:txBody>
      </p:sp>
      <p:sp>
        <p:nvSpPr>
          <p:cNvPr id="5" name="Footer Placeholder 4">
            <a:extLst>
              <a:ext uri="{FF2B5EF4-FFF2-40B4-BE49-F238E27FC236}">
                <a16:creationId xmlns:a16="http://schemas.microsoft.com/office/drawing/2014/main" xmlns="" id="{5BD0DFF3-F3F0-7197-C1FD-ED7D972E1D8F}"/>
              </a:ext>
            </a:extLst>
          </p:cNvPr>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23E7C911-5A16-CD2F-F5CC-9F2D0654F52C}"/>
              </a:ext>
            </a:extLst>
          </p:cNvPr>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
        <p:nvSpPr>
          <p:cNvPr id="7" name="TextBox 3">
            <a:extLst>
              <a:ext uri="{FF2B5EF4-FFF2-40B4-BE49-F238E27FC236}">
                <a16:creationId xmlns:a16="http://schemas.microsoft.com/office/drawing/2014/main" xmlns="" id="{F937D502-700D-7DE9-BCD9-478E4D34CAC9}"/>
              </a:ext>
            </a:extLst>
          </p:cNvPr>
          <p:cNvSpPr txBox="1"/>
          <p:nvPr userDrawn="1"/>
        </p:nvSpPr>
        <p:spPr>
          <a:xfrm>
            <a:off x="2960915" y="8562658"/>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xmlns=""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xmlns="" id="{843F76A9-C7A3-B17F-689B-4CF7EDC79D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38400" y="-177800"/>
            <a:ext cx="1658442" cy="1701800"/>
          </a:xfrm>
          <a:prstGeom prst="rect">
            <a:avLst/>
          </a:prstGeom>
        </p:spPr>
      </p:pic>
      <p:pic>
        <p:nvPicPr>
          <p:cNvPr id="10" name="Picture 9">
            <a:extLst>
              <a:ext uri="{FF2B5EF4-FFF2-40B4-BE49-F238E27FC236}">
                <a16:creationId xmlns:a16="http://schemas.microsoft.com/office/drawing/2014/main" xmlns="" id="{1F0834D3-17BA-4C99-33C3-81CDFB6B51C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11478" y="8204200"/>
            <a:ext cx="1658442" cy="1701800"/>
          </a:xfrm>
          <a:prstGeom prst="rect">
            <a:avLst/>
          </a:prstGeom>
        </p:spPr>
      </p:pic>
      <p:sp>
        <p:nvSpPr>
          <p:cNvPr id="11" name="Date Placeholder 3">
            <a:extLst>
              <a:ext uri="{FF2B5EF4-FFF2-40B4-BE49-F238E27FC236}">
                <a16:creationId xmlns:a16="http://schemas.microsoft.com/office/drawing/2014/main" xmlns="" id="{B3BC976C-DC05-687C-E08A-FAD0008A5351}"/>
              </a:ext>
            </a:extLst>
          </p:cNvPr>
          <p:cNvSpPr txBox="1">
            <a:spLocks/>
          </p:cNvSpPr>
          <p:nvPr userDrawn="1"/>
        </p:nvSpPr>
        <p:spPr>
          <a:xfrm>
            <a:off x="304800" y="4237568"/>
            <a:ext cx="1422400" cy="243417"/>
          </a:xfrm>
          <a:prstGeom prst="rect">
            <a:avLst/>
          </a:prstGeom>
        </p:spPr>
        <p:txBody>
          <a:bodyPr vert="horz" lIns="60960" tIns="30480" rIns="60960" bIns="3048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D8BD707-D9CF-40AE-B4C6-C98DA3205C09}" type="datetimeFigureOut">
              <a:rPr lang="en-US" sz="800" smtClean="0"/>
              <a:pPr/>
              <a:t>12/26/2025</a:t>
            </a:fld>
            <a:endParaRPr lang="en-US" sz="800"/>
          </a:p>
        </p:txBody>
      </p:sp>
      <p:sp>
        <p:nvSpPr>
          <p:cNvPr id="12" name="Slide Number Placeholder 5">
            <a:extLst>
              <a:ext uri="{FF2B5EF4-FFF2-40B4-BE49-F238E27FC236}">
                <a16:creationId xmlns:a16="http://schemas.microsoft.com/office/drawing/2014/main" xmlns="" id="{CE3A3AD1-8135-8C89-FB00-5CC7570A17E4}"/>
              </a:ext>
            </a:extLst>
          </p:cNvPr>
          <p:cNvSpPr txBox="1">
            <a:spLocks/>
          </p:cNvSpPr>
          <p:nvPr userDrawn="1"/>
        </p:nvSpPr>
        <p:spPr>
          <a:xfrm>
            <a:off x="4368800" y="4237568"/>
            <a:ext cx="1422400" cy="243417"/>
          </a:xfrm>
          <a:prstGeom prst="rect">
            <a:avLst/>
          </a:prstGeom>
        </p:spPr>
        <p:txBody>
          <a:bodyPr vert="horz" lIns="60960" tIns="30480" rIns="60960" bIns="3048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800" smtClean="0"/>
              <a:pPr/>
              <a:t>‹#›</a:t>
            </a:fld>
            <a:endParaRPr lang="en-US" sz="800"/>
          </a:p>
        </p:txBody>
      </p:sp>
      <p:pic>
        <p:nvPicPr>
          <p:cNvPr id="13" name="Picture 6">
            <a:extLst>
              <a:ext uri="{FF2B5EF4-FFF2-40B4-BE49-F238E27FC236}">
                <a16:creationId xmlns:a16="http://schemas.microsoft.com/office/drawing/2014/main" xmlns="" id="{6E81102A-7753-6FB0-CACC-3C9E9DA6C35E}"/>
              </a:ext>
            </a:extLst>
          </p:cNvPr>
          <p:cNvPicPr>
            <a:picLocks noChangeAspect="1"/>
          </p:cNvPicPr>
          <p:nvPr userDrawn="1"/>
        </p:nvPicPr>
        <p:blipFill rotWithShape="1">
          <a:blip r:embed="rId4" cstate="email">
            <a:extLst>
              <a:ext uri="{28A0092B-C50C-407E-A947-70E740481C1C}">
                <a14:useLocalDpi xmlns:a14="http://schemas.microsoft.com/office/drawing/2010/main" val="0"/>
              </a:ext>
            </a:extLst>
          </a:blip>
          <a:srcRect t="37667"/>
          <a:stretch/>
        </p:blipFill>
        <p:spPr>
          <a:xfrm>
            <a:off x="-35258828" y="-14364868"/>
            <a:ext cx="1706580" cy="1808962"/>
          </a:xfrm>
          <a:prstGeom prst="rect">
            <a:avLst/>
          </a:prstGeom>
        </p:spPr>
      </p:pic>
      <p:pic>
        <p:nvPicPr>
          <p:cNvPr id="14" name="Picture 6">
            <a:extLst>
              <a:ext uri="{FF2B5EF4-FFF2-40B4-BE49-F238E27FC236}">
                <a16:creationId xmlns:a16="http://schemas.microsoft.com/office/drawing/2014/main" xmlns="" id="{5D2A39F5-016F-F300-D9FC-A5560F369A2D}"/>
              </a:ext>
            </a:extLst>
          </p:cNvPr>
          <p:cNvPicPr>
            <a:picLocks noChangeAspect="1"/>
          </p:cNvPicPr>
          <p:nvPr userDrawn="1"/>
        </p:nvPicPr>
        <p:blipFill rotWithShape="1">
          <a:blip r:embed="rId4" cstate="email">
            <a:extLst>
              <a:ext uri="{28A0092B-C50C-407E-A947-70E740481C1C}">
                <a14:useLocalDpi xmlns:a14="http://schemas.microsoft.com/office/drawing/2010/main" val="0"/>
              </a:ext>
            </a:extLst>
          </a:blip>
          <a:srcRect t="37667"/>
          <a:stretch/>
        </p:blipFill>
        <p:spPr>
          <a:xfrm>
            <a:off x="56181172" y="-14364868"/>
            <a:ext cx="1706580" cy="1808962"/>
          </a:xfrm>
          <a:prstGeom prst="rect">
            <a:avLst/>
          </a:prstGeom>
        </p:spPr>
      </p:pic>
      <p:pic>
        <p:nvPicPr>
          <p:cNvPr id="15" name="Picture 6">
            <a:extLst>
              <a:ext uri="{FF2B5EF4-FFF2-40B4-BE49-F238E27FC236}">
                <a16:creationId xmlns:a16="http://schemas.microsoft.com/office/drawing/2014/main" xmlns="" id="{BA99F070-218D-CFEC-30C5-CA7D7180FC68}"/>
              </a:ext>
            </a:extLst>
          </p:cNvPr>
          <p:cNvPicPr>
            <a:picLocks noChangeAspect="1"/>
          </p:cNvPicPr>
          <p:nvPr userDrawn="1"/>
        </p:nvPicPr>
        <p:blipFill rotWithShape="1">
          <a:blip r:embed="rId4" cstate="email">
            <a:extLst>
              <a:ext uri="{28A0092B-C50C-407E-A947-70E740481C1C}">
                <a14:useLocalDpi xmlns:a14="http://schemas.microsoft.com/office/drawing/2010/main" val="0"/>
              </a:ext>
            </a:extLst>
          </a:blip>
          <a:srcRect t="37667"/>
          <a:stretch/>
        </p:blipFill>
        <p:spPr>
          <a:xfrm>
            <a:off x="-35258828" y="25487732"/>
            <a:ext cx="1706580" cy="1808962"/>
          </a:xfrm>
          <a:prstGeom prst="rect">
            <a:avLst/>
          </a:prstGeom>
        </p:spPr>
      </p:pic>
      <p:pic>
        <p:nvPicPr>
          <p:cNvPr id="16" name="Picture 6">
            <a:extLst>
              <a:ext uri="{FF2B5EF4-FFF2-40B4-BE49-F238E27FC236}">
                <a16:creationId xmlns:a16="http://schemas.microsoft.com/office/drawing/2014/main" xmlns="" id="{A38155D0-36A4-D3CB-2CA2-35F62688E932}"/>
              </a:ext>
            </a:extLst>
          </p:cNvPr>
          <p:cNvPicPr>
            <a:picLocks noChangeAspect="1"/>
          </p:cNvPicPr>
          <p:nvPr userDrawn="1"/>
        </p:nvPicPr>
        <p:blipFill rotWithShape="1">
          <a:blip r:embed="rId4" cstate="email">
            <a:extLst>
              <a:ext uri="{28A0092B-C50C-407E-A947-70E740481C1C}">
                <a14:useLocalDpi xmlns:a14="http://schemas.microsoft.com/office/drawing/2010/main" val="0"/>
              </a:ext>
            </a:extLst>
          </a:blip>
          <a:srcRect t="37667"/>
          <a:stretch/>
        </p:blipFill>
        <p:spPr>
          <a:xfrm>
            <a:off x="56181172" y="25487732"/>
            <a:ext cx="1706580" cy="1808962"/>
          </a:xfrm>
          <a:prstGeom prst="rect">
            <a:avLst/>
          </a:prstGeom>
        </p:spPr>
      </p:pic>
      <p:pic>
        <p:nvPicPr>
          <p:cNvPr id="17" name="Picture 6">
            <a:extLst>
              <a:ext uri="{FF2B5EF4-FFF2-40B4-BE49-F238E27FC236}">
                <a16:creationId xmlns:a16="http://schemas.microsoft.com/office/drawing/2014/main" xmlns="" id="{32B43ECD-F8F3-15A5-EA7C-E9DD47D0A7B9}"/>
              </a:ext>
            </a:extLst>
          </p:cNvPr>
          <p:cNvPicPr>
            <a:picLocks noChangeAspect="1"/>
          </p:cNvPicPr>
          <p:nvPr userDrawn="1"/>
        </p:nvPicPr>
        <p:blipFill rotWithShape="1">
          <a:blip r:embed="rId4" cstate="email">
            <a:extLst>
              <a:ext uri="{28A0092B-C50C-407E-A947-70E740481C1C}">
                <a14:useLocalDpi xmlns:a14="http://schemas.microsoft.com/office/drawing/2010/main" val="0"/>
              </a:ext>
            </a:extLst>
          </a:blip>
          <a:srcRect t="37667"/>
          <a:stretch/>
        </p:blipFill>
        <p:spPr>
          <a:xfrm>
            <a:off x="-23219228" y="-6211468"/>
            <a:ext cx="1706580" cy="1808962"/>
          </a:xfrm>
          <a:prstGeom prst="rect">
            <a:avLst/>
          </a:prstGeom>
        </p:spPr>
      </p:pic>
      <p:pic>
        <p:nvPicPr>
          <p:cNvPr id="18" name="Picture 6">
            <a:extLst>
              <a:ext uri="{FF2B5EF4-FFF2-40B4-BE49-F238E27FC236}">
                <a16:creationId xmlns:a16="http://schemas.microsoft.com/office/drawing/2014/main" xmlns="" id="{0AE14057-9F9F-E75F-3055-E1D288DBCE9C}"/>
              </a:ext>
            </a:extLst>
          </p:cNvPr>
          <p:cNvPicPr>
            <a:picLocks noChangeAspect="1"/>
          </p:cNvPicPr>
          <p:nvPr userDrawn="1"/>
        </p:nvPicPr>
        <p:blipFill rotWithShape="1">
          <a:blip r:embed="rId4" cstate="email">
            <a:extLst>
              <a:ext uri="{28A0092B-C50C-407E-A947-70E740481C1C}">
                <a14:useLocalDpi xmlns:a14="http://schemas.microsoft.com/office/drawing/2010/main" val="0"/>
              </a:ext>
            </a:extLst>
          </a:blip>
          <a:srcRect t="37667"/>
          <a:stretch/>
        </p:blipFill>
        <p:spPr>
          <a:xfrm>
            <a:off x="43531972" y="-5306987"/>
            <a:ext cx="1706580" cy="1808962"/>
          </a:xfrm>
          <a:prstGeom prst="rect">
            <a:avLst/>
          </a:prstGeom>
        </p:spPr>
      </p:pic>
      <p:pic>
        <p:nvPicPr>
          <p:cNvPr id="19" name="Picture 6">
            <a:extLst>
              <a:ext uri="{FF2B5EF4-FFF2-40B4-BE49-F238E27FC236}">
                <a16:creationId xmlns:a16="http://schemas.microsoft.com/office/drawing/2014/main" xmlns="" id="{CD7D67D8-9C3E-D505-38BD-5D0A33D023FB}"/>
              </a:ext>
            </a:extLst>
          </p:cNvPr>
          <p:cNvPicPr>
            <a:picLocks noChangeAspect="1"/>
          </p:cNvPicPr>
          <p:nvPr userDrawn="1"/>
        </p:nvPicPr>
        <p:blipFill rotWithShape="1">
          <a:blip r:embed="rId4" cstate="email">
            <a:extLst>
              <a:ext uri="{28A0092B-C50C-407E-A947-70E740481C1C}">
                <a14:useLocalDpi xmlns:a14="http://schemas.microsoft.com/office/drawing/2010/main" val="0"/>
              </a:ext>
            </a:extLst>
          </a:blip>
          <a:srcRect t="37667"/>
          <a:stretch/>
        </p:blipFill>
        <p:spPr>
          <a:xfrm>
            <a:off x="-23219228" y="19163132"/>
            <a:ext cx="1706580" cy="1808962"/>
          </a:xfrm>
          <a:prstGeom prst="rect">
            <a:avLst/>
          </a:prstGeom>
        </p:spPr>
      </p:pic>
      <p:pic>
        <p:nvPicPr>
          <p:cNvPr id="20" name="Picture 6">
            <a:extLst>
              <a:ext uri="{FF2B5EF4-FFF2-40B4-BE49-F238E27FC236}">
                <a16:creationId xmlns:a16="http://schemas.microsoft.com/office/drawing/2014/main" xmlns="" id="{58025525-2BE6-4C84-9FBC-DC7D6FC0F1C9}"/>
              </a:ext>
            </a:extLst>
          </p:cNvPr>
          <p:cNvPicPr>
            <a:picLocks noChangeAspect="1"/>
          </p:cNvPicPr>
          <p:nvPr userDrawn="1"/>
        </p:nvPicPr>
        <p:blipFill rotWithShape="1">
          <a:blip r:embed="rId4" cstate="email">
            <a:extLst>
              <a:ext uri="{28A0092B-C50C-407E-A947-70E740481C1C}">
                <a14:useLocalDpi xmlns:a14="http://schemas.microsoft.com/office/drawing/2010/main" val="0"/>
              </a:ext>
            </a:extLst>
          </a:blip>
          <a:srcRect t="37667"/>
          <a:stretch/>
        </p:blipFill>
        <p:spPr>
          <a:xfrm>
            <a:off x="43531972" y="20067614"/>
            <a:ext cx="1706580" cy="1808962"/>
          </a:xfrm>
          <a:prstGeom prst="rect">
            <a:avLst/>
          </a:prstGeom>
        </p:spPr>
      </p:pic>
      <p:pic>
        <p:nvPicPr>
          <p:cNvPr id="21" name="Hình ảnh 31">
            <a:extLst>
              <a:ext uri="{FF2B5EF4-FFF2-40B4-BE49-F238E27FC236}">
                <a16:creationId xmlns:a16="http://schemas.microsoft.com/office/drawing/2014/main" xmlns="" id="{EED241EB-B7BC-CD1C-2AF9-222864999ED6}"/>
              </a:ext>
            </a:extLst>
          </p:cNvPr>
          <p:cNvPicPr>
            <a:picLocks noChangeAspect="1"/>
          </p:cNvPicPr>
          <p:nvPr userDrawn="1"/>
        </p:nvPicPr>
        <p:blipFill>
          <a:blip r:embed="rId5"/>
          <a:stretch>
            <a:fillRect/>
          </a:stretch>
        </p:blipFill>
        <p:spPr>
          <a:xfrm>
            <a:off x="-1857326" y="-90820"/>
            <a:ext cx="1804572" cy="2542252"/>
          </a:xfrm>
          <a:prstGeom prst="rect">
            <a:avLst/>
          </a:prstGeom>
        </p:spPr>
      </p:pic>
    </p:spTree>
    <p:extLst>
      <p:ext uri="{BB962C8B-B14F-4D97-AF65-F5344CB8AC3E}">
        <p14:creationId xmlns:p14="http://schemas.microsoft.com/office/powerpoint/2010/main" val="1872446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xmlns="" id="{469D8460-D3E8-6283-D2D2-70B480D3476D}"/>
              </a:ext>
            </a:extLst>
          </p:cNvPr>
          <p:cNvSpPr/>
          <p:nvPr userDrawn="1"/>
        </p:nvSpPr>
        <p:spPr>
          <a:xfrm>
            <a:off x="267970" y="370114"/>
            <a:ext cx="11656060" cy="6117772"/>
          </a:xfrm>
          <a:prstGeom prst="roundRect">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Bold" panose="020B0800000000000000"/>
              <a:cs typeface="+mn-cs"/>
            </a:endParaRPr>
          </a:p>
        </p:txBody>
      </p:sp>
    </p:spTree>
    <p:extLst>
      <p:ext uri="{BB962C8B-B14F-4D97-AF65-F5344CB8AC3E}">
        <p14:creationId xmlns:p14="http://schemas.microsoft.com/office/powerpoint/2010/main" val="31030342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8930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3243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2025/12/26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2904543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2025/12/26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45909948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608897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9387515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909378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944125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7.png"/><Relationship Id="rId18" Type="http://schemas.openxmlformats.org/officeDocument/2006/relationships/image" Target="../media/image12.png"/><Relationship Id="rId26" Type="http://schemas.openxmlformats.org/officeDocument/2006/relationships/image" Target="../media/image20.png"/><Relationship Id="rId3" Type="http://schemas.openxmlformats.org/officeDocument/2006/relationships/slideLayout" Target="../slideLayouts/slideLayout8.xml"/><Relationship Id="rId21" Type="http://schemas.openxmlformats.org/officeDocument/2006/relationships/image" Target="../media/image15.png"/><Relationship Id="rId7" Type="http://schemas.openxmlformats.org/officeDocument/2006/relationships/slideLayout" Target="../slideLayouts/slideLayout12.xml"/><Relationship Id="rId12" Type="http://schemas.openxmlformats.org/officeDocument/2006/relationships/theme" Target="../theme/theme2.xml"/><Relationship Id="rId17" Type="http://schemas.openxmlformats.org/officeDocument/2006/relationships/image" Target="../media/image11.png"/><Relationship Id="rId25" Type="http://schemas.openxmlformats.org/officeDocument/2006/relationships/image" Target="../media/image19.png"/><Relationship Id="rId2" Type="http://schemas.openxmlformats.org/officeDocument/2006/relationships/slideLayout" Target="../slideLayouts/slideLayout7.xml"/><Relationship Id="rId16" Type="http://schemas.openxmlformats.org/officeDocument/2006/relationships/image" Target="../media/image10.png"/><Relationship Id="rId20" Type="http://schemas.openxmlformats.org/officeDocument/2006/relationships/image" Target="../media/image14.png"/><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24" Type="http://schemas.openxmlformats.org/officeDocument/2006/relationships/image" Target="../media/image18.png"/><Relationship Id="rId5" Type="http://schemas.openxmlformats.org/officeDocument/2006/relationships/slideLayout" Target="../slideLayouts/slideLayout10.xml"/><Relationship Id="rId15" Type="http://schemas.openxmlformats.org/officeDocument/2006/relationships/image" Target="../media/image9.png"/><Relationship Id="rId23" Type="http://schemas.openxmlformats.org/officeDocument/2006/relationships/image" Target="../media/image17.png"/><Relationship Id="rId10" Type="http://schemas.openxmlformats.org/officeDocument/2006/relationships/slideLayout" Target="../slideLayouts/slideLayout15.xml"/><Relationship Id="rId19" Type="http://schemas.openxmlformats.org/officeDocument/2006/relationships/image" Target="../media/image13.png"/><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image" Target="../media/image8.png"/><Relationship Id="rId22" Type="http://schemas.openxmlformats.org/officeDocument/2006/relationships/image" Target="../media/image16.png"/><Relationship Id="rId27"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21.png"/><Relationship Id="rId5" Type="http://schemas.openxmlformats.org/officeDocument/2006/relationships/theme" Target="../theme/theme3.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7.png"/><Relationship Id="rId18" Type="http://schemas.openxmlformats.org/officeDocument/2006/relationships/image" Target="../media/image12.png"/><Relationship Id="rId26" Type="http://schemas.openxmlformats.org/officeDocument/2006/relationships/image" Target="../media/image20.png"/><Relationship Id="rId3" Type="http://schemas.openxmlformats.org/officeDocument/2006/relationships/slideLayout" Target="../slideLayouts/slideLayout23.xml"/><Relationship Id="rId21" Type="http://schemas.openxmlformats.org/officeDocument/2006/relationships/image" Target="../media/image15.png"/><Relationship Id="rId7" Type="http://schemas.openxmlformats.org/officeDocument/2006/relationships/slideLayout" Target="../slideLayouts/slideLayout27.xml"/><Relationship Id="rId12" Type="http://schemas.openxmlformats.org/officeDocument/2006/relationships/theme" Target="../theme/theme4.xml"/><Relationship Id="rId17" Type="http://schemas.openxmlformats.org/officeDocument/2006/relationships/image" Target="../media/image11.png"/><Relationship Id="rId25" Type="http://schemas.openxmlformats.org/officeDocument/2006/relationships/image" Target="../media/image19.png"/><Relationship Id="rId2" Type="http://schemas.openxmlformats.org/officeDocument/2006/relationships/slideLayout" Target="../slideLayouts/slideLayout22.xml"/><Relationship Id="rId16" Type="http://schemas.openxmlformats.org/officeDocument/2006/relationships/image" Target="../media/image10.png"/><Relationship Id="rId20" Type="http://schemas.openxmlformats.org/officeDocument/2006/relationships/image" Target="../media/image14.png"/><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image" Target="../media/image18.png"/><Relationship Id="rId5" Type="http://schemas.openxmlformats.org/officeDocument/2006/relationships/slideLayout" Target="../slideLayouts/slideLayout25.xml"/><Relationship Id="rId15" Type="http://schemas.openxmlformats.org/officeDocument/2006/relationships/image" Target="../media/image9.png"/><Relationship Id="rId23" Type="http://schemas.openxmlformats.org/officeDocument/2006/relationships/image" Target="../media/image17.png"/><Relationship Id="rId10" Type="http://schemas.openxmlformats.org/officeDocument/2006/relationships/slideLayout" Target="../slideLayouts/slideLayout30.xml"/><Relationship Id="rId19" Type="http://schemas.openxmlformats.org/officeDocument/2006/relationships/image" Target="../media/image13.png"/><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image" Target="../media/image8.png"/><Relationship Id="rId22" Type="http://schemas.openxmlformats.org/officeDocument/2006/relationships/image" Target="../media/image16.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image" Target="../media/image3.png"/><Relationship Id="rId5" Type="http://schemas.openxmlformats.org/officeDocument/2006/relationships/theme" Target="../theme/theme5.xml"/><Relationship Id="rId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b="0" i="0">
                <a:solidFill>
                  <a:schemeClr val="tx1">
                    <a:tint val="75000"/>
                  </a:schemeClr>
                </a:solidFill>
                <a:latin typeface="inpin heiti" charset="-122"/>
                <a:ea typeface="inpin heiti" charset="-122"/>
              </a:defRPr>
            </a:lvl1pPr>
          </a:lstStyle>
          <a:p>
            <a:fld id="{530820CF-B880-4189-942D-D702A7CBA730}" type="datetimeFigureOut">
              <a:rPr lang="zh-CN" altLang="en-US" smtClean="0"/>
              <a:pPr/>
              <a:t>2025/12/26</a:t>
            </a:fld>
            <a:endParaRPr lang="zh-CN" altLang="en-US" dirty="0"/>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b="0" i="0">
                <a:solidFill>
                  <a:schemeClr val="tx1">
                    <a:tint val="75000"/>
                  </a:schemeClr>
                </a:solidFill>
                <a:latin typeface="inpin heiti" charset="-122"/>
                <a:ea typeface="inpin heiti" charset="-122"/>
              </a:defRPr>
            </a:lvl1pPr>
          </a:lstStyle>
          <a:p>
            <a:endParaRPr lang="zh-CN" altLang="en-US" dirty="0"/>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b="0" i="0">
                <a:solidFill>
                  <a:schemeClr val="tx1">
                    <a:tint val="75000"/>
                  </a:schemeClr>
                </a:solidFill>
                <a:latin typeface="inpin heiti" charset="-122"/>
                <a:ea typeface="inpin heiti" charset="-122"/>
              </a:defRPr>
            </a:lvl1pPr>
          </a:lstStyle>
          <a:p>
            <a:fld id="{0C913308-F349-4B6D-A68A-DD1791B4A57B}" type="slidenum">
              <a:rPr lang="zh-CN" altLang="en-US" smtClean="0"/>
              <a:pPr/>
              <a:t>‹#›</a:t>
            </a:fld>
            <a:endParaRPr lang="zh-CN" altLang="en-US" dirty="0"/>
          </a:p>
        </p:txBody>
      </p:sp>
      <p:pic>
        <p:nvPicPr>
          <p:cNvPr id="12" name="图片 11"/>
          <p:cNvPicPr>
            <a:picLocks noChangeAspect="1"/>
          </p:cNvPicPr>
          <p:nvPr userDrawn="1"/>
        </p:nvPicPr>
        <p:blipFill rotWithShape="1">
          <a:blip r:embed="rId8" cstate="print">
            <a:extLst>
              <a:ext uri="{28A0092B-C50C-407E-A947-70E740481C1C}">
                <a14:useLocalDpi xmlns:a14="http://schemas.microsoft.com/office/drawing/2010/main" val="0"/>
              </a:ext>
            </a:extLst>
          </a:blip>
          <a:srcRect r="22909" b="71307"/>
          <a:stretch/>
        </p:blipFill>
        <p:spPr>
          <a:xfrm>
            <a:off x="7364122" y="4543119"/>
            <a:ext cx="4827879" cy="2317000"/>
          </a:xfrm>
          <a:prstGeom prst="rect">
            <a:avLst/>
          </a:prstGeom>
        </p:spPr>
      </p:pic>
      <p:sp>
        <p:nvSpPr>
          <p:cNvPr id="7" name="矩形 6">
            <a:extLst>
              <a:ext uri="{FF2B5EF4-FFF2-40B4-BE49-F238E27FC236}">
                <a16:creationId xmlns:a16="http://schemas.microsoft.com/office/drawing/2014/main" xmlns="" id="{42643604-4AA1-431F-A3FD-A92279CD9E8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0" i="0" dirty="0">
              <a:latin typeface="inpin heiti" charset="-122"/>
              <a:ea typeface="inpin heiti" charset="-122"/>
            </a:endParaRPr>
          </a:p>
        </p:txBody>
      </p:sp>
      <p:pic>
        <p:nvPicPr>
          <p:cNvPr id="8" name="图片 2">
            <a:extLst>
              <a:ext uri="{FF2B5EF4-FFF2-40B4-BE49-F238E27FC236}">
                <a16:creationId xmlns:a16="http://schemas.microsoft.com/office/drawing/2014/main" xmlns="" id="{012C5175-BAC0-447D-2433-5F32E436D9DE}"/>
              </a:ext>
            </a:extLst>
          </p:cNvPr>
          <p:cNvPicPr>
            <a:picLocks noChangeAspect="1"/>
          </p:cNvPicPr>
          <p:nvPr userDrawn="1"/>
        </p:nvPicPr>
        <p:blipFill>
          <a:blip r:embed="rId9"/>
          <a:stretch>
            <a:fillRect/>
          </a:stretch>
        </p:blipFill>
        <p:spPr>
          <a:xfrm>
            <a:off x="0" y="0"/>
            <a:ext cx="12193057" cy="6858594"/>
          </a:xfrm>
          <a:prstGeom prst="rect">
            <a:avLst/>
          </a:prstGeom>
        </p:spPr>
      </p:pic>
      <p:sp>
        <p:nvSpPr>
          <p:cNvPr id="9" name="圆角矩形 17">
            <a:extLst>
              <a:ext uri="{FF2B5EF4-FFF2-40B4-BE49-F238E27FC236}">
                <a16:creationId xmlns:a16="http://schemas.microsoft.com/office/drawing/2014/main" xmlns="" id="{D34B69DB-F46D-AC12-5E13-8482109188B3}"/>
              </a:ext>
            </a:extLst>
          </p:cNvPr>
          <p:cNvSpPr/>
          <p:nvPr userDrawn="1"/>
        </p:nvSpPr>
        <p:spPr>
          <a:xfrm>
            <a:off x="267970" y="370114"/>
            <a:ext cx="11656060" cy="6117772"/>
          </a:xfrm>
          <a:prstGeom prst="roundRect">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Bold" panose="020B0800000000000000"/>
              <a:cs typeface="+mn-cs"/>
            </a:endParaRPr>
          </a:p>
        </p:txBody>
      </p:sp>
      <p:pic>
        <p:nvPicPr>
          <p:cNvPr id="10" name="Picture 9" descr="A round pink circle with white text and a black background&#10;&#10;AI-generated content may be incorrect.">
            <a:extLst>
              <a:ext uri="{FF2B5EF4-FFF2-40B4-BE49-F238E27FC236}">
                <a16:creationId xmlns:a16="http://schemas.microsoft.com/office/drawing/2014/main" xmlns="" id="{B21A2E91-4D3F-7AD5-155F-C459CC9F82A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02983" y="197443"/>
            <a:ext cx="1439972" cy="1439972"/>
          </a:xfrm>
          <a:prstGeom prst="rect">
            <a:avLst/>
          </a:prstGeom>
        </p:spPr>
      </p:pic>
    </p:spTree>
    <p:extLst>
      <p:ext uri="{BB962C8B-B14F-4D97-AF65-F5344CB8AC3E}">
        <p14:creationId xmlns:p14="http://schemas.microsoft.com/office/powerpoint/2010/main" val="3109084327"/>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Lst>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xStyles>
    <p:titleStyle>
      <a:lvl1pPr algn="ctr" defTabSz="1219170" rtl="0" eaLnBrk="1" latinLnBrk="0" hangingPunct="1">
        <a:spcBef>
          <a:spcPct val="0"/>
        </a:spcBef>
        <a:buNone/>
        <a:defRPr sz="5867" b="0" i="0" kern="1200">
          <a:solidFill>
            <a:schemeClr val="tx1"/>
          </a:solidFill>
          <a:latin typeface="inpin heiti" charset="-122"/>
          <a:ea typeface="inpin heiti" charset="-122"/>
          <a:cs typeface="+mj-cs"/>
        </a:defRPr>
      </a:lvl1pPr>
    </p:titleStyle>
    <p:bodyStyle>
      <a:lvl1pPr marL="457189" indent="-457189" algn="l" defTabSz="1219170" rtl="0" eaLnBrk="1" latinLnBrk="0" hangingPunct="1">
        <a:spcBef>
          <a:spcPct val="20000"/>
        </a:spcBef>
        <a:buFont typeface="Arial" pitchFamily="34" charset="0"/>
        <a:buChar char="•"/>
        <a:defRPr sz="4267" b="0" i="0" kern="1200">
          <a:solidFill>
            <a:schemeClr val="tx1"/>
          </a:solidFill>
          <a:latin typeface="inpin heiti" charset="-122"/>
          <a:ea typeface="inpin heiti" charset="-122"/>
          <a:cs typeface="+mn-cs"/>
        </a:defRPr>
      </a:lvl1pPr>
      <a:lvl2pPr marL="990575" indent="-380990" algn="l" defTabSz="1219170" rtl="0" eaLnBrk="1" latinLnBrk="0" hangingPunct="1">
        <a:spcBef>
          <a:spcPct val="20000"/>
        </a:spcBef>
        <a:buFont typeface="Arial" pitchFamily="34" charset="0"/>
        <a:buChar char="–"/>
        <a:defRPr sz="3733" b="0" i="0" kern="1200">
          <a:solidFill>
            <a:schemeClr val="tx1"/>
          </a:solidFill>
          <a:latin typeface="inpin heiti" charset="-122"/>
          <a:ea typeface="inpin heiti" charset="-122"/>
          <a:cs typeface="+mn-cs"/>
        </a:defRPr>
      </a:lvl2pPr>
      <a:lvl3pPr marL="1523962" indent="-304792" algn="l" defTabSz="1219170" rtl="0" eaLnBrk="1" latinLnBrk="0" hangingPunct="1">
        <a:spcBef>
          <a:spcPct val="20000"/>
        </a:spcBef>
        <a:buFont typeface="Arial" pitchFamily="34" charset="0"/>
        <a:buChar char="•"/>
        <a:defRPr sz="3200" b="0" i="0" kern="1200">
          <a:solidFill>
            <a:schemeClr val="tx1"/>
          </a:solidFill>
          <a:latin typeface="inpin heiti" charset="-122"/>
          <a:ea typeface="inpin heiti" charset="-122"/>
          <a:cs typeface="+mn-cs"/>
        </a:defRPr>
      </a:lvl3pPr>
      <a:lvl4pPr marL="2133547" indent="-304792" algn="l" defTabSz="1219170" rtl="0" eaLnBrk="1" latinLnBrk="0" hangingPunct="1">
        <a:spcBef>
          <a:spcPct val="20000"/>
        </a:spcBef>
        <a:buFont typeface="Arial" pitchFamily="34" charset="0"/>
        <a:buChar char="–"/>
        <a:defRPr sz="2667" b="0" i="0" kern="1200">
          <a:solidFill>
            <a:schemeClr val="tx1"/>
          </a:solidFill>
          <a:latin typeface="inpin heiti" charset="-122"/>
          <a:ea typeface="inpin heiti" charset="-122"/>
          <a:cs typeface="+mn-cs"/>
        </a:defRPr>
      </a:lvl4pPr>
      <a:lvl5pPr marL="2743131" indent="-304792" algn="l" defTabSz="1219170" rtl="0" eaLnBrk="1" latinLnBrk="0" hangingPunct="1">
        <a:spcBef>
          <a:spcPct val="20000"/>
        </a:spcBef>
        <a:buFont typeface="Arial" pitchFamily="34" charset="0"/>
        <a:buChar char="»"/>
        <a:defRPr sz="2667" b="0" i="0" kern="1200">
          <a:solidFill>
            <a:schemeClr val="tx1"/>
          </a:solidFill>
          <a:latin typeface="inpin heiti" charset="-122"/>
          <a:ea typeface="inpin heiti" charset="-122"/>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4" name="Freeform 2"/>
          <p:cNvSpPr/>
          <p:nvPr userDrawn="1"/>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3"/>
            <a:stretch>
              <a:fillRect l="-180" r="-180" b="-40282"/>
            </a:stretch>
          </a:blipFill>
        </p:spPr>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12/26/2025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
        <p:nvSpPr>
          <p:cNvPr id="7" name="Freeform 3"/>
          <p:cNvSpPr/>
          <p:nvPr userDrawn="1"/>
        </p:nvSpPr>
        <p:spPr>
          <a:xfrm>
            <a:off x="0" y="3977124"/>
            <a:ext cx="12192000" cy="2880876"/>
          </a:xfrm>
          <a:custGeom>
            <a:avLst/>
            <a:gdLst/>
            <a:ahLst/>
            <a:cxnLst/>
            <a:rect l="l" t="t" r="r" b="b"/>
            <a:pathLst>
              <a:path w="18288000" h="4321314">
                <a:moveTo>
                  <a:pt x="0" y="0"/>
                </a:moveTo>
                <a:lnTo>
                  <a:pt x="18288000" y="0"/>
                </a:lnTo>
                <a:lnTo>
                  <a:pt x="18288000" y="4321314"/>
                </a:lnTo>
                <a:lnTo>
                  <a:pt x="0" y="4321314"/>
                </a:lnTo>
                <a:lnTo>
                  <a:pt x="0" y="0"/>
                </a:lnTo>
                <a:close/>
              </a:path>
            </a:pathLst>
          </a:custGeom>
          <a:blipFill>
            <a:blip r:embed="rId14"/>
            <a:stretch>
              <a:fillRect l="-6019" t="-44602" r="-4852" b="-56574"/>
            </a:stretch>
          </a:blipFill>
        </p:spPr>
      </p:sp>
      <p:sp>
        <p:nvSpPr>
          <p:cNvPr id="8" name="Freeform 4"/>
          <p:cNvSpPr/>
          <p:nvPr userDrawn="1"/>
        </p:nvSpPr>
        <p:spPr>
          <a:xfrm>
            <a:off x="-355832" y="1794261"/>
            <a:ext cx="12903666" cy="2728048"/>
          </a:xfrm>
          <a:custGeom>
            <a:avLst/>
            <a:gdLst/>
            <a:ahLst/>
            <a:cxnLst/>
            <a:rect l="l" t="t" r="r" b="b"/>
            <a:pathLst>
              <a:path w="19355499" h="4092072">
                <a:moveTo>
                  <a:pt x="0" y="0"/>
                </a:moveTo>
                <a:lnTo>
                  <a:pt x="19355498" y="0"/>
                </a:lnTo>
                <a:lnTo>
                  <a:pt x="19355498" y="4092072"/>
                </a:lnTo>
                <a:lnTo>
                  <a:pt x="0" y="4092072"/>
                </a:lnTo>
                <a:lnTo>
                  <a:pt x="0" y="0"/>
                </a:lnTo>
                <a:close/>
              </a:path>
            </a:pathLst>
          </a:custGeom>
          <a:blipFill>
            <a:blip r:embed="rId15"/>
            <a:stretch>
              <a:fillRect/>
            </a:stretch>
          </a:blipFill>
        </p:spPr>
      </p:sp>
      <p:sp>
        <p:nvSpPr>
          <p:cNvPr id="9" name="Freeform 5"/>
          <p:cNvSpPr/>
          <p:nvPr userDrawn="1"/>
        </p:nvSpPr>
        <p:spPr>
          <a:xfrm>
            <a:off x="10248564" y="1270189"/>
            <a:ext cx="1840250" cy="2816709"/>
          </a:xfrm>
          <a:custGeom>
            <a:avLst/>
            <a:gdLst/>
            <a:ahLst/>
            <a:cxnLst/>
            <a:rect l="l" t="t" r="r" b="b"/>
            <a:pathLst>
              <a:path w="2760375" h="4225064">
                <a:moveTo>
                  <a:pt x="0" y="0"/>
                </a:moveTo>
                <a:lnTo>
                  <a:pt x="2760375" y="0"/>
                </a:lnTo>
                <a:lnTo>
                  <a:pt x="2760375" y="4225065"/>
                </a:lnTo>
                <a:lnTo>
                  <a:pt x="0" y="4225065"/>
                </a:lnTo>
                <a:lnTo>
                  <a:pt x="0" y="0"/>
                </a:lnTo>
                <a:close/>
              </a:path>
            </a:pathLst>
          </a:custGeom>
          <a:blipFill>
            <a:blip r:embed="rId16"/>
            <a:stretch>
              <a:fillRect/>
            </a:stretch>
          </a:blipFill>
        </p:spPr>
      </p:sp>
      <p:sp>
        <p:nvSpPr>
          <p:cNvPr id="10" name="Freeform 6"/>
          <p:cNvSpPr/>
          <p:nvPr userDrawn="1"/>
        </p:nvSpPr>
        <p:spPr>
          <a:xfrm>
            <a:off x="5398983" y="3977124"/>
            <a:ext cx="9442299" cy="3765117"/>
          </a:xfrm>
          <a:custGeom>
            <a:avLst/>
            <a:gdLst/>
            <a:ahLst/>
            <a:cxnLst/>
            <a:rect l="l" t="t" r="r" b="b"/>
            <a:pathLst>
              <a:path w="14163449" h="5647675">
                <a:moveTo>
                  <a:pt x="0" y="0"/>
                </a:moveTo>
                <a:lnTo>
                  <a:pt x="14163449" y="0"/>
                </a:lnTo>
                <a:lnTo>
                  <a:pt x="14163449" y="5647676"/>
                </a:lnTo>
                <a:lnTo>
                  <a:pt x="0" y="5647676"/>
                </a:lnTo>
                <a:lnTo>
                  <a:pt x="0" y="0"/>
                </a:lnTo>
                <a:close/>
              </a:path>
            </a:pathLst>
          </a:custGeom>
          <a:blipFill>
            <a:blip r:embed="rId17"/>
            <a:stretch>
              <a:fillRect/>
            </a:stretch>
          </a:blipFill>
        </p:spPr>
      </p:sp>
      <p:sp>
        <p:nvSpPr>
          <p:cNvPr id="11" name="Freeform 7"/>
          <p:cNvSpPr/>
          <p:nvPr userDrawn="1"/>
        </p:nvSpPr>
        <p:spPr>
          <a:xfrm>
            <a:off x="11168829" y="5300695"/>
            <a:ext cx="674742" cy="532203"/>
          </a:xfrm>
          <a:custGeom>
            <a:avLst/>
            <a:gdLst/>
            <a:ahLst/>
            <a:cxnLst/>
            <a:rect l="l" t="t" r="r" b="b"/>
            <a:pathLst>
              <a:path w="1012113" h="798305">
                <a:moveTo>
                  <a:pt x="0" y="0"/>
                </a:moveTo>
                <a:lnTo>
                  <a:pt x="1012114" y="0"/>
                </a:lnTo>
                <a:lnTo>
                  <a:pt x="1012114" y="798305"/>
                </a:lnTo>
                <a:lnTo>
                  <a:pt x="0" y="798305"/>
                </a:lnTo>
                <a:lnTo>
                  <a:pt x="0" y="0"/>
                </a:lnTo>
                <a:close/>
              </a:path>
            </a:pathLst>
          </a:custGeom>
          <a:blipFill>
            <a:blip r:embed="rId18"/>
            <a:stretch>
              <a:fillRect/>
            </a:stretch>
          </a:blipFill>
        </p:spPr>
      </p:sp>
      <p:sp>
        <p:nvSpPr>
          <p:cNvPr id="12" name="Freeform 8"/>
          <p:cNvSpPr/>
          <p:nvPr userDrawn="1"/>
        </p:nvSpPr>
        <p:spPr>
          <a:xfrm>
            <a:off x="10326719" y="4340727"/>
            <a:ext cx="1040807" cy="1030399"/>
          </a:xfrm>
          <a:custGeom>
            <a:avLst/>
            <a:gdLst/>
            <a:ahLst/>
            <a:cxnLst/>
            <a:rect l="l" t="t" r="r" b="b"/>
            <a:pathLst>
              <a:path w="1561211" h="1545599">
                <a:moveTo>
                  <a:pt x="0" y="0"/>
                </a:moveTo>
                <a:lnTo>
                  <a:pt x="1561211" y="0"/>
                </a:lnTo>
                <a:lnTo>
                  <a:pt x="1561211" y="1545598"/>
                </a:lnTo>
                <a:lnTo>
                  <a:pt x="0" y="1545598"/>
                </a:lnTo>
                <a:lnTo>
                  <a:pt x="0" y="0"/>
                </a:lnTo>
                <a:close/>
              </a:path>
            </a:pathLst>
          </a:custGeom>
          <a:blipFill>
            <a:blip r:embed="rId19"/>
            <a:stretch>
              <a:fillRect/>
            </a:stretch>
          </a:blipFill>
        </p:spPr>
      </p:sp>
      <p:sp>
        <p:nvSpPr>
          <p:cNvPr id="13" name="Freeform 9"/>
          <p:cNvSpPr/>
          <p:nvPr userDrawn="1"/>
        </p:nvSpPr>
        <p:spPr>
          <a:xfrm>
            <a:off x="101043" y="749355"/>
            <a:ext cx="1981264" cy="3384366"/>
          </a:xfrm>
          <a:custGeom>
            <a:avLst/>
            <a:gdLst/>
            <a:ahLst/>
            <a:cxnLst/>
            <a:rect l="l" t="t" r="r" b="b"/>
            <a:pathLst>
              <a:path w="2971896" h="5076549">
                <a:moveTo>
                  <a:pt x="0" y="0"/>
                </a:moveTo>
                <a:lnTo>
                  <a:pt x="2971896" y="0"/>
                </a:lnTo>
                <a:lnTo>
                  <a:pt x="2971896" y="5076549"/>
                </a:lnTo>
                <a:lnTo>
                  <a:pt x="0" y="5076549"/>
                </a:lnTo>
                <a:lnTo>
                  <a:pt x="0" y="0"/>
                </a:lnTo>
                <a:close/>
              </a:path>
            </a:pathLst>
          </a:custGeom>
          <a:blipFill>
            <a:blip r:embed="rId20"/>
            <a:stretch>
              <a:fillRect/>
            </a:stretch>
          </a:blipFill>
        </p:spPr>
      </p:sp>
      <p:sp>
        <p:nvSpPr>
          <p:cNvPr id="14" name="Freeform 10"/>
          <p:cNvSpPr/>
          <p:nvPr userDrawn="1"/>
        </p:nvSpPr>
        <p:spPr>
          <a:xfrm>
            <a:off x="-167944" y="3463213"/>
            <a:ext cx="3452647" cy="1068585"/>
          </a:xfrm>
          <a:custGeom>
            <a:avLst/>
            <a:gdLst/>
            <a:ahLst/>
            <a:cxnLst/>
            <a:rect l="l" t="t" r="r" b="b"/>
            <a:pathLst>
              <a:path w="5178971" h="1602877">
                <a:moveTo>
                  <a:pt x="0" y="0"/>
                </a:moveTo>
                <a:lnTo>
                  <a:pt x="5178971" y="0"/>
                </a:lnTo>
                <a:lnTo>
                  <a:pt x="5178971" y="1602877"/>
                </a:lnTo>
                <a:lnTo>
                  <a:pt x="0" y="1602877"/>
                </a:lnTo>
                <a:lnTo>
                  <a:pt x="0" y="0"/>
                </a:lnTo>
                <a:close/>
              </a:path>
            </a:pathLst>
          </a:custGeom>
          <a:blipFill>
            <a:blip r:embed="rId21"/>
            <a:stretch>
              <a:fillRect/>
            </a:stretch>
          </a:blipFill>
        </p:spPr>
      </p:sp>
      <p:sp>
        <p:nvSpPr>
          <p:cNvPr id="15" name="Freeform 11"/>
          <p:cNvSpPr/>
          <p:nvPr userDrawn="1"/>
        </p:nvSpPr>
        <p:spPr>
          <a:xfrm>
            <a:off x="3284703" y="3429000"/>
            <a:ext cx="3452647" cy="1068585"/>
          </a:xfrm>
          <a:custGeom>
            <a:avLst/>
            <a:gdLst/>
            <a:ahLst/>
            <a:cxnLst/>
            <a:rect l="l" t="t" r="r" b="b"/>
            <a:pathLst>
              <a:path w="5178971" h="1602877">
                <a:moveTo>
                  <a:pt x="0" y="0"/>
                </a:moveTo>
                <a:lnTo>
                  <a:pt x="5178971" y="0"/>
                </a:lnTo>
                <a:lnTo>
                  <a:pt x="5178971" y="1602877"/>
                </a:lnTo>
                <a:lnTo>
                  <a:pt x="0" y="1602877"/>
                </a:lnTo>
                <a:lnTo>
                  <a:pt x="0" y="0"/>
                </a:lnTo>
                <a:close/>
              </a:path>
            </a:pathLst>
          </a:custGeom>
          <a:blipFill>
            <a:blip r:embed="rId21"/>
            <a:stretch>
              <a:fillRect/>
            </a:stretch>
          </a:blipFill>
        </p:spPr>
      </p:sp>
      <p:sp>
        <p:nvSpPr>
          <p:cNvPr id="16" name="Freeform 12"/>
          <p:cNvSpPr/>
          <p:nvPr userDrawn="1"/>
        </p:nvSpPr>
        <p:spPr>
          <a:xfrm rot="101986">
            <a:off x="6502451" y="2857711"/>
            <a:ext cx="5563977" cy="1591916"/>
          </a:xfrm>
          <a:custGeom>
            <a:avLst/>
            <a:gdLst/>
            <a:ahLst/>
            <a:cxnLst/>
            <a:rect l="l" t="t" r="r" b="b"/>
            <a:pathLst>
              <a:path w="8345966" h="2387874">
                <a:moveTo>
                  <a:pt x="0" y="0"/>
                </a:moveTo>
                <a:lnTo>
                  <a:pt x="8345966" y="0"/>
                </a:lnTo>
                <a:lnTo>
                  <a:pt x="8345966" y="2387874"/>
                </a:lnTo>
                <a:lnTo>
                  <a:pt x="0" y="2387874"/>
                </a:lnTo>
                <a:lnTo>
                  <a:pt x="0" y="0"/>
                </a:lnTo>
                <a:close/>
              </a:path>
            </a:pathLst>
          </a:custGeom>
          <a:blipFill>
            <a:blip r:embed="rId22"/>
            <a:stretch>
              <a:fillRect/>
            </a:stretch>
          </a:blipFill>
        </p:spPr>
      </p:sp>
      <p:sp>
        <p:nvSpPr>
          <p:cNvPr id="17" name="Freeform 17"/>
          <p:cNvSpPr/>
          <p:nvPr userDrawn="1"/>
        </p:nvSpPr>
        <p:spPr>
          <a:xfrm>
            <a:off x="1" y="5802278"/>
            <a:ext cx="3016415" cy="1055722"/>
          </a:xfrm>
          <a:custGeom>
            <a:avLst/>
            <a:gdLst/>
            <a:ahLst/>
            <a:cxnLst/>
            <a:rect l="l" t="t" r="r" b="b"/>
            <a:pathLst>
              <a:path w="4524623" h="1583583">
                <a:moveTo>
                  <a:pt x="0" y="0"/>
                </a:moveTo>
                <a:lnTo>
                  <a:pt x="4524623" y="0"/>
                </a:lnTo>
                <a:lnTo>
                  <a:pt x="4524623" y="1583583"/>
                </a:lnTo>
                <a:lnTo>
                  <a:pt x="0" y="1583583"/>
                </a:lnTo>
                <a:lnTo>
                  <a:pt x="0" y="0"/>
                </a:lnTo>
                <a:close/>
              </a:path>
            </a:pathLst>
          </a:custGeom>
          <a:blipFill>
            <a:blip r:embed="rId23"/>
            <a:stretch>
              <a:fillRect l="-132089" b="-149501"/>
            </a:stretch>
          </a:blipFill>
        </p:spPr>
      </p:sp>
      <p:sp>
        <p:nvSpPr>
          <p:cNvPr id="18" name="Freeform 18"/>
          <p:cNvSpPr/>
          <p:nvPr userDrawn="1"/>
        </p:nvSpPr>
        <p:spPr>
          <a:xfrm>
            <a:off x="5841990" y="5371125"/>
            <a:ext cx="6549694" cy="2464322"/>
          </a:xfrm>
          <a:custGeom>
            <a:avLst/>
            <a:gdLst/>
            <a:ahLst/>
            <a:cxnLst/>
            <a:rect l="l" t="t" r="r" b="b"/>
            <a:pathLst>
              <a:path w="9824541" h="3696483">
                <a:moveTo>
                  <a:pt x="0" y="0"/>
                </a:moveTo>
                <a:lnTo>
                  <a:pt x="9824540" y="0"/>
                </a:lnTo>
                <a:lnTo>
                  <a:pt x="9824540" y="3696484"/>
                </a:lnTo>
                <a:lnTo>
                  <a:pt x="0" y="3696484"/>
                </a:lnTo>
                <a:lnTo>
                  <a:pt x="0" y="0"/>
                </a:lnTo>
                <a:close/>
              </a:path>
            </a:pathLst>
          </a:custGeom>
          <a:blipFill>
            <a:blip r:embed="rId23"/>
            <a:stretch>
              <a:fillRect/>
            </a:stretch>
          </a:blipFill>
        </p:spPr>
      </p:sp>
      <p:sp>
        <p:nvSpPr>
          <p:cNvPr id="19" name="Freeform 19"/>
          <p:cNvSpPr/>
          <p:nvPr userDrawn="1"/>
        </p:nvSpPr>
        <p:spPr>
          <a:xfrm>
            <a:off x="7727059" y="5447859"/>
            <a:ext cx="1935335" cy="2404143"/>
          </a:xfrm>
          <a:custGeom>
            <a:avLst/>
            <a:gdLst/>
            <a:ahLst/>
            <a:cxnLst/>
            <a:rect l="l" t="t" r="r" b="b"/>
            <a:pathLst>
              <a:path w="2903002" h="3606214">
                <a:moveTo>
                  <a:pt x="0" y="0"/>
                </a:moveTo>
                <a:lnTo>
                  <a:pt x="2903002" y="0"/>
                </a:lnTo>
                <a:lnTo>
                  <a:pt x="2903002" y="3606214"/>
                </a:lnTo>
                <a:lnTo>
                  <a:pt x="0" y="3606214"/>
                </a:lnTo>
                <a:lnTo>
                  <a:pt x="0" y="0"/>
                </a:lnTo>
                <a:close/>
              </a:path>
            </a:pathLst>
          </a:custGeom>
          <a:blipFill>
            <a:blip r:embed="rId24"/>
            <a:stretch>
              <a:fillRect/>
            </a:stretch>
          </a:blipFill>
        </p:spPr>
      </p:sp>
      <p:sp>
        <p:nvSpPr>
          <p:cNvPr id="20" name="Freeform 20"/>
          <p:cNvSpPr/>
          <p:nvPr userDrawn="1"/>
        </p:nvSpPr>
        <p:spPr>
          <a:xfrm flipH="1">
            <a:off x="6941837" y="5025343"/>
            <a:ext cx="2460319" cy="2726115"/>
          </a:xfrm>
          <a:custGeom>
            <a:avLst/>
            <a:gdLst/>
            <a:ahLst/>
            <a:cxnLst/>
            <a:rect l="l" t="t" r="r" b="b"/>
            <a:pathLst>
              <a:path w="3690479" h="4089173">
                <a:moveTo>
                  <a:pt x="3690479" y="0"/>
                </a:moveTo>
                <a:lnTo>
                  <a:pt x="0" y="0"/>
                </a:lnTo>
                <a:lnTo>
                  <a:pt x="0" y="4089173"/>
                </a:lnTo>
                <a:lnTo>
                  <a:pt x="3690479" y="4089173"/>
                </a:lnTo>
                <a:lnTo>
                  <a:pt x="3690479" y="0"/>
                </a:lnTo>
                <a:close/>
              </a:path>
            </a:pathLst>
          </a:custGeom>
          <a:blipFill>
            <a:blip r:embed="rId25"/>
            <a:stretch>
              <a:fillRect/>
            </a:stretch>
          </a:blipFill>
        </p:spPr>
      </p:sp>
      <p:sp>
        <p:nvSpPr>
          <p:cNvPr id="21" name="Freeform 21"/>
          <p:cNvSpPr/>
          <p:nvPr userDrawn="1"/>
        </p:nvSpPr>
        <p:spPr>
          <a:xfrm>
            <a:off x="9030073" y="5581655"/>
            <a:ext cx="1935335" cy="2404143"/>
          </a:xfrm>
          <a:custGeom>
            <a:avLst/>
            <a:gdLst/>
            <a:ahLst/>
            <a:cxnLst/>
            <a:rect l="l" t="t" r="r" b="b"/>
            <a:pathLst>
              <a:path w="2903002" h="3606214">
                <a:moveTo>
                  <a:pt x="0" y="0"/>
                </a:moveTo>
                <a:lnTo>
                  <a:pt x="2903002" y="0"/>
                </a:lnTo>
                <a:lnTo>
                  <a:pt x="2903002" y="3606214"/>
                </a:lnTo>
                <a:lnTo>
                  <a:pt x="0" y="3606214"/>
                </a:lnTo>
                <a:lnTo>
                  <a:pt x="0" y="0"/>
                </a:lnTo>
                <a:close/>
              </a:path>
            </a:pathLst>
          </a:custGeom>
          <a:blipFill>
            <a:blip r:embed="rId24"/>
            <a:stretch>
              <a:fillRect/>
            </a:stretch>
          </a:blipFill>
        </p:spPr>
      </p:sp>
      <p:sp>
        <p:nvSpPr>
          <p:cNvPr id="22" name="Freeform 22"/>
          <p:cNvSpPr/>
          <p:nvPr userDrawn="1"/>
        </p:nvSpPr>
        <p:spPr>
          <a:xfrm>
            <a:off x="3938346" y="5652515"/>
            <a:ext cx="2541719" cy="1263265"/>
          </a:xfrm>
          <a:custGeom>
            <a:avLst/>
            <a:gdLst/>
            <a:ahLst/>
            <a:cxnLst/>
            <a:rect l="l" t="t" r="r" b="b"/>
            <a:pathLst>
              <a:path w="3812579" h="1894897">
                <a:moveTo>
                  <a:pt x="0" y="0"/>
                </a:moveTo>
                <a:lnTo>
                  <a:pt x="3812579" y="0"/>
                </a:lnTo>
                <a:lnTo>
                  <a:pt x="3812579" y="1894897"/>
                </a:lnTo>
                <a:lnTo>
                  <a:pt x="0" y="1894897"/>
                </a:lnTo>
                <a:lnTo>
                  <a:pt x="0" y="0"/>
                </a:lnTo>
                <a:close/>
              </a:path>
            </a:pathLst>
          </a:custGeom>
          <a:blipFill>
            <a:blip r:embed="rId26"/>
            <a:stretch>
              <a:fillRect/>
            </a:stretch>
          </a:blipFill>
        </p:spPr>
      </p:sp>
      <p:sp>
        <p:nvSpPr>
          <p:cNvPr id="23" name="Freeform 23"/>
          <p:cNvSpPr/>
          <p:nvPr userDrawn="1"/>
        </p:nvSpPr>
        <p:spPr>
          <a:xfrm>
            <a:off x="5256486" y="5769037"/>
            <a:ext cx="997175" cy="1238727"/>
          </a:xfrm>
          <a:custGeom>
            <a:avLst/>
            <a:gdLst/>
            <a:ahLst/>
            <a:cxnLst/>
            <a:rect l="l" t="t" r="r" b="b"/>
            <a:pathLst>
              <a:path w="1495762" h="1858090">
                <a:moveTo>
                  <a:pt x="0" y="0"/>
                </a:moveTo>
                <a:lnTo>
                  <a:pt x="1495762" y="0"/>
                </a:lnTo>
                <a:lnTo>
                  <a:pt x="1495762" y="1858089"/>
                </a:lnTo>
                <a:lnTo>
                  <a:pt x="0" y="1858089"/>
                </a:lnTo>
                <a:lnTo>
                  <a:pt x="0" y="0"/>
                </a:lnTo>
                <a:close/>
              </a:path>
            </a:pathLst>
          </a:custGeom>
          <a:blipFill>
            <a:blip r:embed="rId24"/>
            <a:stretch>
              <a:fillRect/>
            </a:stretch>
          </a:blipFill>
        </p:spPr>
      </p:sp>
      <p:pic>
        <p:nvPicPr>
          <p:cNvPr id="29" name="Picture 28" descr="A round pink circle with white text and a black background&#10;&#10;AI-generated content may be incorrect.">
            <a:extLst>
              <a:ext uri="{FF2B5EF4-FFF2-40B4-BE49-F238E27FC236}">
                <a16:creationId xmlns:a16="http://schemas.microsoft.com/office/drawing/2014/main" xmlns="" id="{C9F9A60F-049B-F670-36B2-46897F14C9A3}"/>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1702983" y="197443"/>
            <a:ext cx="1439972" cy="1439972"/>
          </a:xfrm>
          <a:prstGeom prst="rect">
            <a:avLst/>
          </a:prstGeom>
        </p:spPr>
      </p:pic>
    </p:spTree>
    <p:extLst>
      <p:ext uri="{BB962C8B-B14F-4D97-AF65-F5344CB8AC3E}">
        <p14:creationId xmlns:p14="http://schemas.microsoft.com/office/powerpoint/2010/main" val="2146020266"/>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3" name="Picture 22" descr="A round pink circle with white text and a black background&#10;&#10;AI-generated content may be incorrect.">
            <a:extLst>
              <a:ext uri="{FF2B5EF4-FFF2-40B4-BE49-F238E27FC236}">
                <a16:creationId xmlns:a16="http://schemas.microsoft.com/office/drawing/2014/main" xmlns="" id="{57E32391-8D42-E3E0-2474-8E5AFD1E803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752601" y="144158"/>
            <a:ext cx="1484946" cy="1484946"/>
          </a:xfrm>
          <a:prstGeom prst="rect">
            <a:avLst/>
          </a:prstGeom>
        </p:spPr>
      </p:pic>
    </p:spTree>
    <p:extLst>
      <p:ext uri="{BB962C8B-B14F-4D97-AF65-F5344CB8AC3E}">
        <p14:creationId xmlns:p14="http://schemas.microsoft.com/office/powerpoint/2010/main" val="850984878"/>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4" name="Freeform 2"/>
          <p:cNvSpPr/>
          <p:nvPr userDrawn="1"/>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3"/>
            <a:stretch>
              <a:fillRect l="-180" r="-180" b="-40282"/>
            </a:stretch>
          </a:blipFill>
        </p:spPr>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12/26/2025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
        <p:nvSpPr>
          <p:cNvPr id="7" name="Freeform 3"/>
          <p:cNvSpPr/>
          <p:nvPr userDrawn="1"/>
        </p:nvSpPr>
        <p:spPr>
          <a:xfrm>
            <a:off x="0" y="3977124"/>
            <a:ext cx="12192000" cy="2880876"/>
          </a:xfrm>
          <a:custGeom>
            <a:avLst/>
            <a:gdLst/>
            <a:ahLst/>
            <a:cxnLst/>
            <a:rect l="l" t="t" r="r" b="b"/>
            <a:pathLst>
              <a:path w="18288000" h="4321314">
                <a:moveTo>
                  <a:pt x="0" y="0"/>
                </a:moveTo>
                <a:lnTo>
                  <a:pt x="18288000" y="0"/>
                </a:lnTo>
                <a:lnTo>
                  <a:pt x="18288000" y="4321314"/>
                </a:lnTo>
                <a:lnTo>
                  <a:pt x="0" y="4321314"/>
                </a:lnTo>
                <a:lnTo>
                  <a:pt x="0" y="0"/>
                </a:lnTo>
                <a:close/>
              </a:path>
            </a:pathLst>
          </a:custGeom>
          <a:blipFill>
            <a:blip r:embed="rId14"/>
            <a:stretch>
              <a:fillRect l="-6019" t="-44602" r="-4852" b="-56574"/>
            </a:stretch>
          </a:blipFill>
        </p:spPr>
      </p:sp>
      <p:sp>
        <p:nvSpPr>
          <p:cNvPr id="8" name="Freeform 4"/>
          <p:cNvSpPr/>
          <p:nvPr userDrawn="1"/>
        </p:nvSpPr>
        <p:spPr>
          <a:xfrm>
            <a:off x="-355832" y="1794261"/>
            <a:ext cx="12903666" cy="2728048"/>
          </a:xfrm>
          <a:custGeom>
            <a:avLst/>
            <a:gdLst/>
            <a:ahLst/>
            <a:cxnLst/>
            <a:rect l="l" t="t" r="r" b="b"/>
            <a:pathLst>
              <a:path w="19355499" h="4092072">
                <a:moveTo>
                  <a:pt x="0" y="0"/>
                </a:moveTo>
                <a:lnTo>
                  <a:pt x="19355498" y="0"/>
                </a:lnTo>
                <a:lnTo>
                  <a:pt x="19355498" y="4092072"/>
                </a:lnTo>
                <a:lnTo>
                  <a:pt x="0" y="4092072"/>
                </a:lnTo>
                <a:lnTo>
                  <a:pt x="0" y="0"/>
                </a:lnTo>
                <a:close/>
              </a:path>
            </a:pathLst>
          </a:custGeom>
          <a:blipFill>
            <a:blip r:embed="rId15"/>
            <a:stretch>
              <a:fillRect/>
            </a:stretch>
          </a:blipFill>
        </p:spPr>
      </p:sp>
      <p:sp>
        <p:nvSpPr>
          <p:cNvPr id="9" name="Freeform 5"/>
          <p:cNvSpPr/>
          <p:nvPr userDrawn="1"/>
        </p:nvSpPr>
        <p:spPr>
          <a:xfrm>
            <a:off x="10248564" y="1270189"/>
            <a:ext cx="1840250" cy="2816709"/>
          </a:xfrm>
          <a:custGeom>
            <a:avLst/>
            <a:gdLst/>
            <a:ahLst/>
            <a:cxnLst/>
            <a:rect l="l" t="t" r="r" b="b"/>
            <a:pathLst>
              <a:path w="2760375" h="4225064">
                <a:moveTo>
                  <a:pt x="0" y="0"/>
                </a:moveTo>
                <a:lnTo>
                  <a:pt x="2760375" y="0"/>
                </a:lnTo>
                <a:lnTo>
                  <a:pt x="2760375" y="4225065"/>
                </a:lnTo>
                <a:lnTo>
                  <a:pt x="0" y="4225065"/>
                </a:lnTo>
                <a:lnTo>
                  <a:pt x="0" y="0"/>
                </a:lnTo>
                <a:close/>
              </a:path>
            </a:pathLst>
          </a:custGeom>
          <a:blipFill>
            <a:blip r:embed="rId16"/>
            <a:stretch>
              <a:fillRect/>
            </a:stretch>
          </a:blipFill>
        </p:spPr>
      </p:sp>
      <p:sp>
        <p:nvSpPr>
          <p:cNvPr id="10" name="Freeform 6"/>
          <p:cNvSpPr/>
          <p:nvPr userDrawn="1"/>
        </p:nvSpPr>
        <p:spPr>
          <a:xfrm>
            <a:off x="5398983" y="3977124"/>
            <a:ext cx="9442299" cy="3765117"/>
          </a:xfrm>
          <a:custGeom>
            <a:avLst/>
            <a:gdLst/>
            <a:ahLst/>
            <a:cxnLst/>
            <a:rect l="l" t="t" r="r" b="b"/>
            <a:pathLst>
              <a:path w="14163449" h="5647675">
                <a:moveTo>
                  <a:pt x="0" y="0"/>
                </a:moveTo>
                <a:lnTo>
                  <a:pt x="14163449" y="0"/>
                </a:lnTo>
                <a:lnTo>
                  <a:pt x="14163449" y="5647676"/>
                </a:lnTo>
                <a:lnTo>
                  <a:pt x="0" y="5647676"/>
                </a:lnTo>
                <a:lnTo>
                  <a:pt x="0" y="0"/>
                </a:lnTo>
                <a:close/>
              </a:path>
            </a:pathLst>
          </a:custGeom>
          <a:blipFill>
            <a:blip r:embed="rId17"/>
            <a:stretch>
              <a:fillRect/>
            </a:stretch>
          </a:blipFill>
        </p:spPr>
      </p:sp>
      <p:sp>
        <p:nvSpPr>
          <p:cNvPr id="11" name="Freeform 7"/>
          <p:cNvSpPr/>
          <p:nvPr userDrawn="1"/>
        </p:nvSpPr>
        <p:spPr>
          <a:xfrm>
            <a:off x="11168829" y="5300695"/>
            <a:ext cx="674742" cy="532203"/>
          </a:xfrm>
          <a:custGeom>
            <a:avLst/>
            <a:gdLst/>
            <a:ahLst/>
            <a:cxnLst/>
            <a:rect l="l" t="t" r="r" b="b"/>
            <a:pathLst>
              <a:path w="1012113" h="798305">
                <a:moveTo>
                  <a:pt x="0" y="0"/>
                </a:moveTo>
                <a:lnTo>
                  <a:pt x="1012114" y="0"/>
                </a:lnTo>
                <a:lnTo>
                  <a:pt x="1012114" y="798305"/>
                </a:lnTo>
                <a:lnTo>
                  <a:pt x="0" y="798305"/>
                </a:lnTo>
                <a:lnTo>
                  <a:pt x="0" y="0"/>
                </a:lnTo>
                <a:close/>
              </a:path>
            </a:pathLst>
          </a:custGeom>
          <a:blipFill>
            <a:blip r:embed="rId18"/>
            <a:stretch>
              <a:fillRect/>
            </a:stretch>
          </a:blipFill>
        </p:spPr>
      </p:sp>
      <p:sp>
        <p:nvSpPr>
          <p:cNvPr id="12" name="Freeform 8"/>
          <p:cNvSpPr/>
          <p:nvPr userDrawn="1"/>
        </p:nvSpPr>
        <p:spPr>
          <a:xfrm>
            <a:off x="10326719" y="4340727"/>
            <a:ext cx="1040807" cy="1030399"/>
          </a:xfrm>
          <a:custGeom>
            <a:avLst/>
            <a:gdLst/>
            <a:ahLst/>
            <a:cxnLst/>
            <a:rect l="l" t="t" r="r" b="b"/>
            <a:pathLst>
              <a:path w="1561211" h="1545599">
                <a:moveTo>
                  <a:pt x="0" y="0"/>
                </a:moveTo>
                <a:lnTo>
                  <a:pt x="1561211" y="0"/>
                </a:lnTo>
                <a:lnTo>
                  <a:pt x="1561211" y="1545598"/>
                </a:lnTo>
                <a:lnTo>
                  <a:pt x="0" y="1545598"/>
                </a:lnTo>
                <a:lnTo>
                  <a:pt x="0" y="0"/>
                </a:lnTo>
                <a:close/>
              </a:path>
            </a:pathLst>
          </a:custGeom>
          <a:blipFill>
            <a:blip r:embed="rId19"/>
            <a:stretch>
              <a:fillRect/>
            </a:stretch>
          </a:blipFill>
        </p:spPr>
      </p:sp>
      <p:sp>
        <p:nvSpPr>
          <p:cNvPr id="13" name="Freeform 9"/>
          <p:cNvSpPr/>
          <p:nvPr userDrawn="1"/>
        </p:nvSpPr>
        <p:spPr>
          <a:xfrm>
            <a:off x="101043" y="749355"/>
            <a:ext cx="1981264" cy="3384366"/>
          </a:xfrm>
          <a:custGeom>
            <a:avLst/>
            <a:gdLst/>
            <a:ahLst/>
            <a:cxnLst/>
            <a:rect l="l" t="t" r="r" b="b"/>
            <a:pathLst>
              <a:path w="2971896" h="5076549">
                <a:moveTo>
                  <a:pt x="0" y="0"/>
                </a:moveTo>
                <a:lnTo>
                  <a:pt x="2971896" y="0"/>
                </a:lnTo>
                <a:lnTo>
                  <a:pt x="2971896" y="5076549"/>
                </a:lnTo>
                <a:lnTo>
                  <a:pt x="0" y="5076549"/>
                </a:lnTo>
                <a:lnTo>
                  <a:pt x="0" y="0"/>
                </a:lnTo>
                <a:close/>
              </a:path>
            </a:pathLst>
          </a:custGeom>
          <a:blipFill>
            <a:blip r:embed="rId20"/>
            <a:stretch>
              <a:fillRect/>
            </a:stretch>
          </a:blipFill>
        </p:spPr>
      </p:sp>
      <p:sp>
        <p:nvSpPr>
          <p:cNvPr id="14" name="Freeform 10"/>
          <p:cNvSpPr/>
          <p:nvPr userDrawn="1"/>
        </p:nvSpPr>
        <p:spPr>
          <a:xfrm>
            <a:off x="-167944" y="3463213"/>
            <a:ext cx="3452647" cy="1068585"/>
          </a:xfrm>
          <a:custGeom>
            <a:avLst/>
            <a:gdLst/>
            <a:ahLst/>
            <a:cxnLst/>
            <a:rect l="l" t="t" r="r" b="b"/>
            <a:pathLst>
              <a:path w="5178971" h="1602877">
                <a:moveTo>
                  <a:pt x="0" y="0"/>
                </a:moveTo>
                <a:lnTo>
                  <a:pt x="5178971" y="0"/>
                </a:lnTo>
                <a:lnTo>
                  <a:pt x="5178971" y="1602877"/>
                </a:lnTo>
                <a:lnTo>
                  <a:pt x="0" y="1602877"/>
                </a:lnTo>
                <a:lnTo>
                  <a:pt x="0" y="0"/>
                </a:lnTo>
                <a:close/>
              </a:path>
            </a:pathLst>
          </a:custGeom>
          <a:blipFill>
            <a:blip r:embed="rId21"/>
            <a:stretch>
              <a:fillRect/>
            </a:stretch>
          </a:blipFill>
        </p:spPr>
      </p:sp>
      <p:sp>
        <p:nvSpPr>
          <p:cNvPr id="15" name="Freeform 11"/>
          <p:cNvSpPr/>
          <p:nvPr userDrawn="1"/>
        </p:nvSpPr>
        <p:spPr>
          <a:xfrm>
            <a:off x="3284703" y="3429000"/>
            <a:ext cx="3452647" cy="1068585"/>
          </a:xfrm>
          <a:custGeom>
            <a:avLst/>
            <a:gdLst/>
            <a:ahLst/>
            <a:cxnLst/>
            <a:rect l="l" t="t" r="r" b="b"/>
            <a:pathLst>
              <a:path w="5178971" h="1602877">
                <a:moveTo>
                  <a:pt x="0" y="0"/>
                </a:moveTo>
                <a:lnTo>
                  <a:pt x="5178971" y="0"/>
                </a:lnTo>
                <a:lnTo>
                  <a:pt x="5178971" y="1602877"/>
                </a:lnTo>
                <a:lnTo>
                  <a:pt x="0" y="1602877"/>
                </a:lnTo>
                <a:lnTo>
                  <a:pt x="0" y="0"/>
                </a:lnTo>
                <a:close/>
              </a:path>
            </a:pathLst>
          </a:custGeom>
          <a:blipFill>
            <a:blip r:embed="rId21"/>
            <a:stretch>
              <a:fillRect/>
            </a:stretch>
          </a:blipFill>
        </p:spPr>
      </p:sp>
      <p:sp>
        <p:nvSpPr>
          <p:cNvPr id="16" name="Freeform 12"/>
          <p:cNvSpPr/>
          <p:nvPr userDrawn="1"/>
        </p:nvSpPr>
        <p:spPr>
          <a:xfrm rot="101986">
            <a:off x="6502451" y="2857711"/>
            <a:ext cx="5563977" cy="1591916"/>
          </a:xfrm>
          <a:custGeom>
            <a:avLst/>
            <a:gdLst/>
            <a:ahLst/>
            <a:cxnLst/>
            <a:rect l="l" t="t" r="r" b="b"/>
            <a:pathLst>
              <a:path w="8345966" h="2387874">
                <a:moveTo>
                  <a:pt x="0" y="0"/>
                </a:moveTo>
                <a:lnTo>
                  <a:pt x="8345966" y="0"/>
                </a:lnTo>
                <a:lnTo>
                  <a:pt x="8345966" y="2387874"/>
                </a:lnTo>
                <a:lnTo>
                  <a:pt x="0" y="2387874"/>
                </a:lnTo>
                <a:lnTo>
                  <a:pt x="0" y="0"/>
                </a:lnTo>
                <a:close/>
              </a:path>
            </a:pathLst>
          </a:custGeom>
          <a:blipFill>
            <a:blip r:embed="rId22"/>
            <a:stretch>
              <a:fillRect/>
            </a:stretch>
          </a:blipFill>
        </p:spPr>
      </p:sp>
      <p:sp>
        <p:nvSpPr>
          <p:cNvPr id="17" name="Freeform 17"/>
          <p:cNvSpPr/>
          <p:nvPr userDrawn="1"/>
        </p:nvSpPr>
        <p:spPr>
          <a:xfrm>
            <a:off x="1" y="5802278"/>
            <a:ext cx="3016415" cy="1055722"/>
          </a:xfrm>
          <a:custGeom>
            <a:avLst/>
            <a:gdLst/>
            <a:ahLst/>
            <a:cxnLst/>
            <a:rect l="l" t="t" r="r" b="b"/>
            <a:pathLst>
              <a:path w="4524623" h="1583583">
                <a:moveTo>
                  <a:pt x="0" y="0"/>
                </a:moveTo>
                <a:lnTo>
                  <a:pt x="4524623" y="0"/>
                </a:lnTo>
                <a:lnTo>
                  <a:pt x="4524623" y="1583583"/>
                </a:lnTo>
                <a:lnTo>
                  <a:pt x="0" y="1583583"/>
                </a:lnTo>
                <a:lnTo>
                  <a:pt x="0" y="0"/>
                </a:lnTo>
                <a:close/>
              </a:path>
            </a:pathLst>
          </a:custGeom>
          <a:blipFill>
            <a:blip r:embed="rId23"/>
            <a:stretch>
              <a:fillRect l="-132089" b="-149501"/>
            </a:stretch>
          </a:blipFill>
        </p:spPr>
      </p:sp>
      <p:sp>
        <p:nvSpPr>
          <p:cNvPr id="18" name="Freeform 18"/>
          <p:cNvSpPr/>
          <p:nvPr userDrawn="1"/>
        </p:nvSpPr>
        <p:spPr>
          <a:xfrm>
            <a:off x="5841990" y="5371125"/>
            <a:ext cx="6549694" cy="2464322"/>
          </a:xfrm>
          <a:custGeom>
            <a:avLst/>
            <a:gdLst/>
            <a:ahLst/>
            <a:cxnLst/>
            <a:rect l="l" t="t" r="r" b="b"/>
            <a:pathLst>
              <a:path w="9824541" h="3696483">
                <a:moveTo>
                  <a:pt x="0" y="0"/>
                </a:moveTo>
                <a:lnTo>
                  <a:pt x="9824540" y="0"/>
                </a:lnTo>
                <a:lnTo>
                  <a:pt x="9824540" y="3696484"/>
                </a:lnTo>
                <a:lnTo>
                  <a:pt x="0" y="3696484"/>
                </a:lnTo>
                <a:lnTo>
                  <a:pt x="0" y="0"/>
                </a:lnTo>
                <a:close/>
              </a:path>
            </a:pathLst>
          </a:custGeom>
          <a:blipFill>
            <a:blip r:embed="rId23"/>
            <a:stretch>
              <a:fillRect/>
            </a:stretch>
          </a:blipFill>
        </p:spPr>
      </p:sp>
      <p:sp>
        <p:nvSpPr>
          <p:cNvPr id="19" name="Freeform 19"/>
          <p:cNvSpPr/>
          <p:nvPr userDrawn="1"/>
        </p:nvSpPr>
        <p:spPr>
          <a:xfrm>
            <a:off x="7727059" y="5447859"/>
            <a:ext cx="1935335" cy="2404143"/>
          </a:xfrm>
          <a:custGeom>
            <a:avLst/>
            <a:gdLst/>
            <a:ahLst/>
            <a:cxnLst/>
            <a:rect l="l" t="t" r="r" b="b"/>
            <a:pathLst>
              <a:path w="2903002" h="3606214">
                <a:moveTo>
                  <a:pt x="0" y="0"/>
                </a:moveTo>
                <a:lnTo>
                  <a:pt x="2903002" y="0"/>
                </a:lnTo>
                <a:lnTo>
                  <a:pt x="2903002" y="3606214"/>
                </a:lnTo>
                <a:lnTo>
                  <a:pt x="0" y="3606214"/>
                </a:lnTo>
                <a:lnTo>
                  <a:pt x="0" y="0"/>
                </a:lnTo>
                <a:close/>
              </a:path>
            </a:pathLst>
          </a:custGeom>
          <a:blipFill>
            <a:blip r:embed="rId24"/>
            <a:stretch>
              <a:fillRect/>
            </a:stretch>
          </a:blipFill>
        </p:spPr>
      </p:sp>
      <p:sp>
        <p:nvSpPr>
          <p:cNvPr id="20" name="Freeform 20"/>
          <p:cNvSpPr/>
          <p:nvPr userDrawn="1"/>
        </p:nvSpPr>
        <p:spPr>
          <a:xfrm flipH="1">
            <a:off x="6941837" y="5025343"/>
            <a:ext cx="2460319" cy="2726115"/>
          </a:xfrm>
          <a:custGeom>
            <a:avLst/>
            <a:gdLst/>
            <a:ahLst/>
            <a:cxnLst/>
            <a:rect l="l" t="t" r="r" b="b"/>
            <a:pathLst>
              <a:path w="3690479" h="4089173">
                <a:moveTo>
                  <a:pt x="3690479" y="0"/>
                </a:moveTo>
                <a:lnTo>
                  <a:pt x="0" y="0"/>
                </a:lnTo>
                <a:lnTo>
                  <a:pt x="0" y="4089173"/>
                </a:lnTo>
                <a:lnTo>
                  <a:pt x="3690479" y="4089173"/>
                </a:lnTo>
                <a:lnTo>
                  <a:pt x="3690479" y="0"/>
                </a:lnTo>
                <a:close/>
              </a:path>
            </a:pathLst>
          </a:custGeom>
          <a:blipFill>
            <a:blip r:embed="rId25"/>
            <a:stretch>
              <a:fillRect/>
            </a:stretch>
          </a:blipFill>
        </p:spPr>
      </p:sp>
      <p:sp>
        <p:nvSpPr>
          <p:cNvPr id="21" name="Freeform 21"/>
          <p:cNvSpPr/>
          <p:nvPr userDrawn="1"/>
        </p:nvSpPr>
        <p:spPr>
          <a:xfrm>
            <a:off x="9030073" y="5581655"/>
            <a:ext cx="1935335" cy="2404143"/>
          </a:xfrm>
          <a:custGeom>
            <a:avLst/>
            <a:gdLst/>
            <a:ahLst/>
            <a:cxnLst/>
            <a:rect l="l" t="t" r="r" b="b"/>
            <a:pathLst>
              <a:path w="2903002" h="3606214">
                <a:moveTo>
                  <a:pt x="0" y="0"/>
                </a:moveTo>
                <a:lnTo>
                  <a:pt x="2903002" y="0"/>
                </a:lnTo>
                <a:lnTo>
                  <a:pt x="2903002" y="3606214"/>
                </a:lnTo>
                <a:lnTo>
                  <a:pt x="0" y="3606214"/>
                </a:lnTo>
                <a:lnTo>
                  <a:pt x="0" y="0"/>
                </a:lnTo>
                <a:close/>
              </a:path>
            </a:pathLst>
          </a:custGeom>
          <a:blipFill>
            <a:blip r:embed="rId24"/>
            <a:stretch>
              <a:fillRect/>
            </a:stretch>
          </a:blipFill>
        </p:spPr>
      </p:sp>
      <p:sp>
        <p:nvSpPr>
          <p:cNvPr id="22" name="Freeform 22"/>
          <p:cNvSpPr/>
          <p:nvPr userDrawn="1"/>
        </p:nvSpPr>
        <p:spPr>
          <a:xfrm>
            <a:off x="3938346" y="5652515"/>
            <a:ext cx="2541719" cy="1263265"/>
          </a:xfrm>
          <a:custGeom>
            <a:avLst/>
            <a:gdLst/>
            <a:ahLst/>
            <a:cxnLst/>
            <a:rect l="l" t="t" r="r" b="b"/>
            <a:pathLst>
              <a:path w="3812579" h="1894897">
                <a:moveTo>
                  <a:pt x="0" y="0"/>
                </a:moveTo>
                <a:lnTo>
                  <a:pt x="3812579" y="0"/>
                </a:lnTo>
                <a:lnTo>
                  <a:pt x="3812579" y="1894897"/>
                </a:lnTo>
                <a:lnTo>
                  <a:pt x="0" y="1894897"/>
                </a:lnTo>
                <a:lnTo>
                  <a:pt x="0" y="0"/>
                </a:lnTo>
                <a:close/>
              </a:path>
            </a:pathLst>
          </a:custGeom>
          <a:blipFill>
            <a:blip r:embed="rId26"/>
            <a:stretch>
              <a:fillRect/>
            </a:stretch>
          </a:blipFill>
        </p:spPr>
      </p:sp>
      <p:sp>
        <p:nvSpPr>
          <p:cNvPr id="23" name="Freeform 23"/>
          <p:cNvSpPr/>
          <p:nvPr userDrawn="1"/>
        </p:nvSpPr>
        <p:spPr>
          <a:xfrm>
            <a:off x="5256486" y="5769037"/>
            <a:ext cx="997175" cy="1238727"/>
          </a:xfrm>
          <a:custGeom>
            <a:avLst/>
            <a:gdLst/>
            <a:ahLst/>
            <a:cxnLst/>
            <a:rect l="l" t="t" r="r" b="b"/>
            <a:pathLst>
              <a:path w="1495762" h="1858090">
                <a:moveTo>
                  <a:pt x="0" y="0"/>
                </a:moveTo>
                <a:lnTo>
                  <a:pt x="1495762" y="0"/>
                </a:lnTo>
                <a:lnTo>
                  <a:pt x="1495762" y="1858089"/>
                </a:lnTo>
                <a:lnTo>
                  <a:pt x="0" y="1858089"/>
                </a:lnTo>
                <a:lnTo>
                  <a:pt x="0" y="0"/>
                </a:lnTo>
                <a:close/>
              </a:path>
            </a:pathLst>
          </a:custGeom>
          <a:blipFill>
            <a:blip r:embed="rId24"/>
            <a:stretch>
              <a:fillRect/>
            </a:stretch>
          </a:blipFill>
        </p:spPr>
      </p:sp>
    </p:spTree>
    <p:extLst>
      <p:ext uri="{BB962C8B-B14F-4D97-AF65-F5344CB8AC3E}">
        <p14:creationId xmlns:p14="http://schemas.microsoft.com/office/powerpoint/2010/main" val="558177832"/>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6"/>
          <a:stretch>
            <a:fillRect/>
          </a:stretch>
        </p:blipFill>
        <p:spPr>
          <a:xfrm>
            <a:off x="0" y="0"/>
            <a:ext cx="12193057" cy="6858594"/>
          </a:xfrm>
          <a:prstGeom prst="rect">
            <a:avLst/>
          </a:prstGeom>
        </p:spPr>
      </p:pic>
    </p:spTree>
    <p:extLst>
      <p:ext uri="{BB962C8B-B14F-4D97-AF65-F5344CB8AC3E}">
        <p14:creationId xmlns:p14="http://schemas.microsoft.com/office/powerpoint/2010/main" val="1604212892"/>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2.png"/><Relationship Id="rId7" Type="http://schemas.openxmlformats.org/officeDocument/2006/relationships/image" Target="../media/image36.png"/><Relationship Id="rId2" Type="http://schemas.openxmlformats.org/officeDocument/2006/relationships/image" Target="../media/image41.png"/><Relationship Id="rId1" Type="http://schemas.openxmlformats.org/officeDocument/2006/relationships/slideLayout" Target="../slideLayouts/slideLayout3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7.png"/><Relationship Id="rId1" Type="http://schemas.openxmlformats.org/officeDocument/2006/relationships/slideLayout" Target="../slideLayouts/slideLayout27.xml"/><Relationship Id="rId6" Type="http://schemas.openxmlformats.org/officeDocument/2006/relationships/image" Target="../media/image5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7.png"/><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34.png"/><Relationship Id="rId11" Type="http://schemas.openxmlformats.org/officeDocument/2006/relationships/image" Target="../media/image21.png"/><Relationship Id="rId5" Type="http://schemas.openxmlformats.org/officeDocument/2006/relationships/image" Target="../media/image33.png"/><Relationship Id="rId10" Type="http://schemas.openxmlformats.org/officeDocument/2006/relationships/image" Target="../media/image37.png"/><Relationship Id="rId4" Type="http://schemas.openxmlformats.org/officeDocument/2006/relationships/image" Target="../media/image32.png"/><Relationship Id="rId9"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7.png"/><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29.pn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3.xml"/><Relationship Id="rId1" Type="http://schemas.openxmlformats.org/officeDocument/2006/relationships/themeOverride" Target="../theme/themeOverride1.xml"/></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2.png"/><Relationship Id="rId7" Type="http://schemas.openxmlformats.org/officeDocument/2006/relationships/image" Target="../media/image36.png"/><Relationship Id="rId2" Type="http://schemas.openxmlformats.org/officeDocument/2006/relationships/image" Target="../media/image41.png"/><Relationship Id="rId1" Type="http://schemas.openxmlformats.org/officeDocument/2006/relationships/slideLayout" Target="../slideLayouts/slideLayout3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08" y="10458"/>
            <a:ext cx="12298016" cy="6956180"/>
          </a:xfrm>
          <a:prstGeom prst="rect">
            <a:avLst/>
          </a:prstGeom>
          <a:solidFill>
            <a:schemeClr val="bg1"/>
          </a:solidFill>
        </p:spPr>
      </p:pic>
      <p:sp>
        <p:nvSpPr>
          <p:cNvPr id="3" name="TextBox 2"/>
          <p:cNvSpPr txBox="1"/>
          <p:nvPr/>
        </p:nvSpPr>
        <p:spPr>
          <a:xfrm>
            <a:off x="2347683" y="1056713"/>
            <a:ext cx="8107758" cy="461665"/>
          </a:xfrm>
          <a:prstGeom prst="rect">
            <a:avLst/>
          </a:prstGeom>
          <a:noFill/>
        </p:spPr>
        <p:txBody>
          <a:bodyPr wrap="square" rtlCol="0">
            <a:spAutoFit/>
          </a:bodyPr>
          <a:lstStyle/>
          <a:p>
            <a:pPr algn="ctr"/>
            <a:r>
              <a:rPr lang="en-US" sz="2400" b="1" dirty="0" err="1">
                <a:solidFill>
                  <a:schemeClr val="tx2">
                    <a:lumMod val="50000"/>
                  </a:schemeClr>
                </a:solidFill>
                <a:latin typeface="SVN-Genica Pro" panose="00000900000000000000" pitchFamily="50" charset="0"/>
                <a:cs typeface="Times New Roman" panose="02020603050405020304" pitchFamily="18" charset="0"/>
              </a:rPr>
              <a:t>Trường</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Tiểu</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học</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Đa</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Phúc</a:t>
            </a:r>
            <a:endParaRPr lang="en-US" sz="2400" b="1" dirty="0">
              <a:solidFill>
                <a:schemeClr val="tx2">
                  <a:lumMod val="50000"/>
                </a:schemeClr>
              </a:solidFill>
              <a:latin typeface="SVN-Genica Pro" panose="00000900000000000000" pitchFamily="50" charset="0"/>
              <a:cs typeface="Times New Roman" panose="02020603050405020304" pitchFamily="18" charset="0"/>
            </a:endParaRPr>
          </a:p>
        </p:txBody>
      </p:sp>
      <p:cxnSp>
        <p:nvCxnSpPr>
          <p:cNvPr id="5" name="Straight Connector 4"/>
          <p:cNvCxnSpPr/>
          <p:nvPr/>
        </p:nvCxnSpPr>
        <p:spPr>
          <a:xfrm>
            <a:off x="5873308" y="1504196"/>
            <a:ext cx="1192696"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SincerelyYoursPianoMusicForStudying-V.A-3023555_hq">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212" y="6424771"/>
            <a:ext cx="541867" cy="541867"/>
          </a:xfrm>
          <a:prstGeom prst="rect">
            <a:avLst/>
          </a:prstGeom>
        </p:spPr>
      </p:pic>
      <p:sp>
        <p:nvSpPr>
          <p:cNvPr id="8" name="TextBox 7"/>
          <p:cNvSpPr txBox="1"/>
          <p:nvPr/>
        </p:nvSpPr>
        <p:spPr>
          <a:xfrm>
            <a:off x="3119129" y="4701878"/>
            <a:ext cx="8107758" cy="584775"/>
          </a:xfrm>
          <a:prstGeom prst="rect">
            <a:avLst/>
          </a:prstGeom>
          <a:noFill/>
        </p:spPr>
        <p:txBody>
          <a:bodyPr wrap="square" rtlCol="0">
            <a:spAutoFit/>
          </a:bodyPr>
          <a:lstStyle/>
          <a:p>
            <a:pPr algn="ctr"/>
            <a:r>
              <a:rPr lang="en-US" sz="3200" b="1" i="1" dirty="0" err="1">
                <a:solidFill>
                  <a:srgbClr val="0070C0"/>
                </a:solidFill>
                <a:latin typeface="HP001 4 hàng" panose="020B0603050302020204" pitchFamily="34" charset="0"/>
                <a:cs typeface="Times New Roman" panose="02020603050405020304" pitchFamily="18" charset="0"/>
              </a:rPr>
              <a:t>Giáo</a:t>
            </a:r>
            <a:r>
              <a:rPr lang="en-US" sz="3200" b="1" i="1" dirty="0">
                <a:solidFill>
                  <a:srgbClr val="0070C0"/>
                </a:solidFill>
                <a:latin typeface="HP001 4 hàng" panose="020B0603050302020204" pitchFamily="34" charset="0"/>
                <a:cs typeface="Times New Roman" panose="02020603050405020304" pitchFamily="18" charset="0"/>
              </a:rPr>
              <a:t> </a:t>
            </a:r>
            <a:r>
              <a:rPr lang="en-US" sz="3200" b="1" i="1" dirty="0" err="1">
                <a:solidFill>
                  <a:srgbClr val="0070C0"/>
                </a:solidFill>
                <a:latin typeface="HP001 4 hàng" panose="020B0603050302020204" pitchFamily="34" charset="0"/>
                <a:cs typeface="Times New Roman" panose="02020603050405020304" pitchFamily="18" charset="0"/>
              </a:rPr>
              <a:t>viên</a:t>
            </a:r>
            <a:r>
              <a:rPr lang="en-US" sz="3200" b="1" i="1" dirty="0">
                <a:solidFill>
                  <a:srgbClr val="0070C0"/>
                </a:solidFill>
                <a:latin typeface="HP001 4 hàng" panose="020B0603050302020204" pitchFamily="34" charset="0"/>
                <a:cs typeface="Times New Roman" panose="02020603050405020304" pitchFamily="18" charset="0"/>
              </a:rPr>
              <a:t>: Nguyễn Hồng Nhung </a:t>
            </a:r>
          </a:p>
        </p:txBody>
      </p:sp>
      <p:sp>
        <p:nvSpPr>
          <p:cNvPr id="10" name="Title 1"/>
          <p:cNvSpPr txBox="1"/>
          <p:nvPr/>
        </p:nvSpPr>
        <p:spPr>
          <a:xfrm>
            <a:off x="1315361" y="1354263"/>
            <a:ext cx="10308590" cy="283718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4600" b="1" dirty="0" err="1">
                <a:solidFill>
                  <a:srgbClr val="FF0000"/>
                </a:solidFill>
                <a:latin typeface="Lobster" panose="00000500000000000000" pitchFamily="2" charset="0"/>
                <a:cs typeface="Times New Roman" panose="02020603050405020304" pitchFamily="18" charset="0"/>
                <a:sym typeface="+mn-ea"/>
              </a:rPr>
              <a:t>Chào</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mừng</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thầy</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cô</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và</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các</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em</a:t>
            </a:r>
            <a:r>
              <a:rPr lang="en-US" sz="4600" b="1" dirty="0">
                <a:solidFill>
                  <a:srgbClr val="FF0000"/>
                </a:solidFill>
                <a:latin typeface="Lobster" panose="00000500000000000000" pitchFamily="2" charset="0"/>
                <a:cs typeface="Times New Roman" panose="02020603050405020304" pitchFamily="18" charset="0"/>
                <a:sym typeface="+mn-ea"/>
              </a:rPr>
              <a:t> </a:t>
            </a:r>
          </a:p>
          <a:p>
            <a:pPr algn="ctr">
              <a:lnSpc>
                <a:spcPct val="150000"/>
              </a:lnSpc>
            </a:pPr>
            <a:r>
              <a:rPr lang="en-US" sz="4600" b="1" dirty="0" err="1">
                <a:solidFill>
                  <a:srgbClr val="FF0000"/>
                </a:solidFill>
                <a:latin typeface="Lobster" panose="00000500000000000000" pitchFamily="2" charset="0"/>
                <a:cs typeface="Times New Roman" panose="02020603050405020304" pitchFamily="18" charset="0"/>
                <a:sym typeface="+mn-ea"/>
              </a:rPr>
              <a:t>học</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sinh</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đến</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với</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tiết</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altLang="vi-VN" sz="4600" b="1" dirty="0">
                <a:solidFill>
                  <a:srgbClr val="FF0000"/>
                </a:solidFill>
                <a:latin typeface="Lobster" panose="00000500000000000000" pitchFamily="2" charset="0"/>
                <a:cs typeface="Times New Roman" panose="02020603050405020304" pitchFamily="18" charset="0"/>
                <a:sym typeface="+mn-ea"/>
              </a:rPr>
              <a:t> </a:t>
            </a:r>
          </a:p>
          <a:p>
            <a:pPr algn="ctr">
              <a:lnSpc>
                <a:spcPct val="150000"/>
              </a:lnSpc>
            </a:pPr>
            <a:r>
              <a:rPr lang="en-US" altLang="vi-VN" sz="4600" b="1" dirty="0" err="1">
                <a:solidFill>
                  <a:srgbClr val="FF0000"/>
                </a:solidFill>
                <a:latin typeface="Lobster" panose="00000500000000000000" pitchFamily="2" charset="0"/>
                <a:cs typeface="Times New Roman" panose="02020603050405020304" pitchFamily="18" charset="0"/>
                <a:sym typeface="+mn-ea"/>
              </a:rPr>
              <a:t>Tiếng</a:t>
            </a:r>
            <a:r>
              <a:rPr lang="en-US" altLang="vi-VN" sz="4600" b="1" dirty="0">
                <a:solidFill>
                  <a:srgbClr val="FF0000"/>
                </a:solidFill>
                <a:latin typeface="Lobster" panose="00000500000000000000" pitchFamily="2" charset="0"/>
                <a:cs typeface="Times New Roman" panose="02020603050405020304" pitchFamily="18" charset="0"/>
                <a:sym typeface="+mn-ea"/>
              </a:rPr>
              <a:t> Việt – </a:t>
            </a:r>
            <a:r>
              <a:rPr lang="en-US" altLang="vi-VN" sz="4600" b="1" dirty="0" err="1">
                <a:solidFill>
                  <a:srgbClr val="FF0000"/>
                </a:solidFill>
                <a:latin typeface="Lobster" panose="00000500000000000000" pitchFamily="2" charset="0"/>
                <a:cs typeface="Times New Roman" panose="02020603050405020304" pitchFamily="18" charset="0"/>
                <a:sym typeface="+mn-ea"/>
              </a:rPr>
              <a:t>Lớp</a:t>
            </a:r>
            <a:r>
              <a:rPr lang="en-US" altLang="vi-VN" sz="4600" b="1" dirty="0">
                <a:solidFill>
                  <a:srgbClr val="FF0000"/>
                </a:solidFill>
                <a:latin typeface="Lobster" panose="00000500000000000000" pitchFamily="2" charset="0"/>
                <a:cs typeface="Times New Roman" panose="02020603050405020304" pitchFamily="18" charset="0"/>
                <a:sym typeface="+mn-ea"/>
              </a:rPr>
              <a:t> 3A2</a:t>
            </a:r>
          </a:p>
        </p:txBody>
      </p:sp>
    </p:spTree>
    <p:custDataLst>
      <p:tags r:id="rId1"/>
    </p:custDataLst>
    <p:extLst>
      <p:ext uri="{BB962C8B-B14F-4D97-AF65-F5344CB8AC3E}">
        <p14:creationId xmlns:p14="http://schemas.microsoft.com/office/powerpoint/2010/main" val="50641323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6449"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030" showWhenStopped="0">
                <p:cTn id="12" repeatCount="indefinite" fill="hold" display="0">
                  <p:stCondLst>
                    <p:cond delay="indefinite"/>
                  </p:stCondLst>
                  <p:endCondLst>
                    <p:cond evt="onStopAudio" delay="0">
                      <p:tgtEl>
                        <p:sldTgt/>
                      </p:tgtEl>
                    </p:cond>
                  </p:endCondLst>
                </p:cTn>
                <p:tgtEl>
                  <p:spTgt spid="7"/>
                </p:tgtEl>
              </p:cMediaNode>
            </p:audio>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child waving&#10;&#10;AI-generated content may be incorrect.">
            <a:extLst>
              <a:ext uri="{FF2B5EF4-FFF2-40B4-BE49-F238E27FC236}">
                <a16:creationId xmlns:a16="http://schemas.microsoft.com/office/drawing/2014/main" xmlns="" id="{1654BE8E-3F8E-4564-4EAD-F03F8E1335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3116" y="510363"/>
            <a:ext cx="4283365" cy="6347637"/>
          </a:xfrm>
          <a:prstGeom prst="rect">
            <a:avLst/>
          </a:prstGeom>
        </p:spPr>
      </p:pic>
      <p:sp>
        <p:nvSpPr>
          <p:cNvPr id="4" name="Rectangle: Rounded Corners 3">
            <a:extLst>
              <a:ext uri="{FF2B5EF4-FFF2-40B4-BE49-F238E27FC236}">
                <a16:creationId xmlns:a16="http://schemas.microsoft.com/office/drawing/2014/main" xmlns="" id="{8F939125-1CC8-132F-7882-D4A280A9BBA5}"/>
              </a:ext>
            </a:extLst>
          </p:cNvPr>
          <p:cNvSpPr/>
          <p:nvPr/>
        </p:nvSpPr>
        <p:spPr>
          <a:xfrm>
            <a:off x="786810" y="882503"/>
            <a:ext cx="6517758" cy="415733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002060"/>
                </a:solidFill>
                <a:latin typeface="Cambria" panose="02040503050406030204" pitchFamily="18" charset="0"/>
                <a:ea typeface="Cambria" panose="02040503050406030204" pitchFamily="18" charset="0"/>
              </a:rPr>
              <a:t>­- Trong các bài đọc trên, mình</a:t>
            </a: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thích trải nghiệm của bạn nhỏ trong bài Tập nấu ăn nhất.</a:t>
            </a:r>
          </a:p>
          <a:p>
            <a:pPr algn="just"/>
            <a:r>
              <a:rPr lang="vi-VN" sz="2800" dirty="0">
                <a:solidFill>
                  <a:srgbClr val="002060"/>
                </a:solidFill>
                <a:latin typeface="Cambria" panose="02040503050406030204" pitchFamily="18" charset="0"/>
                <a:ea typeface="Cambria" panose="02040503050406030204" pitchFamily="18" charset="0"/>
              </a:rPr>
              <a:t>- Vì được ăn món ngon là một niềm vui, nhưng tự tay mình biết nấu một món ăn ngon thì quả thực rất tuyệt vời! Biết nấu ăn, mình có thể phụ bố mẹ và thết đãi cho bạn bè cùng thưởng thức.</a:t>
            </a:r>
            <a:endParaRPr lang="en-US" sz="28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7744881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 name="Group 78">
            <a:extLst>
              <a:ext uri="{FF2B5EF4-FFF2-40B4-BE49-F238E27FC236}">
                <a16:creationId xmlns:a16="http://schemas.microsoft.com/office/drawing/2014/main" xmlns="" id="{62B4B73C-D714-4EEE-93C9-7491B4263B48}"/>
              </a:ext>
            </a:extLst>
          </p:cNvPr>
          <p:cNvGrpSpPr/>
          <p:nvPr/>
        </p:nvGrpSpPr>
        <p:grpSpPr>
          <a:xfrm>
            <a:off x="4183491" y="180624"/>
            <a:ext cx="3436509" cy="905226"/>
            <a:chOff x="550985" y="288470"/>
            <a:chExt cx="10070123" cy="965668"/>
          </a:xfrm>
        </p:grpSpPr>
        <p:sp>
          <p:nvSpPr>
            <p:cNvPr id="80" name="îṥḷíďê">
              <a:extLst>
                <a:ext uri="{FF2B5EF4-FFF2-40B4-BE49-F238E27FC236}">
                  <a16:creationId xmlns:a16="http://schemas.microsoft.com/office/drawing/2014/main" xmlns="" id="{51ECD9A9-BBEF-4AB7-B708-074AC32CD824}"/>
                </a:ext>
              </a:extLst>
            </p:cNvPr>
            <p:cNvSpPr/>
            <p:nvPr/>
          </p:nvSpPr>
          <p:spPr bwMode="auto">
            <a:xfrm>
              <a:off x="550985" y="343910"/>
              <a:ext cx="10070123" cy="728167"/>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latin typeface="Cambria" panose="02040503050406030204" pitchFamily="18" charset="0"/>
                <a:ea typeface="Cambria" panose="02040503050406030204" pitchFamily="18" charset="0"/>
                <a:cs typeface="Arial-Rounded" panose="020B0500000000000000" pitchFamily="34" charset="0"/>
              </a:endParaRPr>
            </a:p>
          </p:txBody>
        </p:sp>
        <p:sp>
          <p:nvSpPr>
            <p:cNvPr id="81" name="Google Shape;5317;p41">
              <a:extLst>
                <a:ext uri="{FF2B5EF4-FFF2-40B4-BE49-F238E27FC236}">
                  <a16:creationId xmlns:a16="http://schemas.microsoft.com/office/drawing/2014/main" xmlns="" id="{0218F292-6CB8-424A-A1C6-10ED2375580F}"/>
                </a:ext>
              </a:extLst>
            </p:cNvPr>
            <p:cNvSpPr txBox="1">
              <a:spLocks/>
            </p:cNvSpPr>
            <p:nvPr/>
          </p:nvSpPr>
          <p:spPr>
            <a:xfrm>
              <a:off x="718342" y="288470"/>
              <a:ext cx="9735405" cy="965668"/>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defTabSz="685800">
                <a:buClr>
                  <a:prstClr val="black"/>
                </a:buClr>
              </a:pPr>
              <a:r>
                <a:rPr lang="en-US" sz="4000" dirty="0">
                  <a:solidFill>
                    <a:srgbClr val="EA4618"/>
                  </a:solidFill>
                  <a:latin typeface="Cambria" panose="02040503050406030204" pitchFamily="18" charset="0"/>
                  <a:ea typeface="Cambria" panose="02040503050406030204" pitchFamily="18" charset="0"/>
                  <a:cs typeface="Arial-Rounded" panose="020B0500000000000000" pitchFamily="34" charset="0"/>
                </a:rPr>
                <a:t>3. </a:t>
              </a:r>
              <a:r>
                <a:rPr lang="en-US" sz="4000" dirty="0" err="1">
                  <a:solidFill>
                    <a:srgbClr val="EA4618"/>
                  </a:solidFill>
                  <a:latin typeface="Cambria" panose="02040503050406030204" pitchFamily="18" charset="0"/>
                  <a:ea typeface="Cambria" panose="02040503050406030204" pitchFamily="18" charset="0"/>
                  <a:cs typeface="Arial-Rounded" panose="020B0500000000000000" pitchFamily="34" charset="0"/>
                </a:rPr>
                <a:t>Giải</a:t>
              </a:r>
              <a:r>
                <a:rPr lang="en-US" sz="4000" dirty="0">
                  <a:solidFill>
                    <a:srgbClr val="EA4618"/>
                  </a:solidFill>
                  <a:latin typeface="Cambria" panose="02040503050406030204" pitchFamily="18" charset="0"/>
                  <a:ea typeface="Cambria" panose="02040503050406030204" pitchFamily="18" charset="0"/>
                  <a:cs typeface="Arial-Rounded" panose="020B0500000000000000" pitchFamily="34" charset="0"/>
                </a:rPr>
                <a:t> ô </a:t>
              </a:r>
              <a:r>
                <a:rPr lang="en-US" sz="4000" dirty="0" err="1">
                  <a:solidFill>
                    <a:srgbClr val="EA4618"/>
                  </a:solidFill>
                  <a:latin typeface="Cambria" panose="02040503050406030204" pitchFamily="18" charset="0"/>
                  <a:ea typeface="Cambria" panose="02040503050406030204" pitchFamily="18" charset="0"/>
                  <a:cs typeface="Arial-Rounded" panose="020B0500000000000000" pitchFamily="34" charset="0"/>
                </a:rPr>
                <a:t>chữ</a:t>
              </a:r>
              <a:endParaRPr lang="en-US" sz="4000" dirty="0">
                <a:solidFill>
                  <a:srgbClr val="EA4618"/>
                </a:solidFill>
                <a:latin typeface="Cambria" panose="02040503050406030204" pitchFamily="18" charset="0"/>
                <a:ea typeface="Cambria" panose="02040503050406030204" pitchFamily="18" charset="0"/>
                <a:cs typeface="Arial-Rounded" panose="020B0500000000000000" pitchFamily="34" charset="0"/>
              </a:endParaRPr>
            </a:p>
          </p:txBody>
        </p:sp>
      </p:grpSp>
      <p:sp>
        <p:nvSpPr>
          <p:cNvPr id="82" name="Oval 81">
            <a:extLst>
              <a:ext uri="{FF2B5EF4-FFF2-40B4-BE49-F238E27FC236}">
                <a16:creationId xmlns:a16="http://schemas.microsoft.com/office/drawing/2014/main" xmlns="" id="{B40502AB-0F61-4CEB-A4F5-6F7704E0882E}"/>
              </a:ext>
            </a:extLst>
          </p:cNvPr>
          <p:cNvSpPr/>
          <p:nvPr/>
        </p:nvSpPr>
        <p:spPr>
          <a:xfrm>
            <a:off x="4806933" y="1209784"/>
            <a:ext cx="391373" cy="391373"/>
          </a:xfrm>
          <a:prstGeom prst="ellipse">
            <a:avLst/>
          </a:prstGeom>
          <a:solidFill>
            <a:srgbClr val="F78104">
              <a:lumMod val="75000"/>
            </a:srgbClr>
          </a:solidFill>
          <a:ln w="25400" cap="flat" cmpd="sng" algn="ctr">
            <a:solidFill>
              <a:srgbClr val="F78104">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rPr>
              <a:t>1</a:t>
            </a:r>
          </a:p>
        </p:txBody>
      </p:sp>
      <p:sp>
        <p:nvSpPr>
          <p:cNvPr id="83" name="Oval 82">
            <a:extLst>
              <a:ext uri="{FF2B5EF4-FFF2-40B4-BE49-F238E27FC236}">
                <a16:creationId xmlns:a16="http://schemas.microsoft.com/office/drawing/2014/main" xmlns="" id="{B15F2CC3-69CF-43B4-93B9-BC2BE0B58735}"/>
              </a:ext>
            </a:extLst>
          </p:cNvPr>
          <p:cNvSpPr/>
          <p:nvPr/>
        </p:nvSpPr>
        <p:spPr>
          <a:xfrm>
            <a:off x="4806933" y="1653327"/>
            <a:ext cx="391373" cy="391373"/>
          </a:xfrm>
          <a:prstGeom prst="ellipse">
            <a:avLst/>
          </a:prstGeom>
          <a:solidFill>
            <a:srgbClr val="F78104">
              <a:lumMod val="75000"/>
            </a:srgbClr>
          </a:solidFill>
          <a:ln w="25400" cap="flat" cmpd="sng" algn="ctr">
            <a:solidFill>
              <a:srgbClr val="F78104">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rPr>
              <a:t>2</a:t>
            </a:r>
          </a:p>
        </p:txBody>
      </p:sp>
      <p:sp>
        <p:nvSpPr>
          <p:cNvPr id="84" name="Oval 83">
            <a:extLst>
              <a:ext uri="{FF2B5EF4-FFF2-40B4-BE49-F238E27FC236}">
                <a16:creationId xmlns:a16="http://schemas.microsoft.com/office/drawing/2014/main" xmlns="" id="{7F432F76-1FD1-4190-92D5-14556F8CE82C}"/>
              </a:ext>
            </a:extLst>
          </p:cNvPr>
          <p:cNvSpPr/>
          <p:nvPr/>
        </p:nvSpPr>
        <p:spPr>
          <a:xfrm>
            <a:off x="4806933" y="2098628"/>
            <a:ext cx="391373" cy="391373"/>
          </a:xfrm>
          <a:prstGeom prst="ellipse">
            <a:avLst/>
          </a:prstGeom>
          <a:solidFill>
            <a:srgbClr val="F78104">
              <a:lumMod val="75000"/>
            </a:srgbClr>
          </a:solidFill>
          <a:ln w="25400" cap="flat" cmpd="sng" algn="ctr">
            <a:solidFill>
              <a:srgbClr val="F78104">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rPr>
              <a:t>3</a:t>
            </a:r>
          </a:p>
        </p:txBody>
      </p:sp>
      <p:sp>
        <p:nvSpPr>
          <p:cNvPr id="85" name="Oval 84">
            <a:extLst>
              <a:ext uri="{FF2B5EF4-FFF2-40B4-BE49-F238E27FC236}">
                <a16:creationId xmlns:a16="http://schemas.microsoft.com/office/drawing/2014/main" xmlns="" id="{029A2005-7BD5-4A5B-BB60-B13F6F4F47EF}"/>
              </a:ext>
            </a:extLst>
          </p:cNvPr>
          <p:cNvSpPr/>
          <p:nvPr/>
        </p:nvSpPr>
        <p:spPr>
          <a:xfrm>
            <a:off x="4823914" y="3042277"/>
            <a:ext cx="391373" cy="391373"/>
          </a:xfrm>
          <a:prstGeom prst="ellipse">
            <a:avLst/>
          </a:prstGeom>
          <a:solidFill>
            <a:srgbClr val="F78104">
              <a:lumMod val="75000"/>
            </a:srgbClr>
          </a:solidFill>
          <a:ln w="25400" cap="flat" cmpd="sng" algn="ctr">
            <a:solidFill>
              <a:srgbClr val="F78104">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rPr>
              <a:t>5</a:t>
            </a:r>
          </a:p>
        </p:txBody>
      </p:sp>
      <p:sp>
        <p:nvSpPr>
          <p:cNvPr id="86" name="Oval 85">
            <a:extLst>
              <a:ext uri="{FF2B5EF4-FFF2-40B4-BE49-F238E27FC236}">
                <a16:creationId xmlns:a16="http://schemas.microsoft.com/office/drawing/2014/main" xmlns="" id="{D2088E49-457C-4AFC-8158-3A18BA436080}"/>
              </a:ext>
            </a:extLst>
          </p:cNvPr>
          <p:cNvSpPr/>
          <p:nvPr/>
        </p:nvSpPr>
        <p:spPr>
          <a:xfrm>
            <a:off x="4823914" y="3489336"/>
            <a:ext cx="391373" cy="391373"/>
          </a:xfrm>
          <a:prstGeom prst="ellipse">
            <a:avLst/>
          </a:prstGeom>
          <a:solidFill>
            <a:srgbClr val="F78104">
              <a:lumMod val="75000"/>
            </a:srgbClr>
          </a:solidFill>
          <a:ln w="25400" cap="flat" cmpd="sng" algn="ctr">
            <a:solidFill>
              <a:srgbClr val="F78104">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rPr>
              <a:t>6</a:t>
            </a:r>
          </a:p>
        </p:txBody>
      </p:sp>
      <p:sp>
        <p:nvSpPr>
          <p:cNvPr id="102" name="Rectangle 101">
            <a:extLst>
              <a:ext uri="{FF2B5EF4-FFF2-40B4-BE49-F238E27FC236}">
                <a16:creationId xmlns:a16="http://schemas.microsoft.com/office/drawing/2014/main" xmlns="" id="{F77CC677-1ABA-46D0-A820-0A1825E09F30}"/>
              </a:ext>
            </a:extLst>
          </p:cNvPr>
          <p:cNvSpPr/>
          <p:nvPr/>
        </p:nvSpPr>
        <p:spPr>
          <a:xfrm>
            <a:off x="5663216" y="1202371"/>
            <a:ext cx="443543" cy="443543"/>
          </a:xfrm>
          <a:prstGeom prst="rect">
            <a:avLst/>
          </a:prstGeom>
          <a:solidFill>
            <a:schemeClr val="bg1"/>
          </a:solidFill>
          <a:ln w="25400" cap="flat" cmpd="sng" algn="ctr">
            <a:solidFill>
              <a:srgbClr val="005F60">
                <a:lumMod val="75000"/>
                <a:lumOff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03" name="Rectangle 102">
            <a:extLst>
              <a:ext uri="{FF2B5EF4-FFF2-40B4-BE49-F238E27FC236}">
                <a16:creationId xmlns:a16="http://schemas.microsoft.com/office/drawing/2014/main" xmlns="" id="{F758177B-41F7-440E-90DE-F5CF7C7CEC10}"/>
              </a:ext>
            </a:extLst>
          </p:cNvPr>
          <p:cNvSpPr/>
          <p:nvPr/>
        </p:nvSpPr>
        <p:spPr>
          <a:xfrm>
            <a:off x="6106759" y="1202371"/>
            <a:ext cx="443543" cy="443543"/>
          </a:xfrm>
          <a:prstGeom prst="rect">
            <a:avLst/>
          </a:prstGeom>
          <a:solidFill>
            <a:srgbClr val="FFFFFF"/>
          </a:solidFill>
          <a:ln w="25400" cap="flat" cmpd="sng" algn="ctr">
            <a:solidFill>
              <a:srgbClr val="005F60">
                <a:lumMod val="75000"/>
                <a:lumOff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04" name="Rectangle 103">
            <a:extLst>
              <a:ext uri="{FF2B5EF4-FFF2-40B4-BE49-F238E27FC236}">
                <a16:creationId xmlns:a16="http://schemas.microsoft.com/office/drawing/2014/main" xmlns="" id="{8ED519DA-2AF7-4604-A8DD-A3848663E6CE}"/>
              </a:ext>
            </a:extLst>
          </p:cNvPr>
          <p:cNvSpPr/>
          <p:nvPr/>
        </p:nvSpPr>
        <p:spPr>
          <a:xfrm>
            <a:off x="6550302" y="1202371"/>
            <a:ext cx="443543" cy="443543"/>
          </a:xfrm>
          <a:prstGeom prst="rect">
            <a:avLst/>
          </a:prstGeom>
          <a:solidFill>
            <a:srgbClr val="FFFFFF"/>
          </a:solidFill>
          <a:ln w="25400" cap="flat" cmpd="sng" algn="ctr">
            <a:solidFill>
              <a:srgbClr val="005F60">
                <a:lumMod val="75000"/>
                <a:lumOff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05" name="Rectangle 104">
            <a:extLst>
              <a:ext uri="{FF2B5EF4-FFF2-40B4-BE49-F238E27FC236}">
                <a16:creationId xmlns:a16="http://schemas.microsoft.com/office/drawing/2014/main" xmlns="" id="{AEB298B1-95E0-4731-8F54-5902DF3FAE1E}"/>
              </a:ext>
            </a:extLst>
          </p:cNvPr>
          <p:cNvSpPr/>
          <p:nvPr/>
        </p:nvSpPr>
        <p:spPr>
          <a:xfrm>
            <a:off x="6993845" y="1202371"/>
            <a:ext cx="443543" cy="443543"/>
          </a:xfrm>
          <a:prstGeom prst="rect">
            <a:avLst/>
          </a:prstGeom>
          <a:solidFill>
            <a:srgbClr val="FFC000"/>
          </a:solidFill>
          <a:ln w="25400" cap="flat" cmpd="sng" algn="ctr">
            <a:solidFill>
              <a:srgbClr val="005F60">
                <a:lumMod val="75000"/>
                <a:lumOff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06" name="Rectangle 105">
            <a:extLst>
              <a:ext uri="{FF2B5EF4-FFF2-40B4-BE49-F238E27FC236}">
                <a16:creationId xmlns:a16="http://schemas.microsoft.com/office/drawing/2014/main" xmlns="" id="{645476C1-B049-4172-8418-097B965C2E08}"/>
              </a:ext>
            </a:extLst>
          </p:cNvPr>
          <p:cNvSpPr/>
          <p:nvPr/>
        </p:nvSpPr>
        <p:spPr>
          <a:xfrm>
            <a:off x="6548440" y="1645914"/>
            <a:ext cx="443543" cy="443543"/>
          </a:xfrm>
          <a:prstGeom prst="rect">
            <a:avLst/>
          </a:prstGeom>
          <a:solidFill>
            <a:schemeClr val="bg1"/>
          </a:solidFill>
          <a:ln w="25400" cap="flat" cmpd="sng" algn="ctr">
            <a:solidFill>
              <a:srgbClr val="005F60">
                <a:lumMod val="75000"/>
                <a:lumOff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07" name="Rectangle 106">
            <a:extLst>
              <a:ext uri="{FF2B5EF4-FFF2-40B4-BE49-F238E27FC236}">
                <a16:creationId xmlns:a16="http://schemas.microsoft.com/office/drawing/2014/main" xmlns="" id="{FFAE4823-1EDF-41B8-938F-59BD8C4AC158}"/>
              </a:ext>
            </a:extLst>
          </p:cNvPr>
          <p:cNvSpPr/>
          <p:nvPr/>
        </p:nvSpPr>
        <p:spPr>
          <a:xfrm>
            <a:off x="6104902" y="1645914"/>
            <a:ext cx="443543" cy="443543"/>
          </a:xfrm>
          <a:prstGeom prst="rect">
            <a:avLst/>
          </a:prstGeom>
          <a:solidFill>
            <a:srgbClr val="FFFFFF"/>
          </a:solidFill>
          <a:ln w="25400" cap="flat" cmpd="sng" algn="ctr">
            <a:solidFill>
              <a:srgbClr val="005F60">
                <a:lumMod val="75000"/>
                <a:lumOff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09" name="Rectangle 108">
            <a:extLst>
              <a:ext uri="{FF2B5EF4-FFF2-40B4-BE49-F238E27FC236}">
                <a16:creationId xmlns:a16="http://schemas.microsoft.com/office/drawing/2014/main" xmlns="" id="{347CB2FD-F5E6-4348-9878-3C92B1019C0F}"/>
              </a:ext>
            </a:extLst>
          </p:cNvPr>
          <p:cNvSpPr/>
          <p:nvPr/>
        </p:nvSpPr>
        <p:spPr>
          <a:xfrm>
            <a:off x="6991985" y="1645914"/>
            <a:ext cx="443543" cy="443543"/>
          </a:xfrm>
          <a:prstGeom prst="rect">
            <a:avLst/>
          </a:prstGeom>
          <a:solidFill>
            <a:srgbClr val="FFC000"/>
          </a:solidFill>
          <a:ln w="25400" cap="flat" cmpd="sng" algn="ctr">
            <a:solidFill>
              <a:srgbClr val="005F60">
                <a:lumMod val="75000"/>
                <a:lumOff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10" name="Rectangle 109">
            <a:extLst>
              <a:ext uri="{FF2B5EF4-FFF2-40B4-BE49-F238E27FC236}">
                <a16:creationId xmlns:a16="http://schemas.microsoft.com/office/drawing/2014/main" xmlns="" id="{FF162557-3D81-464D-9BDE-83D5BE8034DA}"/>
              </a:ext>
            </a:extLst>
          </p:cNvPr>
          <p:cNvSpPr/>
          <p:nvPr/>
        </p:nvSpPr>
        <p:spPr>
          <a:xfrm>
            <a:off x="6991978" y="2054366"/>
            <a:ext cx="443543" cy="443543"/>
          </a:xfrm>
          <a:prstGeom prst="rect">
            <a:avLst/>
          </a:prstGeom>
          <a:solidFill>
            <a:srgbClr val="FFC000"/>
          </a:solidFill>
          <a:ln w="25400" cap="flat" cmpd="sng" algn="ctr">
            <a:solidFill>
              <a:srgbClr val="005F60">
                <a:lumMod val="75000"/>
                <a:lumOff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11" name="Rectangle 110">
            <a:extLst>
              <a:ext uri="{FF2B5EF4-FFF2-40B4-BE49-F238E27FC236}">
                <a16:creationId xmlns:a16="http://schemas.microsoft.com/office/drawing/2014/main" xmlns="" id="{BB45E23A-F9FA-4149-A3D2-DF08A585D210}"/>
              </a:ext>
            </a:extLst>
          </p:cNvPr>
          <p:cNvSpPr/>
          <p:nvPr/>
        </p:nvSpPr>
        <p:spPr>
          <a:xfrm>
            <a:off x="6548440" y="2054366"/>
            <a:ext cx="443543" cy="443543"/>
          </a:xfrm>
          <a:prstGeom prst="rect">
            <a:avLst/>
          </a:prstGeom>
          <a:solidFill>
            <a:srgbClr val="FFFFFF"/>
          </a:solidFill>
          <a:ln w="25400" cap="flat" cmpd="sng" algn="ctr">
            <a:solidFill>
              <a:srgbClr val="005F60">
                <a:lumMod val="75000"/>
                <a:lumOff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12" name="Rectangle 111">
            <a:extLst>
              <a:ext uri="{FF2B5EF4-FFF2-40B4-BE49-F238E27FC236}">
                <a16:creationId xmlns:a16="http://schemas.microsoft.com/office/drawing/2014/main" xmlns="" id="{F12E2B60-D552-4B1D-9754-242C590A7F64}"/>
              </a:ext>
            </a:extLst>
          </p:cNvPr>
          <p:cNvSpPr/>
          <p:nvPr/>
        </p:nvSpPr>
        <p:spPr>
          <a:xfrm>
            <a:off x="6104896" y="2054366"/>
            <a:ext cx="443543" cy="443543"/>
          </a:xfrm>
          <a:prstGeom prst="rect">
            <a:avLst/>
          </a:prstGeom>
          <a:solidFill>
            <a:srgbClr val="FFFFFF"/>
          </a:solidFill>
          <a:ln w="25400" cap="flat" cmpd="sng" algn="ctr">
            <a:solidFill>
              <a:srgbClr val="005F60">
                <a:lumMod val="75000"/>
                <a:lumOff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13" name="Rectangle 112">
            <a:extLst>
              <a:ext uri="{FF2B5EF4-FFF2-40B4-BE49-F238E27FC236}">
                <a16:creationId xmlns:a16="http://schemas.microsoft.com/office/drawing/2014/main" xmlns="" id="{E53B0773-1E89-4EDE-8DCA-6A66CF8B3651}"/>
              </a:ext>
            </a:extLst>
          </p:cNvPr>
          <p:cNvSpPr/>
          <p:nvPr/>
        </p:nvSpPr>
        <p:spPr>
          <a:xfrm>
            <a:off x="5652046" y="2054366"/>
            <a:ext cx="443543" cy="443543"/>
          </a:xfrm>
          <a:prstGeom prst="rect">
            <a:avLst/>
          </a:prstGeom>
          <a:solidFill>
            <a:srgbClr val="FFFFFF"/>
          </a:solidFill>
          <a:ln w="25400" cap="flat" cmpd="sng" algn="ctr">
            <a:solidFill>
              <a:srgbClr val="005F60">
                <a:lumMod val="75000"/>
                <a:lumOff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14" name="Rectangle 113">
            <a:extLst>
              <a:ext uri="{FF2B5EF4-FFF2-40B4-BE49-F238E27FC236}">
                <a16:creationId xmlns:a16="http://schemas.microsoft.com/office/drawing/2014/main" xmlns="" id="{3609248D-D445-4BB1-B90E-AE4140AFD4A5}"/>
              </a:ext>
            </a:extLst>
          </p:cNvPr>
          <p:cNvSpPr/>
          <p:nvPr/>
        </p:nvSpPr>
        <p:spPr>
          <a:xfrm>
            <a:off x="6107769" y="2992375"/>
            <a:ext cx="443543" cy="443543"/>
          </a:xfrm>
          <a:prstGeom prst="rect">
            <a:avLst/>
          </a:prstGeom>
          <a:solidFill>
            <a:schemeClr val="bg1"/>
          </a:solidFill>
          <a:ln w="25400" cap="flat" cmpd="sng" algn="ctr">
            <a:solidFill>
              <a:srgbClr val="005F60">
                <a:lumMod val="75000"/>
                <a:lumOff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15" name="Rectangle 114">
            <a:extLst>
              <a:ext uri="{FF2B5EF4-FFF2-40B4-BE49-F238E27FC236}">
                <a16:creationId xmlns:a16="http://schemas.microsoft.com/office/drawing/2014/main" xmlns="" id="{16F2B4AD-4023-4126-8532-CBCC8CAB6A66}"/>
              </a:ext>
            </a:extLst>
          </p:cNvPr>
          <p:cNvSpPr/>
          <p:nvPr/>
        </p:nvSpPr>
        <p:spPr>
          <a:xfrm>
            <a:off x="6551312" y="2992375"/>
            <a:ext cx="443543" cy="443543"/>
          </a:xfrm>
          <a:prstGeom prst="rect">
            <a:avLst/>
          </a:prstGeom>
          <a:solidFill>
            <a:srgbClr val="FFFFFF"/>
          </a:solidFill>
          <a:ln w="25400" cap="flat" cmpd="sng" algn="ctr">
            <a:solidFill>
              <a:srgbClr val="005F60">
                <a:lumMod val="75000"/>
                <a:lumOff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16" name="Rectangle 115">
            <a:extLst>
              <a:ext uri="{FF2B5EF4-FFF2-40B4-BE49-F238E27FC236}">
                <a16:creationId xmlns:a16="http://schemas.microsoft.com/office/drawing/2014/main" xmlns="" id="{267DFAB8-5520-40A2-9672-EBE70C2710A9}"/>
              </a:ext>
            </a:extLst>
          </p:cNvPr>
          <p:cNvSpPr/>
          <p:nvPr/>
        </p:nvSpPr>
        <p:spPr>
          <a:xfrm>
            <a:off x="7002693" y="2992375"/>
            <a:ext cx="450764" cy="443543"/>
          </a:xfrm>
          <a:prstGeom prst="rect">
            <a:avLst/>
          </a:prstGeom>
          <a:solidFill>
            <a:srgbClr val="FFC000"/>
          </a:solidFill>
          <a:ln w="25400" cap="flat" cmpd="sng" algn="ctr">
            <a:solidFill>
              <a:srgbClr val="005F60">
                <a:lumMod val="75000"/>
                <a:lumOff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17" name="Rectangle 116">
            <a:extLst>
              <a:ext uri="{FF2B5EF4-FFF2-40B4-BE49-F238E27FC236}">
                <a16:creationId xmlns:a16="http://schemas.microsoft.com/office/drawing/2014/main" xmlns="" id="{E52155EC-03B4-49E1-88E2-4DE11B870063}"/>
              </a:ext>
            </a:extLst>
          </p:cNvPr>
          <p:cNvSpPr/>
          <p:nvPr/>
        </p:nvSpPr>
        <p:spPr>
          <a:xfrm>
            <a:off x="7868220" y="2989740"/>
            <a:ext cx="443543" cy="443543"/>
          </a:xfrm>
          <a:prstGeom prst="rect">
            <a:avLst/>
          </a:prstGeom>
          <a:solidFill>
            <a:schemeClr val="bg1"/>
          </a:solidFill>
          <a:ln w="25400" cap="flat" cmpd="sng" algn="ctr">
            <a:solidFill>
              <a:srgbClr val="005F60">
                <a:lumMod val="75000"/>
                <a:lumOff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18" name="Rectangle 117">
            <a:extLst>
              <a:ext uri="{FF2B5EF4-FFF2-40B4-BE49-F238E27FC236}">
                <a16:creationId xmlns:a16="http://schemas.microsoft.com/office/drawing/2014/main" xmlns="" id="{8B2D6817-40FE-4494-B9A8-39386CF592D7}"/>
              </a:ext>
            </a:extLst>
          </p:cNvPr>
          <p:cNvSpPr/>
          <p:nvPr/>
        </p:nvSpPr>
        <p:spPr>
          <a:xfrm>
            <a:off x="7424682" y="2989740"/>
            <a:ext cx="443543" cy="443543"/>
          </a:xfrm>
          <a:prstGeom prst="rect">
            <a:avLst/>
          </a:prstGeom>
          <a:solidFill>
            <a:srgbClr val="FFFFFF"/>
          </a:solidFill>
          <a:ln w="25400" cap="flat" cmpd="sng" algn="ctr">
            <a:solidFill>
              <a:srgbClr val="005F60">
                <a:lumMod val="75000"/>
                <a:lumOff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19" name="Rectangle 118">
            <a:extLst>
              <a:ext uri="{FF2B5EF4-FFF2-40B4-BE49-F238E27FC236}">
                <a16:creationId xmlns:a16="http://schemas.microsoft.com/office/drawing/2014/main" xmlns="" id="{D9B1291C-060C-4D23-8886-9E30DDD05712}"/>
              </a:ext>
            </a:extLst>
          </p:cNvPr>
          <p:cNvSpPr/>
          <p:nvPr/>
        </p:nvSpPr>
        <p:spPr>
          <a:xfrm>
            <a:off x="8311765" y="2989740"/>
            <a:ext cx="443543" cy="443543"/>
          </a:xfrm>
          <a:prstGeom prst="rect">
            <a:avLst/>
          </a:prstGeom>
          <a:solidFill>
            <a:srgbClr val="FFFFFF"/>
          </a:solidFill>
          <a:ln w="25400" cap="flat" cmpd="sng" algn="ctr">
            <a:solidFill>
              <a:srgbClr val="005F60">
                <a:lumMod val="75000"/>
                <a:lumOff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28" name="TextBox 127">
            <a:extLst>
              <a:ext uri="{FF2B5EF4-FFF2-40B4-BE49-F238E27FC236}">
                <a16:creationId xmlns:a16="http://schemas.microsoft.com/office/drawing/2014/main" xmlns="" id="{3D0ED7BF-58A7-417F-836E-588D8113D00C}"/>
              </a:ext>
            </a:extLst>
          </p:cNvPr>
          <p:cNvSpPr txBox="1"/>
          <p:nvPr/>
        </p:nvSpPr>
        <p:spPr>
          <a:xfrm>
            <a:off x="5726839" y="1225674"/>
            <a:ext cx="389850" cy="461665"/>
          </a:xfrm>
          <a:prstGeom prst="rect">
            <a:avLst/>
          </a:prstGeom>
          <a:noFill/>
        </p:spPr>
        <p:txBody>
          <a:bodyPr wrap="none" rtlCol="0">
            <a:spAutoFit/>
          </a:bodyPr>
          <a:lstStyle/>
          <a:p>
            <a:r>
              <a:rPr lang="en-US" sz="2400" b="1" dirty="0">
                <a:solidFill>
                  <a:srgbClr val="000000"/>
                </a:solidFill>
                <a:latin typeface="Cambria" panose="02040503050406030204" pitchFamily="18" charset="0"/>
                <a:ea typeface="Cambria" panose="02040503050406030204" pitchFamily="18" charset="0"/>
                <a:cs typeface="Arial-Rounded" panose="020B0500000000000000" pitchFamily="34" charset="0"/>
              </a:rPr>
              <a:t>N</a:t>
            </a:r>
          </a:p>
        </p:txBody>
      </p:sp>
      <p:sp>
        <p:nvSpPr>
          <p:cNvPr id="129" name="TextBox 128">
            <a:extLst>
              <a:ext uri="{FF2B5EF4-FFF2-40B4-BE49-F238E27FC236}">
                <a16:creationId xmlns:a16="http://schemas.microsoft.com/office/drawing/2014/main" xmlns="" id="{44986F27-EF0B-4AFE-AE59-47E13971C1A6}"/>
              </a:ext>
            </a:extLst>
          </p:cNvPr>
          <p:cNvSpPr txBox="1"/>
          <p:nvPr/>
        </p:nvSpPr>
        <p:spPr>
          <a:xfrm>
            <a:off x="6219328" y="1234357"/>
            <a:ext cx="389850" cy="461665"/>
          </a:xfrm>
          <a:prstGeom prst="rect">
            <a:avLst/>
          </a:prstGeom>
          <a:noFill/>
        </p:spPr>
        <p:txBody>
          <a:bodyPr wrap="none" rtlCol="0">
            <a:spAutoFit/>
          </a:bodyPr>
          <a:lstStyle/>
          <a:p>
            <a:r>
              <a:rPr lang="en-US" sz="2400" b="1" dirty="0">
                <a:solidFill>
                  <a:srgbClr val="000000"/>
                </a:solidFill>
                <a:latin typeface="Cambria" panose="02040503050406030204" pitchFamily="18" charset="0"/>
                <a:ea typeface="Cambria" panose="02040503050406030204" pitchFamily="18" charset="0"/>
                <a:cs typeface="Arial-Rounded" panose="020B0500000000000000" pitchFamily="34" charset="0"/>
              </a:rPr>
              <a:t>G</a:t>
            </a:r>
          </a:p>
        </p:txBody>
      </p:sp>
      <p:sp>
        <p:nvSpPr>
          <p:cNvPr id="130" name="TextBox 129">
            <a:extLst>
              <a:ext uri="{FF2B5EF4-FFF2-40B4-BE49-F238E27FC236}">
                <a16:creationId xmlns:a16="http://schemas.microsoft.com/office/drawing/2014/main" xmlns="" id="{A13B0EBC-1E70-4AA0-B90C-1AA2DDA214A7}"/>
              </a:ext>
            </a:extLst>
          </p:cNvPr>
          <p:cNvSpPr txBox="1"/>
          <p:nvPr/>
        </p:nvSpPr>
        <p:spPr>
          <a:xfrm>
            <a:off x="6604060" y="1234357"/>
            <a:ext cx="407484" cy="461665"/>
          </a:xfrm>
          <a:prstGeom prst="rect">
            <a:avLst/>
          </a:prstGeom>
          <a:noFill/>
        </p:spPr>
        <p:txBody>
          <a:bodyPr wrap="none" rtlCol="0">
            <a:spAutoFit/>
          </a:bodyPr>
          <a:lstStyle/>
          <a:p>
            <a:r>
              <a:rPr lang="en-US" sz="2400" b="1" dirty="0">
                <a:solidFill>
                  <a:srgbClr val="000000"/>
                </a:solidFill>
                <a:latin typeface="Cambria" panose="02040503050406030204" pitchFamily="18" charset="0"/>
                <a:ea typeface="Cambria" panose="02040503050406030204" pitchFamily="18" charset="0"/>
                <a:cs typeface="Arial-Rounded" panose="020B0500000000000000" pitchFamily="34" charset="0"/>
              </a:rPr>
              <a:t>H</a:t>
            </a:r>
          </a:p>
        </p:txBody>
      </p:sp>
      <p:sp>
        <p:nvSpPr>
          <p:cNvPr id="131" name="TextBox 130">
            <a:extLst>
              <a:ext uri="{FF2B5EF4-FFF2-40B4-BE49-F238E27FC236}">
                <a16:creationId xmlns:a16="http://schemas.microsoft.com/office/drawing/2014/main" xmlns="" id="{F9799C10-2804-45C3-BE64-86B847CFCFA5}"/>
              </a:ext>
            </a:extLst>
          </p:cNvPr>
          <p:cNvSpPr txBox="1"/>
          <p:nvPr/>
        </p:nvSpPr>
        <p:spPr>
          <a:xfrm>
            <a:off x="7063082" y="1224723"/>
            <a:ext cx="362600" cy="461665"/>
          </a:xfrm>
          <a:prstGeom prst="rect">
            <a:avLst/>
          </a:prstGeom>
          <a:noFill/>
        </p:spPr>
        <p:txBody>
          <a:bodyPr wrap="none" rtlCol="0">
            <a:spAutoFit/>
          </a:bodyPr>
          <a:lstStyle/>
          <a:p>
            <a:r>
              <a:rPr lang="en-US" sz="2400" b="1" dirty="0">
                <a:solidFill>
                  <a:srgbClr val="000000"/>
                </a:solidFill>
                <a:latin typeface="Cambria" panose="02040503050406030204" pitchFamily="18" charset="0"/>
                <a:ea typeface="Cambria" panose="02040503050406030204" pitchFamily="18" charset="0"/>
                <a:cs typeface="Arial-Rounded" panose="020B0500000000000000" pitchFamily="34" charset="0"/>
              </a:rPr>
              <a:t>E</a:t>
            </a:r>
          </a:p>
        </p:txBody>
      </p:sp>
      <p:sp>
        <p:nvSpPr>
          <p:cNvPr id="133" name="TextBox 132">
            <a:extLst>
              <a:ext uri="{FF2B5EF4-FFF2-40B4-BE49-F238E27FC236}">
                <a16:creationId xmlns:a16="http://schemas.microsoft.com/office/drawing/2014/main" xmlns="" id="{2991F182-5946-43ED-A587-565FAE6C4439}"/>
              </a:ext>
            </a:extLst>
          </p:cNvPr>
          <p:cNvSpPr txBox="1"/>
          <p:nvPr/>
        </p:nvSpPr>
        <p:spPr>
          <a:xfrm>
            <a:off x="6160361" y="1661907"/>
            <a:ext cx="367408" cy="461665"/>
          </a:xfrm>
          <a:prstGeom prst="rect">
            <a:avLst/>
          </a:prstGeom>
          <a:noFill/>
        </p:spPr>
        <p:txBody>
          <a:bodyPr wrap="none" rtlCol="0">
            <a:spAutoFit/>
          </a:bodyPr>
          <a:lstStyle/>
          <a:p>
            <a:r>
              <a:rPr lang="en-US" sz="2400" b="1" dirty="0">
                <a:solidFill>
                  <a:srgbClr val="000000"/>
                </a:solidFill>
                <a:latin typeface="Cambria" panose="02040503050406030204" pitchFamily="18" charset="0"/>
                <a:ea typeface="Cambria" panose="02040503050406030204" pitchFamily="18" charset="0"/>
                <a:cs typeface="Arial-Rounded" panose="020B0500000000000000" pitchFamily="34" charset="0"/>
              </a:rPr>
              <a:t>C</a:t>
            </a:r>
          </a:p>
        </p:txBody>
      </p:sp>
      <p:sp>
        <p:nvSpPr>
          <p:cNvPr id="134" name="TextBox 133">
            <a:extLst>
              <a:ext uri="{FF2B5EF4-FFF2-40B4-BE49-F238E27FC236}">
                <a16:creationId xmlns:a16="http://schemas.microsoft.com/office/drawing/2014/main" xmlns="" id="{C9AB7351-F594-4168-9D34-7903B7604DDC}"/>
              </a:ext>
            </a:extLst>
          </p:cNvPr>
          <p:cNvSpPr txBox="1"/>
          <p:nvPr/>
        </p:nvSpPr>
        <p:spPr>
          <a:xfrm>
            <a:off x="6593428" y="1630570"/>
            <a:ext cx="385042" cy="461665"/>
          </a:xfrm>
          <a:prstGeom prst="rect">
            <a:avLst/>
          </a:prstGeom>
          <a:noFill/>
        </p:spPr>
        <p:txBody>
          <a:bodyPr wrap="none" rtlCol="0">
            <a:spAutoFit/>
          </a:bodyPr>
          <a:lstStyle/>
          <a:p>
            <a:r>
              <a:rPr lang="en-US" sz="2400" b="1" dirty="0">
                <a:solidFill>
                  <a:srgbClr val="000000"/>
                </a:solidFill>
                <a:latin typeface="Cambria" panose="02040503050406030204" pitchFamily="18" charset="0"/>
                <a:ea typeface="Cambria" panose="02040503050406030204" pitchFamily="18" charset="0"/>
                <a:cs typeface="Arial-Rounded" panose="020B0500000000000000" pitchFamily="34" charset="0"/>
              </a:rPr>
              <a:t>Ả</a:t>
            </a:r>
          </a:p>
        </p:txBody>
      </p:sp>
      <p:sp>
        <p:nvSpPr>
          <p:cNvPr id="136" name="TextBox 135">
            <a:extLst>
              <a:ext uri="{FF2B5EF4-FFF2-40B4-BE49-F238E27FC236}">
                <a16:creationId xmlns:a16="http://schemas.microsoft.com/office/drawing/2014/main" xmlns="" id="{A69F0EC6-90A8-43A7-B45A-225D0554A2B0}"/>
              </a:ext>
            </a:extLst>
          </p:cNvPr>
          <p:cNvSpPr txBox="1"/>
          <p:nvPr/>
        </p:nvSpPr>
        <p:spPr>
          <a:xfrm>
            <a:off x="5731409" y="2062851"/>
            <a:ext cx="373820" cy="461665"/>
          </a:xfrm>
          <a:prstGeom prst="rect">
            <a:avLst/>
          </a:prstGeom>
          <a:noFill/>
        </p:spPr>
        <p:txBody>
          <a:bodyPr wrap="none" rtlCol="0">
            <a:spAutoFit/>
          </a:bodyPr>
          <a:lstStyle/>
          <a:p>
            <a:r>
              <a:rPr lang="vi-VN" sz="2400" b="1" dirty="0">
                <a:solidFill>
                  <a:srgbClr val="000000"/>
                </a:solidFill>
                <a:latin typeface="Cambria" panose="02040503050406030204" pitchFamily="18" charset="0"/>
                <a:ea typeface="Cambria" panose="02040503050406030204" pitchFamily="18" charset="0"/>
                <a:cs typeface="Arial-Rounded" panose="020B0500000000000000" pitchFamily="34" charset="0"/>
              </a:rPr>
              <a:t>P</a:t>
            </a:r>
            <a:endParaRPr lang="en-US" sz="2400" b="1" dirty="0">
              <a:solidFill>
                <a:srgbClr val="000000"/>
              </a:solidFill>
              <a:latin typeface="Cambria" panose="02040503050406030204" pitchFamily="18" charset="0"/>
              <a:ea typeface="Cambria" panose="02040503050406030204" pitchFamily="18" charset="0"/>
              <a:cs typeface="Arial-Rounded" panose="020B0500000000000000" pitchFamily="34" charset="0"/>
            </a:endParaRPr>
          </a:p>
        </p:txBody>
      </p:sp>
      <p:sp>
        <p:nvSpPr>
          <p:cNvPr id="137" name="TextBox 136">
            <a:extLst>
              <a:ext uri="{FF2B5EF4-FFF2-40B4-BE49-F238E27FC236}">
                <a16:creationId xmlns:a16="http://schemas.microsoft.com/office/drawing/2014/main" xmlns="" id="{FBB3846F-9213-477B-8E13-9ED2ABCBA410}"/>
              </a:ext>
            </a:extLst>
          </p:cNvPr>
          <p:cNvSpPr txBox="1"/>
          <p:nvPr/>
        </p:nvSpPr>
        <p:spPr>
          <a:xfrm>
            <a:off x="6171907" y="2062851"/>
            <a:ext cx="407484" cy="461665"/>
          </a:xfrm>
          <a:prstGeom prst="rect">
            <a:avLst/>
          </a:prstGeom>
          <a:noFill/>
        </p:spPr>
        <p:txBody>
          <a:bodyPr wrap="none" rtlCol="0">
            <a:spAutoFit/>
          </a:bodyPr>
          <a:lstStyle/>
          <a:p>
            <a:r>
              <a:rPr lang="vi-VN" sz="2400" b="1" dirty="0">
                <a:solidFill>
                  <a:srgbClr val="000000"/>
                </a:solidFill>
                <a:latin typeface="Cambria" panose="02040503050406030204" pitchFamily="18" charset="0"/>
                <a:ea typeface="Cambria" panose="02040503050406030204" pitchFamily="18" charset="0"/>
                <a:cs typeface="Arial-Rounded" panose="020B0500000000000000" pitchFamily="34" charset="0"/>
              </a:rPr>
              <a:t>H</a:t>
            </a:r>
            <a:endParaRPr lang="en-US" sz="2400" b="1" dirty="0">
              <a:solidFill>
                <a:srgbClr val="000000"/>
              </a:solidFill>
              <a:latin typeface="Cambria" panose="02040503050406030204" pitchFamily="18" charset="0"/>
              <a:ea typeface="Cambria" panose="02040503050406030204" pitchFamily="18" charset="0"/>
              <a:cs typeface="Arial-Rounded" panose="020B0500000000000000" pitchFamily="34" charset="0"/>
            </a:endParaRPr>
          </a:p>
        </p:txBody>
      </p:sp>
      <p:sp>
        <p:nvSpPr>
          <p:cNvPr id="138" name="TextBox 137">
            <a:extLst>
              <a:ext uri="{FF2B5EF4-FFF2-40B4-BE49-F238E27FC236}">
                <a16:creationId xmlns:a16="http://schemas.microsoft.com/office/drawing/2014/main" xmlns="" id="{F74FF916-B6D4-4A6C-B440-ED7533F62ED0}"/>
              </a:ext>
            </a:extLst>
          </p:cNvPr>
          <p:cNvSpPr txBox="1"/>
          <p:nvPr/>
        </p:nvSpPr>
        <p:spPr>
          <a:xfrm>
            <a:off x="6612405" y="2062851"/>
            <a:ext cx="385042" cy="461665"/>
          </a:xfrm>
          <a:prstGeom prst="rect">
            <a:avLst/>
          </a:prstGeom>
          <a:noFill/>
        </p:spPr>
        <p:txBody>
          <a:bodyPr wrap="none" rtlCol="0">
            <a:spAutoFit/>
          </a:bodyPr>
          <a:lstStyle/>
          <a:p>
            <a:r>
              <a:rPr lang="en-US" sz="2400" b="1" dirty="0">
                <a:solidFill>
                  <a:srgbClr val="000000"/>
                </a:solidFill>
                <a:latin typeface="Cambria" panose="02040503050406030204" pitchFamily="18" charset="0"/>
                <a:ea typeface="Cambria" panose="02040503050406030204" pitchFamily="18" charset="0"/>
                <a:cs typeface="Arial-Rounded" panose="020B0500000000000000" pitchFamily="34" charset="0"/>
              </a:rPr>
              <a:t>Ả</a:t>
            </a:r>
          </a:p>
        </p:txBody>
      </p:sp>
      <p:sp>
        <p:nvSpPr>
          <p:cNvPr id="139" name="TextBox 138">
            <a:extLst>
              <a:ext uri="{FF2B5EF4-FFF2-40B4-BE49-F238E27FC236}">
                <a16:creationId xmlns:a16="http://schemas.microsoft.com/office/drawing/2014/main" xmlns="" id="{17692517-6A71-4C98-B7B4-858E51D7A3B9}"/>
              </a:ext>
            </a:extLst>
          </p:cNvPr>
          <p:cNvSpPr txBox="1"/>
          <p:nvPr/>
        </p:nvSpPr>
        <p:spPr>
          <a:xfrm>
            <a:off x="7052645" y="2054366"/>
            <a:ext cx="370614" cy="461665"/>
          </a:xfrm>
          <a:prstGeom prst="rect">
            <a:avLst/>
          </a:prstGeom>
          <a:noFill/>
        </p:spPr>
        <p:txBody>
          <a:bodyPr wrap="none" rtlCol="0">
            <a:spAutoFit/>
          </a:bodyPr>
          <a:lstStyle/>
          <a:p>
            <a:r>
              <a:rPr lang="en-US" sz="2400" b="1" dirty="0">
                <a:solidFill>
                  <a:srgbClr val="000000"/>
                </a:solidFill>
                <a:latin typeface="Cambria" panose="02040503050406030204" pitchFamily="18" charset="0"/>
                <a:ea typeface="Cambria" panose="02040503050406030204" pitchFamily="18" charset="0"/>
                <a:cs typeface="Arial-Rounded" panose="020B0500000000000000" pitchFamily="34" charset="0"/>
              </a:rPr>
              <a:t>Y</a:t>
            </a:r>
          </a:p>
        </p:txBody>
      </p:sp>
      <p:sp>
        <p:nvSpPr>
          <p:cNvPr id="140" name="TextBox 139">
            <a:extLst>
              <a:ext uri="{FF2B5EF4-FFF2-40B4-BE49-F238E27FC236}">
                <a16:creationId xmlns:a16="http://schemas.microsoft.com/office/drawing/2014/main" xmlns="" id="{32AD3BE2-6697-45CE-B93A-A28033A42952}"/>
              </a:ext>
            </a:extLst>
          </p:cNvPr>
          <p:cNvSpPr txBox="1"/>
          <p:nvPr/>
        </p:nvSpPr>
        <p:spPr>
          <a:xfrm>
            <a:off x="6121876" y="2989740"/>
            <a:ext cx="401072" cy="461665"/>
          </a:xfrm>
          <a:prstGeom prst="rect">
            <a:avLst/>
          </a:prstGeom>
          <a:noFill/>
        </p:spPr>
        <p:txBody>
          <a:bodyPr wrap="none" rtlCol="0">
            <a:spAutoFit/>
          </a:bodyPr>
          <a:lstStyle/>
          <a:p>
            <a:r>
              <a:rPr lang="en-US" sz="2400" b="1" dirty="0">
                <a:solidFill>
                  <a:srgbClr val="000000"/>
                </a:solidFill>
                <a:latin typeface="Cambria" panose="02040503050406030204" pitchFamily="18" charset="0"/>
                <a:ea typeface="Cambria" panose="02040503050406030204" pitchFamily="18" charset="0"/>
                <a:cs typeface="Arial-Rounded" panose="020B0500000000000000" pitchFamily="34" charset="0"/>
              </a:rPr>
              <a:t>D</a:t>
            </a:r>
          </a:p>
        </p:txBody>
      </p:sp>
      <p:sp>
        <p:nvSpPr>
          <p:cNvPr id="141" name="TextBox 140">
            <a:extLst>
              <a:ext uri="{FF2B5EF4-FFF2-40B4-BE49-F238E27FC236}">
                <a16:creationId xmlns:a16="http://schemas.microsoft.com/office/drawing/2014/main" xmlns="" id="{D8FDF63F-396D-46CB-BF0E-11A301F5D2D7}"/>
              </a:ext>
            </a:extLst>
          </p:cNvPr>
          <p:cNvSpPr txBox="1"/>
          <p:nvPr/>
        </p:nvSpPr>
        <p:spPr>
          <a:xfrm>
            <a:off x="6573920" y="2989740"/>
            <a:ext cx="385042" cy="461665"/>
          </a:xfrm>
          <a:prstGeom prst="rect">
            <a:avLst/>
          </a:prstGeom>
          <a:noFill/>
        </p:spPr>
        <p:txBody>
          <a:bodyPr wrap="none" rtlCol="0">
            <a:spAutoFit/>
          </a:bodyPr>
          <a:lstStyle/>
          <a:p>
            <a:r>
              <a:rPr lang="en-US" sz="2400" b="1" dirty="0">
                <a:solidFill>
                  <a:srgbClr val="000000"/>
                </a:solidFill>
                <a:latin typeface="Cambria" panose="02040503050406030204" pitchFamily="18" charset="0"/>
                <a:ea typeface="Cambria" panose="02040503050406030204" pitchFamily="18" charset="0"/>
                <a:cs typeface="Arial-Rounded" panose="020B0500000000000000" pitchFamily="34" charset="0"/>
              </a:rPr>
              <a:t>Ấ</a:t>
            </a:r>
          </a:p>
        </p:txBody>
      </p:sp>
      <p:sp>
        <p:nvSpPr>
          <p:cNvPr id="142" name="TextBox 141">
            <a:extLst>
              <a:ext uri="{FF2B5EF4-FFF2-40B4-BE49-F238E27FC236}">
                <a16:creationId xmlns:a16="http://schemas.microsoft.com/office/drawing/2014/main" xmlns="" id="{C9D47B9D-F544-43C3-873A-F7C744ADB985}"/>
              </a:ext>
            </a:extLst>
          </p:cNvPr>
          <p:cNvSpPr txBox="1"/>
          <p:nvPr/>
        </p:nvSpPr>
        <p:spPr>
          <a:xfrm>
            <a:off x="7014853" y="2982786"/>
            <a:ext cx="389850" cy="461665"/>
          </a:xfrm>
          <a:prstGeom prst="rect">
            <a:avLst/>
          </a:prstGeom>
          <a:noFill/>
        </p:spPr>
        <p:txBody>
          <a:bodyPr wrap="none" rtlCol="0">
            <a:spAutoFit/>
          </a:bodyPr>
          <a:lstStyle/>
          <a:p>
            <a:r>
              <a:rPr lang="en-US" sz="2400" b="1" dirty="0">
                <a:solidFill>
                  <a:srgbClr val="000000"/>
                </a:solidFill>
                <a:latin typeface="Cambria" panose="02040503050406030204" pitchFamily="18" charset="0"/>
                <a:ea typeface="Cambria" panose="02040503050406030204" pitchFamily="18" charset="0"/>
                <a:cs typeface="Arial-Rounded" panose="020B0500000000000000" pitchFamily="34" charset="0"/>
              </a:rPr>
              <a:t>U</a:t>
            </a:r>
          </a:p>
        </p:txBody>
      </p:sp>
      <p:sp>
        <p:nvSpPr>
          <p:cNvPr id="143" name="TextBox 142">
            <a:extLst>
              <a:ext uri="{FF2B5EF4-FFF2-40B4-BE49-F238E27FC236}">
                <a16:creationId xmlns:a16="http://schemas.microsoft.com/office/drawing/2014/main" xmlns="" id="{D2D8D147-749D-4DDC-8DB5-D2A21E7A9E1B}"/>
              </a:ext>
            </a:extLst>
          </p:cNvPr>
          <p:cNvSpPr txBox="1"/>
          <p:nvPr/>
        </p:nvSpPr>
        <p:spPr>
          <a:xfrm>
            <a:off x="7399701" y="2981748"/>
            <a:ext cx="360996" cy="461665"/>
          </a:xfrm>
          <a:prstGeom prst="rect">
            <a:avLst/>
          </a:prstGeom>
          <a:noFill/>
        </p:spPr>
        <p:txBody>
          <a:bodyPr wrap="none" rtlCol="0">
            <a:spAutoFit/>
          </a:bodyPr>
          <a:lstStyle/>
          <a:p>
            <a:r>
              <a:rPr lang="en-US" sz="2400" b="1" dirty="0">
                <a:solidFill>
                  <a:srgbClr val="000000"/>
                </a:solidFill>
                <a:latin typeface="Cambria" panose="02040503050406030204" pitchFamily="18" charset="0"/>
                <a:ea typeface="Cambria" panose="02040503050406030204" pitchFamily="18" charset="0"/>
                <a:cs typeface="Arial-Rounded" panose="020B0500000000000000" pitchFamily="34" charset="0"/>
              </a:rPr>
              <a:t>C</a:t>
            </a:r>
          </a:p>
        </p:txBody>
      </p:sp>
      <p:sp>
        <p:nvSpPr>
          <p:cNvPr id="144" name="TextBox 143">
            <a:extLst>
              <a:ext uri="{FF2B5EF4-FFF2-40B4-BE49-F238E27FC236}">
                <a16:creationId xmlns:a16="http://schemas.microsoft.com/office/drawing/2014/main" xmlns="" id="{4BEE357F-84DC-409C-B607-3733CEFC9DA4}"/>
              </a:ext>
            </a:extLst>
          </p:cNvPr>
          <p:cNvSpPr txBox="1"/>
          <p:nvPr/>
        </p:nvSpPr>
        <p:spPr>
          <a:xfrm>
            <a:off x="7840199" y="2981748"/>
            <a:ext cx="385042" cy="461665"/>
          </a:xfrm>
          <a:prstGeom prst="rect">
            <a:avLst/>
          </a:prstGeom>
          <a:noFill/>
        </p:spPr>
        <p:txBody>
          <a:bodyPr wrap="none" rtlCol="0">
            <a:spAutoFit/>
          </a:bodyPr>
          <a:lstStyle/>
          <a:p>
            <a:r>
              <a:rPr lang="en-US" sz="2400" b="1" dirty="0">
                <a:solidFill>
                  <a:srgbClr val="000000"/>
                </a:solidFill>
                <a:latin typeface="Cambria" panose="02040503050406030204" pitchFamily="18" charset="0"/>
                <a:ea typeface="Cambria" panose="02040503050406030204" pitchFamily="18" charset="0"/>
                <a:cs typeface="Arial-Rounded" panose="020B0500000000000000" pitchFamily="34" charset="0"/>
              </a:rPr>
              <a:t>Â</a:t>
            </a:r>
          </a:p>
        </p:txBody>
      </p:sp>
      <p:sp>
        <p:nvSpPr>
          <p:cNvPr id="145" name="TextBox 144">
            <a:extLst>
              <a:ext uri="{FF2B5EF4-FFF2-40B4-BE49-F238E27FC236}">
                <a16:creationId xmlns:a16="http://schemas.microsoft.com/office/drawing/2014/main" xmlns="" id="{8449A2E7-4014-4757-9790-E8D237145073}"/>
              </a:ext>
            </a:extLst>
          </p:cNvPr>
          <p:cNvSpPr txBox="1"/>
          <p:nvPr/>
        </p:nvSpPr>
        <p:spPr>
          <a:xfrm>
            <a:off x="8325157" y="2996441"/>
            <a:ext cx="393056" cy="461665"/>
          </a:xfrm>
          <a:prstGeom prst="rect">
            <a:avLst/>
          </a:prstGeom>
          <a:noFill/>
        </p:spPr>
        <p:txBody>
          <a:bodyPr wrap="none" rtlCol="0">
            <a:spAutoFit/>
          </a:bodyPr>
          <a:lstStyle/>
          <a:p>
            <a:r>
              <a:rPr lang="en-US" sz="2400" b="1" dirty="0">
                <a:solidFill>
                  <a:srgbClr val="000000"/>
                </a:solidFill>
                <a:latin typeface="Cambria" panose="02040503050406030204" pitchFamily="18" charset="0"/>
                <a:ea typeface="Cambria" panose="02040503050406030204" pitchFamily="18" charset="0"/>
                <a:cs typeface="Arial-Rounded" panose="020B0500000000000000" pitchFamily="34" charset="0"/>
              </a:rPr>
              <a:t>U</a:t>
            </a:r>
          </a:p>
        </p:txBody>
      </p:sp>
      <p:grpSp>
        <p:nvGrpSpPr>
          <p:cNvPr id="146" name="Group 145">
            <a:extLst>
              <a:ext uri="{FF2B5EF4-FFF2-40B4-BE49-F238E27FC236}">
                <a16:creationId xmlns:a16="http://schemas.microsoft.com/office/drawing/2014/main" xmlns="" id="{B7F0A983-A8D2-4EA9-A7C3-EA756B2CB9CB}"/>
              </a:ext>
            </a:extLst>
          </p:cNvPr>
          <p:cNvGrpSpPr/>
          <p:nvPr/>
        </p:nvGrpSpPr>
        <p:grpSpPr>
          <a:xfrm>
            <a:off x="152588" y="809480"/>
            <a:ext cx="4525738" cy="1250436"/>
            <a:chOff x="3547552" y="3825287"/>
            <a:chExt cx="8502838" cy="1250436"/>
          </a:xfrm>
        </p:grpSpPr>
        <p:sp>
          <p:nvSpPr>
            <p:cNvPr id="147" name="矩形: 圆角 5">
              <a:extLst>
                <a:ext uri="{FF2B5EF4-FFF2-40B4-BE49-F238E27FC236}">
                  <a16:creationId xmlns:a16="http://schemas.microsoft.com/office/drawing/2014/main" xmlns="" id="{43E78DDF-D4E5-4E91-BA1B-E79BF4C36F2B}"/>
                </a:ext>
              </a:extLst>
            </p:cNvPr>
            <p:cNvSpPr/>
            <p:nvPr/>
          </p:nvSpPr>
          <p:spPr>
            <a:xfrm>
              <a:off x="3547552" y="3825287"/>
              <a:ext cx="8061806" cy="1057420"/>
            </a:xfrm>
            <a:prstGeom prst="roundRect">
              <a:avLst/>
            </a:prstGeom>
            <a:solidFill>
              <a:srgbClr val="FFFFFF"/>
            </a:solidFill>
            <a:ln w="38100" cap="rnd" cmpd="thickThin">
              <a:solidFill>
                <a:srgbClr val="FF9409"/>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48" name="Rectangle 147">
              <a:extLst>
                <a:ext uri="{FF2B5EF4-FFF2-40B4-BE49-F238E27FC236}">
                  <a16:creationId xmlns:a16="http://schemas.microsoft.com/office/drawing/2014/main" xmlns="" id="{2A6B5610-0ACE-483F-8427-3FCAED97F16E}"/>
                </a:ext>
              </a:extLst>
            </p:cNvPr>
            <p:cNvSpPr/>
            <p:nvPr/>
          </p:nvSpPr>
          <p:spPr>
            <a:xfrm>
              <a:off x="3635958" y="3875394"/>
              <a:ext cx="8414432" cy="1200329"/>
            </a:xfrm>
            <a:prstGeom prst="rect">
              <a:avLst/>
            </a:prstGeom>
          </p:spPr>
          <p:txBody>
            <a:bodyPr wrap="square">
              <a:spAutoFit/>
            </a:bodyPr>
            <a:lstStyle/>
            <a:p>
              <a:pPr marR="0" lvl="0" defTabSz="914400" eaLnBrk="1" fontAlgn="auto" latinLnBrk="0" hangingPunct="1">
                <a:lnSpc>
                  <a:spcPct val="100000"/>
                </a:lnSpc>
                <a:spcBef>
                  <a:spcPts val="0"/>
                </a:spcBef>
                <a:spcAft>
                  <a:spcPts val="0"/>
                </a:spcAft>
                <a:buClrTx/>
                <a:buSzTx/>
                <a:tabLst/>
                <a:defRPr/>
              </a:pP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(1)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Môn</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Tiếng</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Việt</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rèn</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cho</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em</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các</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kĩ</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năng</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đọc</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viết</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nói</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và</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b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br>
              <a:endPar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162" name="Rectangle 161">
            <a:extLst>
              <a:ext uri="{FF2B5EF4-FFF2-40B4-BE49-F238E27FC236}">
                <a16:creationId xmlns:a16="http://schemas.microsoft.com/office/drawing/2014/main" xmlns="" id="{3ACB21BD-45B7-4C84-94DF-878EC16E6FCE}"/>
              </a:ext>
            </a:extLst>
          </p:cNvPr>
          <p:cNvSpPr/>
          <p:nvPr/>
        </p:nvSpPr>
        <p:spPr>
          <a:xfrm>
            <a:off x="5671085" y="3439801"/>
            <a:ext cx="443543" cy="443543"/>
          </a:xfrm>
          <a:prstGeom prst="rect">
            <a:avLst/>
          </a:prstGeom>
          <a:solidFill>
            <a:srgbClr val="FFFFFF"/>
          </a:solidFill>
          <a:ln w="25400" cap="flat" cmpd="sng" algn="ctr">
            <a:solidFill>
              <a:srgbClr val="005F60">
                <a:lumMod val="75000"/>
                <a:lumOff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63" name="Rectangle 162">
            <a:extLst>
              <a:ext uri="{FF2B5EF4-FFF2-40B4-BE49-F238E27FC236}">
                <a16:creationId xmlns:a16="http://schemas.microsoft.com/office/drawing/2014/main" xmlns="" id="{795DCFDE-BA26-411D-9E2C-8874A13F98A7}"/>
              </a:ext>
            </a:extLst>
          </p:cNvPr>
          <p:cNvSpPr/>
          <p:nvPr/>
        </p:nvSpPr>
        <p:spPr>
          <a:xfrm>
            <a:off x="6544450" y="3437166"/>
            <a:ext cx="443543" cy="443543"/>
          </a:xfrm>
          <a:prstGeom prst="rect">
            <a:avLst/>
          </a:prstGeom>
          <a:solidFill>
            <a:schemeClr val="bg1"/>
          </a:solidFill>
          <a:ln w="25400" cap="flat" cmpd="sng" algn="ctr">
            <a:solidFill>
              <a:srgbClr val="005F60">
                <a:lumMod val="75000"/>
                <a:lumOff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64" name="Rectangle 163">
            <a:extLst>
              <a:ext uri="{FF2B5EF4-FFF2-40B4-BE49-F238E27FC236}">
                <a16:creationId xmlns:a16="http://schemas.microsoft.com/office/drawing/2014/main" xmlns="" id="{A0FDDFB4-EC14-439E-8CF7-BF591E746A3D}"/>
              </a:ext>
            </a:extLst>
          </p:cNvPr>
          <p:cNvSpPr/>
          <p:nvPr/>
        </p:nvSpPr>
        <p:spPr>
          <a:xfrm>
            <a:off x="6100912" y="3437166"/>
            <a:ext cx="443543" cy="443543"/>
          </a:xfrm>
          <a:prstGeom prst="rect">
            <a:avLst/>
          </a:prstGeom>
          <a:solidFill>
            <a:srgbClr val="FFFFFF"/>
          </a:solidFill>
          <a:ln w="25400" cap="flat" cmpd="sng" algn="ctr">
            <a:solidFill>
              <a:srgbClr val="005F60">
                <a:lumMod val="75000"/>
                <a:lumOff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65" name="Rectangle 164">
            <a:extLst>
              <a:ext uri="{FF2B5EF4-FFF2-40B4-BE49-F238E27FC236}">
                <a16:creationId xmlns:a16="http://schemas.microsoft.com/office/drawing/2014/main" xmlns="" id="{17555F17-E156-4197-9CDE-5987B7CFC886}"/>
              </a:ext>
            </a:extLst>
          </p:cNvPr>
          <p:cNvSpPr/>
          <p:nvPr/>
        </p:nvSpPr>
        <p:spPr>
          <a:xfrm>
            <a:off x="6987995" y="3437166"/>
            <a:ext cx="443543" cy="443543"/>
          </a:xfrm>
          <a:prstGeom prst="rect">
            <a:avLst/>
          </a:prstGeom>
          <a:solidFill>
            <a:srgbClr val="FFC000"/>
          </a:solidFill>
          <a:ln w="25400" cap="flat" cmpd="sng" algn="ctr">
            <a:solidFill>
              <a:srgbClr val="005F60">
                <a:lumMod val="75000"/>
                <a:lumOff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66" name="TextBox 165">
            <a:extLst>
              <a:ext uri="{FF2B5EF4-FFF2-40B4-BE49-F238E27FC236}">
                <a16:creationId xmlns:a16="http://schemas.microsoft.com/office/drawing/2014/main" xmlns="" id="{13D4297F-9546-44A3-99E8-81196773B16D}"/>
              </a:ext>
            </a:extLst>
          </p:cNvPr>
          <p:cNvSpPr txBox="1"/>
          <p:nvPr/>
        </p:nvSpPr>
        <p:spPr>
          <a:xfrm>
            <a:off x="5785269" y="3453149"/>
            <a:ext cx="367408" cy="461665"/>
          </a:xfrm>
          <a:prstGeom prst="rect">
            <a:avLst/>
          </a:prstGeom>
          <a:noFill/>
        </p:spPr>
        <p:txBody>
          <a:bodyPr wrap="none" rtlCol="0">
            <a:spAutoFit/>
          </a:bodyPr>
          <a:lstStyle/>
          <a:p>
            <a:r>
              <a:rPr lang="en-US" sz="2400" b="1" dirty="0">
                <a:solidFill>
                  <a:srgbClr val="000000"/>
                </a:solidFill>
                <a:latin typeface="Cambria" panose="02040503050406030204" pitchFamily="18" charset="0"/>
                <a:ea typeface="Cambria" panose="02040503050406030204" pitchFamily="18" charset="0"/>
                <a:cs typeface="Arial-Rounded" panose="020B0500000000000000" pitchFamily="34" charset="0"/>
              </a:rPr>
              <a:t>C</a:t>
            </a:r>
          </a:p>
        </p:txBody>
      </p:sp>
      <p:sp>
        <p:nvSpPr>
          <p:cNvPr id="167" name="TextBox 166">
            <a:extLst>
              <a:ext uri="{FF2B5EF4-FFF2-40B4-BE49-F238E27FC236}">
                <a16:creationId xmlns:a16="http://schemas.microsoft.com/office/drawing/2014/main" xmlns="" id="{1AE8431F-A210-451F-9D65-C72C26EAD712}"/>
              </a:ext>
            </a:extLst>
          </p:cNvPr>
          <p:cNvSpPr txBox="1"/>
          <p:nvPr/>
        </p:nvSpPr>
        <p:spPr>
          <a:xfrm>
            <a:off x="6190230" y="3458651"/>
            <a:ext cx="407484" cy="461665"/>
          </a:xfrm>
          <a:prstGeom prst="rect">
            <a:avLst/>
          </a:prstGeom>
          <a:noFill/>
        </p:spPr>
        <p:txBody>
          <a:bodyPr wrap="none" rtlCol="0">
            <a:spAutoFit/>
          </a:bodyPr>
          <a:lstStyle/>
          <a:p>
            <a:r>
              <a:rPr lang="en-US" sz="2400" b="1" dirty="0">
                <a:solidFill>
                  <a:srgbClr val="000000"/>
                </a:solidFill>
                <a:latin typeface="Cambria" panose="02040503050406030204" pitchFamily="18" charset="0"/>
                <a:ea typeface="Cambria" panose="02040503050406030204" pitchFamily="18" charset="0"/>
                <a:cs typeface="Arial-Rounded" panose="020B0500000000000000" pitchFamily="34" charset="0"/>
              </a:rPr>
              <a:t>H</a:t>
            </a:r>
          </a:p>
        </p:txBody>
      </p:sp>
      <p:sp>
        <p:nvSpPr>
          <p:cNvPr id="168" name="TextBox 167">
            <a:extLst>
              <a:ext uri="{FF2B5EF4-FFF2-40B4-BE49-F238E27FC236}">
                <a16:creationId xmlns:a16="http://schemas.microsoft.com/office/drawing/2014/main" xmlns="" id="{EDDAD892-BDB9-4B96-9D8D-325EDB40B73D}"/>
              </a:ext>
            </a:extLst>
          </p:cNvPr>
          <p:cNvSpPr txBox="1"/>
          <p:nvPr/>
        </p:nvSpPr>
        <p:spPr>
          <a:xfrm>
            <a:off x="6630728" y="3458651"/>
            <a:ext cx="385042" cy="461665"/>
          </a:xfrm>
          <a:prstGeom prst="rect">
            <a:avLst/>
          </a:prstGeom>
          <a:noFill/>
        </p:spPr>
        <p:txBody>
          <a:bodyPr wrap="none" rtlCol="0">
            <a:spAutoFit/>
          </a:bodyPr>
          <a:lstStyle/>
          <a:p>
            <a:r>
              <a:rPr lang="en-US" sz="2400" b="1" dirty="0">
                <a:solidFill>
                  <a:srgbClr val="000000"/>
                </a:solidFill>
                <a:latin typeface="Cambria" panose="02040503050406030204" pitchFamily="18" charset="0"/>
                <a:ea typeface="Cambria" panose="02040503050406030204" pitchFamily="18" charset="0"/>
                <a:cs typeface="Arial-Rounded" panose="020B0500000000000000" pitchFamily="34" charset="0"/>
              </a:rPr>
              <a:t>Ấ</a:t>
            </a:r>
          </a:p>
        </p:txBody>
      </p:sp>
      <p:sp>
        <p:nvSpPr>
          <p:cNvPr id="169" name="TextBox 168">
            <a:extLst>
              <a:ext uri="{FF2B5EF4-FFF2-40B4-BE49-F238E27FC236}">
                <a16:creationId xmlns:a16="http://schemas.microsoft.com/office/drawing/2014/main" xmlns="" id="{2A1043EC-D0F2-4EBD-9330-D1FA4460799C}"/>
              </a:ext>
            </a:extLst>
          </p:cNvPr>
          <p:cNvSpPr txBox="1"/>
          <p:nvPr/>
        </p:nvSpPr>
        <p:spPr>
          <a:xfrm>
            <a:off x="7028908" y="3430469"/>
            <a:ext cx="363254" cy="462205"/>
          </a:xfrm>
          <a:prstGeom prst="rect">
            <a:avLst/>
          </a:prstGeom>
          <a:noFill/>
        </p:spPr>
        <p:txBody>
          <a:bodyPr wrap="square" rtlCol="0">
            <a:spAutoFit/>
          </a:bodyPr>
          <a:lstStyle/>
          <a:p>
            <a:r>
              <a:rPr lang="en-US" sz="2400" b="1" dirty="0">
                <a:solidFill>
                  <a:srgbClr val="000000"/>
                </a:solidFill>
                <a:latin typeface="Cambria" panose="02040503050406030204" pitchFamily="18" charset="0"/>
                <a:ea typeface="Cambria" panose="02040503050406030204" pitchFamily="18" charset="0"/>
                <a:cs typeface="Arial-Rounded" panose="020B0500000000000000" pitchFamily="34" charset="0"/>
              </a:rPr>
              <a:t>M</a:t>
            </a:r>
          </a:p>
        </p:txBody>
      </p:sp>
      <p:sp>
        <p:nvSpPr>
          <p:cNvPr id="170" name="Rectangle 169">
            <a:extLst>
              <a:ext uri="{FF2B5EF4-FFF2-40B4-BE49-F238E27FC236}">
                <a16:creationId xmlns:a16="http://schemas.microsoft.com/office/drawing/2014/main" xmlns="" id="{5E27AA96-828C-4395-ABFB-37CEB1655589}"/>
              </a:ext>
            </a:extLst>
          </p:cNvPr>
          <p:cNvSpPr/>
          <p:nvPr/>
        </p:nvSpPr>
        <p:spPr>
          <a:xfrm>
            <a:off x="6991977" y="3886271"/>
            <a:ext cx="443543" cy="443543"/>
          </a:xfrm>
          <a:prstGeom prst="rect">
            <a:avLst/>
          </a:prstGeom>
          <a:solidFill>
            <a:srgbClr val="FFC000"/>
          </a:solidFill>
          <a:ln w="25400" cap="flat" cmpd="sng" algn="ctr">
            <a:solidFill>
              <a:srgbClr val="005F60">
                <a:lumMod val="75000"/>
                <a:lumOff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71" name="Rectangle 170">
            <a:extLst>
              <a:ext uri="{FF2B5EF4-FFF2-40B4-BE49-F238E27FC236}">
                <a16:creationId xmlns:a16="http://schemas.microsoft.com/office/drawing/2014/main" xmlns="" id="{0913FE9E-2323-4D12-81B2-1B1B1F3D6F17}"/>
              </a:ext>
            </a:extLst>
          </p:cNvPr>
          <p:cNvSpPr/>
          <p:nvPr/>
        </p:nvSpPr>
        <p:spPr>
          <a:xfrm>
            <a:off x="6558119" y="3885372"/>
            <a:ext cx="443543" cy="443543"/>
          </a:xfrm>
          <a:prstGeom prst="rect">
            <a:avLst/>
          </a:prstGeom>
          <a:solidFill>
            <a:srgbClr val="FFFFFF"/>
          </a:solidFill>
          <a:ln w="25400" cap="flat" cmpd="sng" algn="ctr">
            <a:solidFill>
              <a:srgbClr val="005F60">
                <a:lumMod val="75000"/>
                <a:lumOff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72" name="Rectangle 171">
            <a:extLst>
              <a:ext uri="{FF2B5EF4-FFF2-40B4-BE49-F238E27FC236}">
                <a16:creationId xmlns:a16="http://schemas.microsoft.com/office/drawing/2014/main" xmlns="" id="{B6594E7B-F0BF-4447-85AE-045E8815AA90}"/>
              </a:ext>
            </a:extLst>
          </p:cNvPr>
          <p:cNvSpPr/>
          <p:nvPr/>
        </p:nvSpPr>
        <p:spPr>
          <a:xfrm>
            <a:off x="7427600" y="3877128"/>
            <a:ext cx="443543" cy="443543"/>
          </a:xfrm>
          <a:prstGeom prst="rect">
            <a:avLst/>
          </a:prstGeom>
          <a:solidFill>
            <a:schemeClr val="bg1"/>
          </a:solidFill>
          <a:ln w="25400" cap="flat" cmpd="sng" algn="ctr">
            <a:solidFill>
              <a:srgbClr val="005F60">
                <a:lumMod val="75000"/>
                <a:lumOff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73" name="TextBox 172">
            <a:extLst>
              <a:ext uri="{FF2B5EF4-FFF2-40B4-BE49-F238E27FC236}">
                <a16:creationId xmlns:a16="http://schemas.microsoft.com/office/drawing/2014/main" xmlns="" id="{80F2895F-7021-4C4F-A15B-E342CF993CB4}"/>
              </a:ext>
            </a:extLst>
          </p:cNvPr>
          <p:cNvSpPr txBox="1"/>
          <p:nvPr/>
        </p:nvSpPr>
        <p:spPr>
          <a:xfrm>
            <a:off x="6571348" y="3866320"/>
            <a:ext cx="360996" cy="461665"/>
          </a:xfrm>
          <a:prstGeom prst="rect">
            <a:avLst/>
          </a:prstGeom>
          <a:noFill/>
        </p:spPr>
        <p:txBody>
          <a:bodyPr wrap="none" rtlCol="0">
            <a:spAutoFit/>
          </a:bodyPr>
          <a:lstStyle/>
          <a:p>
            <a:r>
              <a:rPr lang="en-US" sz="2400" b="1" dirty="0">
                <a:solidFill>
                  <a:srgbClr val="000000"/>
                </a:solidFill>
                <a:latin typeface="Cambria" panose="02040503050406030204" pitchFamily="18" charset="0"/>
                <a:ea typeface="Cambria" panose="02040503050406030204" pitchFamily="18" charset="0"/>
                <a:cs typeface="Arial-Rounded" panose="020B0500000000000000" pitchFamily="34" charset="0"/>
              </a:rPr>
              <a:t>C</a:t>
            </a:r>
          </a:p>
        </p:txBody>
      </p:sp>
      <p:sp>
        <p:nvSpPr>
          <p:cNvPr id="174" name="TextBox 173">
            <a:extLst>
              <a:ext uri="{FF2B5EF4-FFF2-40B4-BE49-F238E27FC236}">
                <a16:creationId xmlns:a16="http://schemas.microsoft.com/office/drawing/2014/main" xmlns="" id="{3CC21268-900F-4734-A3AB-38372804C561}"/>
              </a:ext>
            </a:extLst>
          </p:cNvPr>
          <p:cNvSpPr txBox="1"/>
          <p:nvPr/>
        </p:nvSpPr>
        <p:spPr>
          <a:xfrm>
            <a:off x="7037749" y="3884409"/>
            <a:ext cx="389850" cy="461665"/>
          </a:xfrm>
          <a:prstGeom prst="rect">
            <a:avLst/>
          </a:prstGeom>
          <a:noFill/>
        </p:spPr>
        <p:txBody>
          <a:bodyPr wrap="none" rtlCol="0">
            <a:spAutoFit/>
          </a:bodyPr>
          <a:lstStyle/>
          <a:p>
            <a:r>
              <a:rPr lang="en-US" sz="2400" b="1" dirty="0">
                <a:solidFill>
                  <a:srgbClr val="000000"/>
                </a:solidFill>
                <a:latin typeface="Cambria" panose="02040503050406030204" pitchFamily="18" charset="0"/>
                <a:ea typeface="Cambria" panose="02040503050406030204" pitchFamily="18" charset="0"/>
                <a:cs typeface="Arial-Rounded" panose="020B0500000000000000" pitchFamily="34" charset="0"/>
              </a:rPr>
              <a:t>Ù</a:t>
            </a:r>
          </a:p>
        </p:txBody>
      </p:sp>
      <p:sp>
        <p:nvSpPr>
          <p:cNvPr id="175" name="TextBox 174">
            <a:extLst>
              <a:ext uri="{FF2B5EF4-FFF2-40B4-BE49-F238E27FC236}">
                <a16:creationId xmlns:a16="http://schemas.microsoft.com/office/drawing/2014/main" xmlns="" id="{D6E14B7D-3A95-4730-87B3-8C7E20CDAF07}"/>
              </a:ext>
            </a:extLst>
          </p:cNvPr>
          <p:cNvSpPr txBox="1"/>
          <p:nvPr/>
        </p:nvSpPr>
        <p:spPr>
          <a:xfrm>
            <a:off x="7496381" y="3891205"/>
            <a:ext cx="393056" cy="461665"/>
          </a:xfrm>
          <a:prstGeom prst="rect">
            <a:avLst/>
          </a:prstGeom>
          <a:noFill/>
        </p:spPr>
        <p:txBody>
          <a:bodyPr wrap="none" rtlCol="0">
            <a:spAutoFit/>
          </a:bodyPr>
          <a:lstStyle/>
          <a:p>
            <a:r>
              <a:rPr lang="vi-VN" sz="2400" b="1" dirty="0">
                <a:solidFill>
                  <a:srgbClr val="000000"/>
                </a:solidFill>
                <a:latin typeface="Cambria" panose="02040503050406030204" pitchFamily="18" charset="0"/>
                <a:ea typeface="Cambria" panose="02040503050406030204" pitchFamily="18" charset="0"/>
                <a:cs typeface="Arial-Rounded" panose="020B0500000000000000" pitchFamily="34" charset="0"/>
              </a:rPr>
              <a:t>N</a:t>
            </a:r>
            <a:endParaRPr lang="en-US" sz="2400" b="1" dirty="0">
              <a:solidFill>
                <a:srgbClr val="000000"/>
              </a:solidFill>
              <a:latin typeface="Cambria" panose="02040503050406030204" pitchFamily="18" charset="0"/>
              <a:ea typeface="Cambria" panose="02040503050406030204" pitchFamily="18" charset="0"/>
              <a:cs typeface="Arial-Rounded" panose="020B0500000000000000" pitchFamily="34" charset="0"/>
            </a:endParaRPr>
          </a:p>
        </p:txBody>
      </p:sp>
      <p:sp>
        <p:nvSpPr>
          <p:cNvPr id="176" name="Rectangle 175">
            <a:extLst>
              <a:ext uri="{FF2B5EF4-FFF2-40B4-BE49-F238E27FC236}">
                <a16:creationId xmlns:a16="http://schemas.microsoft.com/office/drawing/2014/main" xmlns="" id="{B321EF35-308C-472C-926F-6B2B6333B2C8}"/>
              </a:ext>
            </a:extLst>
          </p:cNvPr>
          <p:cNvSpPr/>
          <p:nvPr/>
        </p:nvSpPr>
        <p:spPr>
          <a:xfrm>
            <a:off x="4743397" y="4347853"/>
            <a:ext cx="443543" cy="443543"/>
          </a:xfrm>
          <a:prstGeom prst="rect">
            <a:avLst/>
          </a:prstGeom>
          <a:solidFill>
            <a:schemeClr val="bg1"/>
          </a:solidFill>
          <a:ln w="25400" cap="flat" cmpd="sng" algn="ctr">
            <a:solidFill>
              <a:srgbClr val="005F60">
                <a:lumMod val="75000"/>
                <a:lumOff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77" name="Rectangle 176">
            <a:extLst>
              <a:ext uri="{FF2B5EF4-FFF2-40B4-BE49-F238E27FC236}">
                <a16:creationId xmlns:a16="http://schemas.microsoft.com/office/drawing/2014/main" xmlns="" id="{BEEC4DB1-2D0A-4DFF-A64B-8EC3BF9C9404}"/>
              </a:ext>
            </a:extLst>
          </p:cNvPr>
          <p:cNvSpPr/>
          <p:nvPr/>
        </p:nvSpPr>
        <p:spPr>
          <a:xfrm>
            <a:off x="4299859" y="4347853"/>
            <a:ext cx="443543" cy="443543"/>
          </a:xfrm>
          <a:prstGeom prst="rect">
            <a:avLst/>
          </a:prstGeom>
          <a:solidFill>
            <a:srgbClr val="FFFFFF"/>
          </a:solidFill>
          <a:ln w="25400" cap="flat" cmpd="sng" algn="ctr">
            <a:solidFill>
              <a:srgbClr val="005F60">
                <a:lumMod val="75000"/>
                <a:lumOff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78" name="Rectangle 177">
            <a:extLst>
              <a:ext uri="{FF2B5EF4-FFF2-40B4-BE49-F238E27FC236}">
                <a16:creationId xmlns:a16="http://schemas.microsoft.com/office/drawing/2014/main" xmlns="" id="{39351793-444F-40D0-AA16-8E1F8230CA60}"/>
              </a:ext>
            </a:extLst>
          </p:cNvPr>
          <p:cNvSpPr/>
          <p:nvPr/>
        </p:nvSpPr>
        <p:spPr>
          <a:xfrm>
            <a:off x="5186942" y="4347853"/>
            <a:ext cx="443543" cy="443543"/>
          </a:xfrm>
          <a:prstGeom prst="rect">
            <a:avLst/>
          </a:prstGeom>
          <a:solidFill>
            <a:srgbClr val="FFFFFF"/>
          </a:solidFill>
          <a:ln w="25400" cap="flat" cmpd="sng" algn="ctr">
            <a:solidFill>
              <a:srgbClr val="005F60">
                <a:lumMod val="75000"/>
                <a:lumOff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79" name="TextBox 178">
            <a:extLst>
              <a:ext uri="{FF2B5EF4-FFF2-40B4-BE49-F238E27FC236}">
                <a16:creationId xmlns:a16="http://schemas.microsoft.com/office/drawing/2014/main" xmlns="" id="{C4B0146E-731D-4F09-BB1F-116C09E7F4AD}"/>
              </a:ext>
            </a:extLst>
          </p:cNvPr>
          <p:cNvSpPr txBox="1"/>
          <p:nvPr/>
        </p:nvSpPr>
        <p:spPr>
          <a:xfrm>
            <a:off x="4389177" y="4369338"/>
            <a:ext cx="360996" cy="461665"/>
          </a:xfrm>
          <a:prstGeom prst="rect">
            <a:avLst/>
          </a:prstGeom>
          <a:noFill/>
        </p:spPr>
        <p:txBody>
          <a:bodyPr wrap="none" rtlCol="0">
            <a:spAutoFit/>
          </a:bodyPr>
          <a:lstStyle/>
          <a:p>
            <a:r>
              <a:rPr lang="en-US" sz="2400" b="1" dirty="0">
                <a:solidFill>
                  <a:srgbClr val="000000"/>
                </a:solidFill>
                <a:latin typeface="Cambria" panose="02040503050406030204" pitchFamily="18" charset="0"/>
                <a:ea typeface="Cambria" panose="02040503050406030204" pitchFamily="18" charset="0"/>
                <a:cs typeface="Arial-Rounded" panose="020B0500000000000000" pitchFamily="34" charset="0"/>
              </a:rPr>
              <a:t>C</a:t>
            </a:r>
          </a:p>
        </p:txBody>
      </p:sp>
      <p:sp>
        <p:nvSpPr>
          <p:cNvPr id="180" name="TextBox 179">
            <a:extLst>
              <a:ext uri="{FF2B5EF4-FFF2-40B4-BE49-F238E27FC236}">
                <a16:creationId xmlns:a16="http://schemas.microsoft.com/office/drawing/2014/main" xmlns="" id="{A840F891-4208-448B-998F-D61EE9878080}"/>
              </a:ext>
            </a:extLst>
          </p:cNvPr>
          <p:cNvSpPr txBox="1"/>
          <p:nvPr/>
        </p:nvSpPr>
        <p:spPr>
          <a:xfrm>
            <a:off x="4829675" y="4369338"/>
            <a:ext cx="407484" cy="461665"/>
          </a:xfrm>
          <a:prstGeom prst="rect">
            <a:avLst/>
          </a:prstGeom>
          <a:noFill/>
        </p:spPr>
        <p:txBody>
          <a:bodyPr wrap="none" rtlCol="0">
            <a:spAutoFit/>
          </a:bodyPr>
          <a:lstStyle/>
          <a:p>
            <a:r>
              <a:rPr lang="en-US" sz="2400" b="1" dirty="0">
                <a:solidFill>
                  <a:srgbClr val="000000"/>
                </a:solidFill>
                <a:latin typeface="Cambria" panose="02040503050406030204" pitchFamily="18" charset="0"/>
                <a:ea typeface="Cambria" panose="02040503050406030204" pitchFamily="18" charset="0"/>
                <a:cs typeface="Arial-Rounded" panose="020B0500000000000000" pitchFamily="34" charset="0"/>
              </a:rPr>
              <a:t>H</a:t>
            </a:r>
          </a:p>
        </p:txBody>
      </p:sp>
      <p:sp>
        <p:nvSpPr>
          <p:cNvPr id="181" name="TextBox 180">
            <a:extLst>
              <a:ext uri="{FF2B5EF4-FFF2-40B4-BE49-F238E27FC236}">
                <a16:creationId xmlns:a16="http://schemas.microsoft.com/office/drawing/2014/main" xmlns="" id="{BA076626-94B0-42C6-974B-3E172FE4E18F}"/>
              </a:ext>
            </a:extLst>
          </p:cNvPr>
          <p:cNvSpPr txBox="1"/>
          <p:nvPr/>
        </p:nvSpPr>
        <p:spPr>
          <a:xfrm>
            <a:off x="5281719" y="4369338"/>
            <a:ext cx="385042" cy="461665"/>
          </a:xfrm>
          <a:prstGeom prst="rect">
            <a:avLst/>
          </a:prstGeom>
          <a:noFill/>
        </p:spPr>
        <p:txBody>
          <a:bodyPr wrap="none" rtlCol="0">
            <a:spAutoFit/>
          </a:bodyPr>
          <a:lstStyle/>
          <a:p>
            <a:r>
              <a:rPr lang="en-US" sz="2400" b="1" dirty="0">
                <a:solidFill>
                  <a:srgbClr val="000000"/>
                </a:solidFill>
                <a:latin typeface="Cambria" panose="02040503050406030204" pitchFamily="18" charset="0"/>
                <a:ea typeface="Cambria" panose="02040503050406030204" pitchFamily="18" charset="0"/>
                <a:cs typeface="Arial-Rounded" panose="020B0500000000000000" pitchFamily="34" charset="0"/>
              </a:rPr>
              <a:t>Ấ</a:t>
            </a:r>
          </a:p>
        </p:txBody>
      </p:sp>
      <p:sp>
        <p:nvSpPr>
          <p:cNvPr id="182" name="Rectangle 181">
            <a:extLst>
              <a:ext uri="{FF2B5EF4-FFF2-40B4-BE49-F238E27FC236}">
                <a16:creationId xmlns:a16="http://schemas.microsoft.com/office/drawing/2014/main" xmlns="" id="{5802F9EB-CDF9-4CEE-9438-2938AF2B39AD}"/>
              </a:ext>
            </a:extLst>
          </p:cNvPr>
          <p:cNvSpPr/>
          <p:nvPr/>
        </p:nvSpPr>
        <p:spPr>
          <a:xfrm>
            <a:off x="6074016" y="4338384"/>
            <a:ext cx="443543" cy="443543"/>
          </a:xfrm>
          <a:prstGeom prst="rect">
            <a:avLst/>
          </a:prstGeom>
          <a:solidFill>
            <a:schemeClr val="bg1"/>
          </a:solidFill>
          <a:ln w="25400" cap="flat" cmpd="sng" algn="ctr">
            <a:solidFill>
              <a:srgbClr val="005F60">
                <a:lumMod val="75000"/>
                <a:lumOff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83" name="Rectangle 182">
            <a:extLst>
              <a:ext uri="{FF2B5EF4-FFF2-40B4-BE49-F238E27FC236}">
                <a16:creationId xmlns:a16="http://schemas.microsoft.com/office/drawing/2014/main" xmlns="" id="{FBBBCE38-9E78-49EC-B4F8-680BBD9BE7B4}"/>
              </a:ext>
            </a:extLst>
          </p:cNvPr>
          <p:cNvSpPr/>
          <p:nvPr/>
        </p:nvSpPr>
        <p:spPr>
          <a:xfrm>
            <a:off x="5630478" y="4338384"/>
            <a:ext cx="443543" cy="443543"/>
          </a:xfrm>
          <a:prstGeom prst="rect">
            <a:avLst/>
          </a:prstGeom>
          <a:solidFill>
            <a:srgbClr val="FFFFFF"/>
          </a:solidFill>
          <a:ln w="25400" cap="flat" cmpd="sng" algn="ctr">
            <a:solidFill>
              <a:srgbClr val="005F60">
                <a:lumMod val="75000"/>
                <a:lumOff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84" name="Rectangle 183">
            <a:extLst>
              <a:ext uri="{FF2B5EF4-FFF2-40B4-BE49-F238E27FC236}">
                <a16:creationId xmlns:a16="http://schemas.microsoft.com/office/drawing/2014/main" xmlns="" id="{520A5C76-E5E7-4882-91C6-D813C1DD3F3B}"/>
              </a:ext>
            </a:extLst>
          </p:cNvPr>
          <p:cNvSpPr/>
          <p:nvPr/>
        </p:nvSpPr>
        <p:spPr>
          <a:xfrm>
            <a:off x="6517561" y="4338384"/>
            <a:ext cx="443543" cy="443543"/>
          </a:xfrm>
          <a:prstGeom prst="rect">
            <a:avLst/>
          </a:prstGeom>
          <a:solidFill>
            <a:srgbClr val="FFFFFF"/>
          </a:solidFill>
          <a:ln w="25400" cap="flat" cmpd="sng" algn="ctr">
            <a:solidFill>
              <a:srgbClr val="005F60">
                <a:lumMod val="75000"/>
                <a:lumOff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85" name="TextBox 184">
            <a:extLst>
              <a:ext uri="{FF2B5EF4-FFF2-40B4-BE49-F238E27FC236}">
                <a16:creationId xmlns:a16="http://schemas.microsoft.com/office/drawing/2014/main" xmlns="" id="{DD6D673E-87BE-4465-B814-CBD42F46543D}"/>
              </a:ext>
            </a:extLst>
          </p:cNvPr>
          <p:cNvSpPr txBox="1"/>
          <p:nvPr/>
        </p:nvSpPr>
        <p:spPr>
          <a:xfrm>
            <a:off x="5719796" y="4359869"/>
            <a:ext cx="441146" cy="461665"/>
          </a:xfrm>
          <a:prstGeom prst="rect">
            <a:avLst/>
          </a:prstGeom>
          <a:noFill/>
        </p:spPr>
        <p:txBody>
          <a:bodyPr wrap="none" rtlCol="0">
            <a:spAutoFit/>
          </a:bodyPr>
          <a:lstStyle/>
          <a:p>
            <a:r>
              <a:rPr lang="en-US" sz="2400" b="1" dirty="0">
                <a:solidFill>
                  <a:srgbClr val="000000"/>
                </a:solidFill>
                <a:latin typeface="Cambria" panose="02040503050406030204" pitchFamily="18" charset="0"/>
                <a:ea typeface="Cambria" panose="02040503050406030204" pitchFamily="18" charset="0"/>
                <a:cs typeface="Arial-Rounded" panose="020B0500000000000000" pitchFamily="34" charset="0"/>
              </a:rPr>
              <a:t>M</a:t>
            </a:r>
          </a:p>
        </p:txBody>
      </p:sp>
      <p:sp>
        <p:nvSpPr>
          <p:cNvPr id="186" name="TextBox 185">
            <a:extLst>
              <a:ext uri="{FF2B5EF4-FFF2-40B4-BE49-F238E27FC236}">
                <a16:creationId xmlns:a16="http://schemas.microsoft.com/office/drawing/2014/main" xmlns="" id="{0343AF4D-9F2E-4723-91DF-A22AB2748158}"/>
              </a:ext>
            </a:extLst>
          </p:cNvPr>
          <p:cNvSpPr txBox="1"/>
          <p:nvPr/>
        </p:nvSpPr>
        <p:spPr>
          <a:xfrm>
            <a:off x="6160294" y="4359869"/>
            <a:ext cx="381836" cy="461665"/>
          </a:xfrm>
          <a:prstGeom prst="rect">
            <a:avLst/>
          </a:prstGeom>
          <a:noFill/>
        </p:spPr>
        <p:txBody>
          <a:bodyPr wrap="none" rtlCol="0">
            <a:spAutoFit/>
          </a:bodyPr>
          <a:lstStyle/>
          <a:p>
            <a:r>
              <a:rPr lang="en-US" sz="2400" b="1" dirty="0">
                <a:solidFill>
                  <a:srgbClr val="000000"/>
                </a:solidFill>
                <a:latin typeface="Cambria" panose="02040503050406030204" pitchFamily="18" charset="0"/>
                <a:ea typeface="Cambria" panose="02040503050406030204" pitchFamily="18" charset="0"/>
                <a:cs typeface="Arial-Rounded" panose="020B0500000000000000" pitchFamily="34" charset="0"/>
              </a:rPr>
              <a:t>T</a:t>
            </a:r>
          </a:p>
        </p:txBody>
      </p:sp>
      <p:sp>
        <p:nvSpPr>
          <p:cNvPr id="187" name="TextBox 186">
            <a:extLst>
              <a:ext uri="{FF2B5EF4-FFF2-40B4-BE49-F238E27FC236}">
                <a16:creationId xmlns:a16="http://schemas.microsoft.com/office/drawing/2014/main" xmlns="" id="{2A0947CB-A53F-4879-893B-7E9B285350DC}"/>
              </a:ext>
            </a:extLst>
          </p:cNvPr>
          <p:cNvSpPr txBox="1"/>
          <p:nvPr/>
        </p:nvSpPr>
        <p:spPr>
          <a:xfrm>
            <a:off x="6612338" y="4359869"/>
            <a:ext cx="407484" cy="461665"/>
          </a:xfrm>
          <a:prstGeom prst="rect">
            <a:avLst/>
          </a:prstGeom>
          <a:noFill/>
        </p:spPr>
        <p:txBody>
          <a:bodyPr wrap="none" rtlCol="0">
            <a:spAutoFit/>
          </a:bodyPr>
          <a:lstStyle/>
          <a:p>
            <a:r>
              <a:rPr lang="en-US" sz="2400" b="1" dirty="0">
                <a:solidFill>
                  <a:srgbClr val="000000"/>
                </a:solidFill>
                <a:latin typeface="Cambria" panose="02040503050406030204" pitchFamily="18" charset="0"/>
                <a:ea typeface="Cambria" panose="02040503050406030204" pitchFamily="18" charset="0"/>
                <a:cs typeface="Arial-Rounded" panose="020B0500000000000000" pitchFamily="34" charset="0"/>
              </a:rPr>
              <a:t>H</a:t>
            </a:r>
          </a:p>
        </p:txBody>
      </p:sp>
      <p:sp>
        <p:nvSpPr>
          <p:cNvPr id="188" name="Rectangle 187">
            <a:extLst>
              <a:ext uri="{FF2B5EF4-FFF2-40B4-BE49-F238E27FC236}">
                <a16:creationId xmlns:a16="http://schemas.microsoft.com/office/drawing/2014/main" xmlns="" id="{AA043D8B-4821-4CDF-87E1-4B7252C197E7}"/>
              </a:ext>
            </a:extLst>
          </p:cNvPr>
          <p:cNvSpPr/>
          <p:nvPr/>
        </p:nvSpPr>
        <p:spPr>
          <a:xfrm>
            <a:off x="7417130" y="4338384"/>
            <a:ext cx="443543" cy="443543"/>
          </a:xfrm>
          <a:prstGeom prst="rect">
            <a:avLst/>
          </a:prstGeom>
          <a:solidFill>
            <a:schemeClr val="bg1"/>
          </a:solidFill>
          <a:ln w="25400" cap="flat" cmpd="sng" algn="ctr">
            <a:solidFill>
              <a:srgbClr val="005F60">
                <a:lumMod val="75000"/>
                <a:lumOff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89" name="Rectangle 188">
            <a:extLst>
              <a:ext uri="{FF2B5EF4-FFF2-40B4-BE49-F238E27FC236}">
                <a16:creationId xmlns:a16="http://schemas.microsoft.com/office/drawing/2014/main" xmlns="" id="{5773D354-97E9-470A-AC4E-DCAFE09CCBED}"/>
              </a:ext>
            </a:extLst>
          </p:cNvPr>
          <p:cNvSpPr/>
          <p:nvPr/>
        </p:nvSpPr>
        <p:spPr>
          <a:xfrm>
            <a:off x="6973592" y="4338384"/>
            <a:ext cx="443543" cy="443543"/>
          </a:xfrm>
          <a:prstGeom prst="rect">
            <a:avLst/>
          </a:prstGeom>
          <a:solidFill>
            <a:srgbClr val="FFC000"/>
          </a:solidFill>
          <a:ln w="25400" cap="flat" cmpd="sng" algn="ctr">
            <a:solidFill>
              <a:srgbClr val="005F60">
                <a:lumMod val="75000"/>
                <a:lumOff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91" name="TextBox 190">
            <a:extLst>
              <a:ext uri="{FF2B5EF4-FFF2-40B4-BE49-F238E27FC236}">
                <a16:creationId xmlns:a16="http://schemas.microsoft.com/office/drawing/2014/main" xmlns="" id="{816FFD0A-B973-4E1C-A675-A43BBD5B4160}"/>
              </a:ext>
            </a:extLst>
          </p:cNvPr>
          <p:cNvSpPr txBox="1"/>
          <p:nvPr/>
        </p:nvSpPr>
        <p:spPr>
          <a:xfrm>
            <a:off x="7016562" y="4350809"/>
            <a:ext cx="381836" cy="461665"/>
          </a:xfrm>
          <a:prstGeom prst="rect">
            <a:avLst/>
          </a:prstGeom>
          <a:noFill/>
        </p:spPr>
        <p:txBody>
          <a:bodyPr wrap="none" rtlCol="0">
            <a:spAutoFit/>
          </a:bodyPr>
          <a:lstStyle/>
          <a:p>
            <a:r>
              <a:rPr lang="en-US" sz="2400" b="1" dirty="0">
                <a:solidFill>
                  <a:srgbClr val="000000"/>
                </a:solidFill>
                <a:latin typeface="Cambria" panose="02040503050406030204" pitchFamily="18" charset="0"/>
                <a:ea typeface="Cambria" panose="02040503050406030204" pitchFamily="18" charset="0"/>
                <a:cs typeface="Arial-Rounded" panose="020B0500000000000000" pitchFamily="34" charset="0"/>
              </a:rPr>
              <a:t>A</a:t>
            </a:r>
          </a:p>
        </p:txBody>
      </p:sp>
      <p:sp>
        <p:nvSpPr>
          <p:cNvPr id="192" name="TextBox 191">
            <a:extLst>
              <a:ext uri="{FF2B5EF4-FFF2-40B4-BE49-F238E27FC236}">
                <a16:creationId xmlns:a16="http://schemas.microsoft.com/office/drawing/2014/main" xmlns="" id="{6D2472D8-B828-46BA-BDAF-AA1CFA8A89F6}"/>
              </a:ext>
            </a:extLst>
          </p:cNvPr>
          <p:cNvSpPr txBox="1"/>
          <p:nvPr/>
        </p:nvSpPr>
        <p:spPr>
          <a:xfrm>
            <a:off x="7503408" y="4359869"/>
            <a:ext cx="389850" cy="461665"/>
          </a:xfrm>
          <a:prstGeom prst="rect">
            <a:avLst/>
          </a:prstGeom>
          <a:noFill/>
        </p:spPr>
        <p:txBody>
          <a:bodyPr wrap="none" rtlCol="0">
            <a:spAutoFit/>
          </a:bodyPr>
          <a:lstStyle/>
          <a:p>
            <a:r>
              <a:rPr lang="en-US" sz="2400" b="1" dirty="0">
                <a:solidFill>
                  <a:srgbClr val="000000"/>
                </a:solidFill>
                <a:latin typeface="Cambria" panose="02040503050406030204" pitchFamily="18" charset="0"/>
                <a:ea typeface="Cambria" panose="02040503050406030204" pitchFamily="18" charset="0"/>
                <a:cs typeface="Arial-Rounded" panose="020B0500000000000000" pitchFamily="34" charset="0"/>
              </a:rPr>
              <a:t>N</a:t>
            </a:r>
          </a:p>
        </p:txBody>
      </p:sp>
      <p:sp>
        <p:nvSpPr>
          <p:cNvPr id="206" name="Rectangle 205">
            <a:extLst>
              <a:ext uri="{FF2B5EF4-FFF2-40B4-BE49-F238E27FC236}">
                <a16:creationId xmlns:a16="http://schemas.microsoft.com/office/drawing/2014/main" xmlns="" id="{1F46705B-2F2D-410D-A6D3-6215E9B98ED2}"/>
              </a:ext>
            </a:extLst>
          </p:cNvPr>
          <p:cNvSpPr/>
          <p:nvPr/>
        </p:nvSpPr>
        <p:spPr>
          <a:xfrm>
            <a:off x="5630478" y="4805528"/>
            <a:ext cx="443543" cy="443543"/>
          </a:xfrm>
          <a:prstGeom prst="rect">
            <a:avLst/>
          </a:prstGeom>
          <a:solidFill>
            <a:schemeClr val="bg1"/>
          </a:solidFill>
          <a:ln w="25400" cap="flat" cmpd="sng" algn="ctr">
            <a:solidFill>
              <a:srgbClr val="005F60">
                <a:lumMod val="75000"/>
                <a:lumOff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07" name="Rectangle 206">
            <a:extLst>
              <a:ext uri="{FF2B5EF4-FFF2-40B4-BE49-F238E27FC236}">
                <a16:creationId xmlns:a16="http://schemas.microsoft.com/office/drawing/2014/main" xmlns="" id="{4AA2BFB0-0649-4656-85C4-192C043A760B}"/>
              </a:ext>
            </a:extLst>
          </p:cNvPr>
          <p:cNvSpPr/>
          <p:nvPr/>
        </p:nvSpPr>
        <p:spPr>
          <a:xfrm>
            <a:off x="5186940" y="4805528"/>
            <a:ext cx="443543" cy="443543"/>
          </a:xfrm>
          <a:prstGeom prst="rect">
            <a:avLst/>
          </a:prstGeom>
          <a:solidFill>
            <a:srgbClr val="FFFFFF"/>
          </a:solidFill>
          <a:ln w="25400" cap="flat" cmpd="sng" algn="ctr">
            <a:solidFill>
              <a:srgbClr val="005F60">
                <a:lumMod val="75000"/>
                <a:lumOff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08" name="Rectangle 207">
            <a:extLst>
              <a:ext uri="{FF2B5EF4-FFF2-40B4-BE49-F238E27FC236}">
                <a16:creationId xmlns:a16="http://schemas.microsoft.com/office/drawing/2014/main" xmlns="" id="{E573516F-4322-4DB7-953B-F72EF362B445}"/>
              </a:ext>
            </a:extLst>
          </p:cNvPr>
          <p:cNvSpPr/>
          <p:nvPr/>
        </p:nvSpPr>
        <p:spPr>
          <a:xfrm>
            <a:off x="6074023" y="4805528"/>
            <a:ext cx="443543" cy="443543"/>
          </a:xfrm>
          <a:prstGeom prst="rect">
            <a:avLst/>
          </a:prstGeom>
          <a:solidFill>
            <a:srgbClr val="FFFFFF"/>
          </a:solidFill>
          <a:ln w="25400" cap="flat" cmpd="sng" algn="ctr">
            <a:solidFill>
              <a:srgbClr val="005F60">
                <a:lumMod val="75000"/>
                <a:lumOff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09" name="TextBox 208">
            <a:extLst>
              <a:ext uri="{FF2B5EF4-FFF2-40B4-BE49-F238E27FC236}">
                <a16:creationId xmlns:a16="http://schemas.microsoft.com/office/drawing/2014/main" xmlns="" id="{8276926A-54CA-4927-B781-2F3A6802E440}"/>
              </a:ext>
            </a:extLst>
          </p:cNvPr>
          <p:cNvSpPr txBox="1"/>
          <p:nvPr/>
        </p:nvSpPr>
        <p:spPr>
          <a:xfrm>
            <a:off x="5276258" y="4827013"/>
            <a:ext cx="360996" cy="461665"/>
          </a:xfrm>
          <a:prstGeom prst="rect">
            <a:avLst/>
          </a:prstGeom>
          <a:noFill/>
        </p:spPr>
        <p:txBody>
          <a:bodyPr wrap="none" rtlCol="0">
            <a:spAutoFit/>
          </a:bodyPr>
          <a:lstStyle/>
          <a:p>
            <a:r>
              <a:rPr lang="en-US" sz="2400" b="1" dirty="0">
                <a:solidFill>
                  <a:srgbClr val="000000"/>
                </a:solidFill>
                <a:latin typeface="Cambria" panose="02040503050406030204" pitchFamily="18" charset="0"/>
                <a:ea typeface="Cambria" panose="02040503050406030204" pitchFamily="18" charset="0"/>
                <a:cs typeface="Arial-Rounded" panose="020B0500000000000000" pitchFamily="34" charset="0"/>
              </a:rPr>
              <a:t>C</a:t>
            </a:r>
          </a:p>
        </p:txBody>
      </p:sp>
      <p:sp>
        <p:nvSpPr>
          <p:cNvPr id="210" name="TextBox 209">
            <a:extLst>
              <a:ext uri="{FF2B5EF4-FFF2-40B4-BE49-F238E27FC236}">
                <a16:creationId xmlns:a16="http://schemas.microsoft.com/office/drawing/2014/main" xmlns="" id="{3045BF62-B7CC-4EB7-B403-EE351EBEA222}"/>
              </a:ext>
            </a:extLst>
          </p:cNvPr>
          <p:cNvSpPr txBox="1"/>
          <p:nvPr/>
        </p:nvSpPr>
        <p:spPr>
          <a:xfrm>
            <a:off x="5716756" y="4827013"/>
            <a:ext cx="407484" cy="461665"/>
          </a:xfrm>
          <a:prstGeom prst="rect">
            <a:avLst/>
          </a:prstGeom>
          <a:noFill/>
        </p:spPr>
        <p:txBody>
          <a:bodyPr wrap="none" rtlCol="0">
            <a:spAutoFit/>
          </a:bodyPr>
          <a:lstStyle/>
          <a:p>
            <a:r>
              <a:rPr lang="en-US" sz="2400" b="1" dirty="0">
                <a:solidFill>
                  <a:srgbClr val="000000"/>
                </a:solidFill>
                <a:latin typeface="Cambria" panose="02040503050406030204" pitchFamily="18" charset="0"/>
                <a:ea typeface="Cambria" panose="02040503050406030204" pitchFamily="18" charset="0"/>
                <a:cs typeface="Arial-Rounded" panose="020B0500000000000000" pitchFamily="34" charset="0"/>
              </a:rPr>
              <a:t>H</a:t>
            </a:r>
          </a:p>
        </p:txBody>
      </p:sp>
      <p:sp>
        <p:nvSpPr>
          <p:cNvPr id="211" name="TextBox 210">
            <a:extLst>
              <a:ext uri="{FF2B5EF4-FFF2-40B4-BE49-F238E27FC236}">
                <a16:creationId xmlns:a16="http://schemas.microsoft.com/office/drawing/2014/main" xmlns="" id="{0C202961-FEFA-46D9-B4A0-2419BC1C9355}"/>
              </a:ext>
            </a:extLst>
          </p:cNvPr>
          <p:cNvSpPr txBox="1"/>
          <p:nvPr/>
        </p:nvSpPr>
        <p:spPr>
          <a:xfrm>
            <a:off x="6168800" y="4827013"/>
            <a:ext cx="385042" cy="461665"/>
          </a:xfrm>
          <a:prstGeom prst="rect">
            <a:avLst/>
          </a:prstGeom>
          <a:noFill/>
        </p:spPr>
        <p:txBody>
          <a:bodyPr wrap="none" rtlCol="0">
            <a:spAutoFit/>
          </a:bodyPr>
          <a:lstStyle/>
          <a:p>
            <a:r>
              <a:rPr lang="en-US" sz="2400" b="1" dirty="0">
                <a:solidFill>
                  <a:srgbClr val="000000"/>
                </a:solidFill>
                <a:latin typeface="Cambria" panose="02040503050406030204" pitchFamily="18" charset="0"/>
                <a:ea typeface="Cambria" panose="02040503050406030204" pitchFamily="18" charset="0"/>
                <a:cs typeface="Arial-Rounded" panose="020B0500000000000000" pitchFamily="34" charset="0"/>
              </a:rPr>
              <a:t>Ấ</a:t>
            </a:r>
          </a:p>
        </p:txBody>
      </p:sp>
      <p:sp>
        <p:nvSpPr>
          <p:cNvPr id="212" name="Rectangle 211">
            <a:extLst>
              <a:ext uri="{FF2B5EF4-FFF2-40B4-BE49-F238E27FC236}">
                <a16:creationId xmlns:a16="http://schemas.microsoft.com/office/drawing/2014/main" xmlns="" id="{39AFF6F1-EB86-4B1F-9CBE-9F3ACB26E9CB}"/>
              </a:ext>
            </a:extLst>
          </p:cNvPr>
          <p:cNvSpPr/>
          <p:nvPr/>
        </p:nvSpPr>
        <p:spPr>
          <a:xfrm>
            <a:off x="6961097" y="4796059"/>
            <a:ext cx="443543" cy="443543"/>
          </a:xfrm>
          <a:prstGeom prst="rect">
            <a:avLst/>
          </a:prstGeom>
          <a:solidFill>
            <a:srgbClr val="FFC000"/>
          </a:solidFill>
          <a:ln w="25400" cap="flat" cmpd="sng" algn="ctr">
            <a:solidFill>
              <a:srgbClr val="005F60">
                <a:lumMod val="75000"/>
                <a:lumOff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13" name="Rectangle 212">
            <a:extLst>
              <a:ext uri="{FF2B5EF4-FFF2-40B4-BE49-F238E27FC236}">
                <a16:creationId xmlns:a16="http://schemas.microsoft.com/office/drawing/2014/main" xmlns="" id="{04CD8579-A725-48CD-AD50-65595953A9DD}"/>
              </a:ext>
            </a:extLst>
          </p:cNvPr>
          <p:cNvSpPr/>
          <p:nvPr/>
        </p:nvSpPr>
        <p:spPr>
          <a:xfrm>
            <a:off x="6517559" y="4796059"/>
            <a:ext cx="443543" cy="443543"/>
          </a:xfrm>
          <a:prstGeom prst="rect">
            <a:avLst/>
          </a:prstGeom>
          <a:solidFill>
            <a:srgbClr val="FFFFFF"/>
          </a:solidFill>
          <a:ln w="25400" cap="flat" cmpd="sng" algn="ctr">
            <a:solidFill>
              <a:srgbClr val="005F60">
                <a:lumMod val="75000"/>
                <a:lumOff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14" name="Rectangle 213">
            <a:extLst>
              <a:ext uri="{FF2B5EF4-FFF2-40B4-BE49-F238E27FC236}">
                <a16:creationId xmlns:a16="http://schemas.microsoft.com/office/drawing/2014/main" xmlns="" id="{FAFA2616-A2E0-4E44-B20C-BB06D61086ED}"/>
              </a:ext>
            </a:extLst>
          </p:cNvPr>
          <p:cNvSpPr/>
          <p:nvPr/>
        </p:nvSpPr>
        <p:spPr>
          <a:xfrm>
            <a:off x="7404642" y="4796059"/>
            <a:ext cx="443543" cy="443543"/>
          </a:xfrm>
          <a:prstGeom prst="rect">
            <a:avLst/>
          </a:prstGeom>
          <a:solidFill>
            <a:srgbClr val="FFFFFF"/>
          </a:solidFill>
          <a:ln w="25400" cap="flat" cmpd="sng" algn="ctr">
            <a:solidFill>
              <a:srgbClr val="005F60">
                <a:lumMod val="75000"/>
                <a:lumOff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15" name="TextBox 214">
            <a:extLst>
              <a:ext uri="{FF2B5EF4-FFF2-40B4-BE49-F238E27FC236}">
                <a16:creationId xmlns:a16="http://schemas.microsoft.com/office/drawing/2014/main" xmlns="" id="{B91E5B7F-90C8-4291-A11F-266952AEB321}"/>
              </a:ext>
            </a:extLst>
          </p:cNvPr>
          <p:cNvSpPr txBox="1"/>
          <p:nvPr/>
        </p:nvSpPr>
        <p:spPr>
          <a:xfrm>
            <a:off x="6606877" y="4817544"/>
            <a:ext cx="441146" cy="461665"/>
          </a:xfrm>
          <a:prstGeom prst="rect">
            <a:avLst/>
          </a:prstGeom>
          <a:noFill/>
        </p:spPr>
        <p:txBody>
          <a:bodyPr wrap="none" rtlCol="0">
            <a:spAutoFit/>
          </a:bodyPr>
          <a:lstStyle/>
          <a:p>
            <a:r>
              <a:rPr lang="en-US" sz="2400" b="1" dirty="0">
                <a:solidFill>
                  <a:srgbClr val="000000"/>
                </a:solidFill>
                <a:latin typeface="Cambria" panose="02040503050406030204" pitchFamily="18" charset="0"/>
                <a:ea typeface="Cambria" panose="02040503050406030204" pitchFamily="18" charset="0"/>
                <a:cs typeface="Arial-Rounded" panose="020B0500000000000000" pitchFamily="34" charset="0"/>
              </a:rPr>
              <a:t>M</a:t>
            </a:r>
          </a:p>
        </p:txBody>
      </p:sp>
      <p:sp>
        <p:nvSpPr>
          <p:cNvPr id="216" name="TextBox 215">
            <a:extLst>
              <a:ext uri="{FF2B5EF4-FFF2-40B4-BE49-F238E27FC236}">
                <a16:creationId xmlns:a16="http://schemas.microsoft.com/office/drawing/2014/main" xmlns="" id="{83A5A711-1484-413F-A06B-58E20A6DAD6F}"/>
              </a:ext>
            </a:extLst>
          </p:cNvPr>
          <p:cNvSpPr txBox="1"/>
          <p:nvPr/>
        </p:nvSpPr>
        <p:spPr>
          <a:xfrm>
            <a:off x="7015575" y="4796989"/>
            <a:ext cx="407484" cy="461665"/>
          </a:xfrm>
          <a:prstGeom prst="rect">
            <a:avLst/>
          </a:prstGeom>
          <a:noFill/>
        </p:spPr>
        <p:txBody>
          <a:bodyPr wrap="none" rtlCol="0">
            <a:spAutoFit/>
          </a:bodyPr>
          <a:lstStyle/>
          <a:p>
            <a:r>
              <a:rPr lang="en-US" sz="2400" b="1" dirty="0">
                <a:solidFill>
                  <a:srgbClr val="000000"/>
                </a:solidFill>
                <a:latin typeface="Cambria" panose="02040503050406030204" pitchFamily="18" charset="0"/>
                <a:ea typeface="Cambria" panose="02040503050406030204" pitchFamily="18" charset="0"/>
                <a:cs typeface="Arial-Rounded" panose="020B0500000000000000" pitchFamily="34" charset="0"/>
              </a:rPr>
              <a:t>H</a:t>
            </a:r>
          </a:p>
        </p:txBody>
      </p:sp>
      <p:sp>
        <p:nvSpPr>
          <p:cNvPr id="217" name="TextBox 216">
            <a:extLst>
              <a:ext uri="{FF2B5EF4-FFF2-40B4-BE49-F238E27FC236}">
                <a16:creationId xmlns:a16="http://schemas.microsoft.com/office/drawing/2014/main" xmlns="" id="{2EB5C924-ADF5-44E5-90F4-783DD1AA0F07}"/>
              </a:ext>
            </a:extLst>
          </p:cNvPr>
          <p:cNvSpPr txBox="1"/>
          <p:nvPr/>
        </p:nvSpPr>
        <p:spPr>
          <a:xfrm>
            <a:off x="7499419" y="4817544"/>
            <a:ext cx="399468" cy="461665"/>
          </a:xfrm>
          <a:prstGeom prst="rect">
            <a:avLst/>
          </a:prstGeom>
          <a:noFill/>
        </p:spPr>
        <p:txBody>
          <a:bodyPr wrap="none" rtlCol="0">
            <a:spAutoFit/>
          </a:bodyPr>
          <a:lstStyle/>
          <a:p>
            <a:r>
              <a:rPr lang="en-US" sz="2400" b="1" dirty="0">
                <a:solidFill>
                  <a:srgbClr val="000000"/>
                </a:solidFill>
                <a:latin typeface="Cambria" panose="02040503050406030204" pitchFamily="18" charset="0"/>
                <a:ea typeface="Cambria" panose="02040503050406030204" pitchFamily="18" charset="0"/>
                <a:cs typeface="Arial-Rounded" panose="020B0500000000000000" pitchFamily="34" charset="0"/>
              </a:rPr>
              <a:t>Ỏ</a:t>
            </a:r>
          </a:p>
        </p:txBody>
      </p:sp>
      <p:sp>
        <p:nvSpPr>
          <p:cNvPr id="219" name="Rectangle 218">
            <a:extLst>
              <a:ext uri="{FF2B5EF4-FFF2-40B4-BE49-F238E27FC236}">
                <a16:creationId xmlns:a16="http://schemas.microsoft.com/office/drawing/2014/main" xmlns="" id="{C4F47EE5-190A-45B1-8B2B-C1458E76797A}"/>
              </a:ext>
            </a:extLst>
          </p:cNvPr>
          <p:cNvSpPr/>
          <p:nvPr/>
        </p:nvSpPr>
        <p:spPr>
          <a:xfrm>
            <a:off x="7860673" y="4796059"/>
            <a:ext cx="443543" cy="443543"/>
          </a:xfrm>
          <a:prstGeom prst="rect">
            <a:avLst/>
          </a:prstGeom>
          <a:solidFill>
            <a:srgbClr val="FFFFFF"/>
          </a:solidFill>
          <a:ln w="25400" cap="flat" cmpd="sng" algn="ctr">
            <a:solidFill>
              <a:srgbClr val="005F60">
                <a:lumMod val="75000"/>
                <a:lumOff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20" name="TextBox 219">
            <a:extLst>
              <a:ext uri="{FF2B5EF4-FFF2-40B4-BE49-F238E27FC236}">
                <a16:creationId xmlns:a16="http://schemas.microsoft.com/office/drawing/2014/main" xmlns="" id="{3BBE0884-5468-4BCC-8435-D1BD60C83D04}"/>
              </a:ext>
            </a:extLst>
          </p:cNvPr>
          <p:cNvSpPr txBox="1"/>
          <p:nvPr/>
        </p:nvSpPr>
        <p:spPr>
          <a:xfrm>
            <a:off x="7949991" y="4817544"/>
            <a:ext cx="292068" cy="461665"/>
          </a:xfrm>
          <a:prstGeom prst="rect">
            <a:avLst/>
          </a:prstGeom>
          <a:noFill/>
        </p:spPr>
        <p:txBody>
          <a:bodyPr wrap="none" rtlCol="0">
            <a:spAutoFit/>
          </a:bodyPr>
          <a:lstStyle/>
          <a:p>
            <a:r>
              <a:rPr lang="en-US" sz="2400" b="1" dirty="0">
                <a:solidFill>
                  <a:srgbClr val="000000"/>
                </a:solidFill>
                <a:latin typeface="Cambria" panose="02040503050406030204" pitchFamily="18" charset="0"/>
                <a:ea typeface="Cambria" panose="02040503050406030204" pitchFamily="18" charset="0"/>
                <a:cs typeface="Arial-Rounded" panose="020B0500000000000000" pitchFamily="34" charset="0"/>
              </a:rPr>
              <a:t>I</a:t>
            </a:r>
          </a:p>
        </p:txBody>
      </p:sp>
      <p:sp>
        <p:nvSpPr>
          <p:cNvPr id="222" name="Rectangle 221">
            <a:extLst>
              <a:ext uri="{FF2B5EF4-FFF2-40B4-BE49-F238E27FC236}">
                <a16:creationId xmlns:a16="http://schemas.microsoft.com/office/drawing/2014/main" xmlns="" id="{428D544E-D191-4A6C-B6C5-AEF4AE6BC793}"/>
              </a:ext>
            </a:extLst>
          </p:cNvPr>
          <p:cNvSpPr/>
          <p:nvPr/>
        </p:nvSpPr>
        <p:spPr>
          <a:xfrm>
            <a:off x="6520599" y="5262744"/>
            <a:ext cx="443543" cy="443543"/>
          </a:xfrm>
          <a:prstGeom prst="rect">
            <a:avLst/>
          </a:prstGeom>
          <a:solidFill>
            <a:schemeClr val="bg1"/>
          </a:solidFill>
          <a:ln w="25400" cap="flat" cmpd="sng" algn="ctr">
            <a:solidFill>
              <a:srgbClr val="005F60">
                <a:lumMod val="75000"/>
                <a:lumOff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23" name="Rectangle 222">
            <a:extLst>
              <a:ext uri="{FF2B5EF4-FFF2-40B4-BE49-F238E27FC236}">
                <a16:creationId xmlns:a16="http://schemas.microsoft.com/office/drawing/2014/main" xmlns="" id="{74B78350-1BCE-4F06-A3F0-10E4886BE800}"/>
              </a:ext>
            </a:extLst>
          </p:cNvPr>
          <p:cNvSpPr/>
          <p:nvPr/>
        </p:nvSpPr>
        <p:spPr>
          <a:xfrm>
            <a:off x="6964144" y="5262744"/>
            <a:ext cx="443543" cy="443543"/>
          </a:xfrm>
          <a:prstGeom prst="rect">
            <a:avLst/>
          </a:prstGeom>
          <a:solidFill>
            <a:srgbClr val="FFC000"/>
          </a:solidFill>
          <a:ln w="25400" cap="flat" cmpd="sng" algn="ctr">
            <a:solidFill>
              <a:srgbClr val="005F60">
                <a:lumMod val="75000"/>
                <a:lumOff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24" name="TextBox 223">
            <a:extLst>
              <a:ext uri="{FF2B5EF4-FFF2-40B4-BE49-F238E27FC236}">
                <a16:creationId xmlns:a16="http://schemas.microsoft.com/office/drawing/2014/main" xmlns="" id="{7B1EF605-78D5-47C0-BA9C-C1BEFA49A6B6}"/>
              </a:ext>
            </a:extLst>
          </p:cNvPr>
          <p:cNvSpPr txBox="1"/>
          <p:nvPr/>
        </p:nvSpPr>
        <p:spPr>
          <a:xfrm>
            <a:off x="6606877" y="5284229"/>
            <a:ext cx="402674" cy="461665"/>
          </a:xfrm>
          <a:prstGeom prst="rect">
            <a:avLst/>
          </a:prstGeom>
          <a:noFill/>
        </p:spPr>
        <p:txBody>
          <a:bodyPr wrap="none" rtlCol="0">
            <a:spAutoFit/>
          </a:bodyPr>
          <a:lstStyle/>
          <a:p>
            <a:r>
              <a:rPr lang="en-US" sz="2400" b="1" dirty="0">
                <a:solidFill>
                  <a:srgbClr val="000000"/>
                </a:solidFill>
                <a:latin typeface="Cambria" panose="02040503050406030204" pitchFamily="18" charset="0"/>
                <a:ea typeface="Cambria" panose="02040503050406030204" pitchFamily="18" charset="0"/>
                <a:cs typeface="Arial-Rounded" panose="020B0500000000000000" pitchFamily="34" charset="0"/>
              </a:rPr>
              <a:t>Đ</a:t>
            </a:r>
          </a:p>
        </p:txBody>
      </p:sp>
      <p:sp>
        <p:nvSpPr>
          <p:cNvPr id="225" name="TextBox 224">
            <a:extLst>
              <a:ext uri="{FF2B5EF4-FFF2-40B4-BE49-F238E27FC236}">
                <a16:creationId xmlns:a16="http://schemas.microsoft.com/office/drawing/2014/main" xmlns="" id="{48ED0445-B27C-4D0D-B475-A09E52E546A1}"/>
              </a:ext>
            </a:extLst>
          </p:cNvPr>
          <p:cNvSpPr txBox="1"/>
          <p:nvPr/>
        </p:nvSpPr>
        <p:spPr>
          <a:xfrm>
            <a:off x="7030043" y="5300824"/>
            <a:ext cx="362600" cy="461665"/>
          </a:xfrm>
          <a:prstGeom prst="rect">
            <a:avLst/>
          </a:prstGeom>
          <a:noFill/>
        </p:spPr>
        <p:txBody>
          <a:bodyPr wrap="none" rtlCol="0">
            <a:spAutoFit/>
          </a:bodyPr>
          <a:lstStyle/>
          <a:p>
            <a:r>
              <a:rPr lang="en-US" sz="2400" b="1" dirty="0">
                <a:solidFill>
                  <a:srgbClr val="000000"/>
                </a:solidFill>
                <a:latin typeface="Cambria" panose="02040503050406030204" pitchFamily="18" charset="0"/>
                <a:ea typeface="Cambria" panose="02040503050406030204" pitchFamily="18" charset="0"/>
                <a:cs typeface="Arial-Rounded" panose="020B0500000000000000" pitchFamily="34" charset="0"/>
              </a:rPr>
              <a:t>È</a:t>
            </a:r>
          </a:p>
        </p:txBody>
      </p:sp>
      <p:sp>
        <p:nvSpPr>
          <p:cNvPr id="226" name="Rectangle 225">
            <a:extLst>
              <a:ext uri="{FF2B5EF4-FFF2-40B4-BE49-F238E27FC236}">
                <a16:creationId xmlns:a16="http://schemas.microsoft.com/office/drawing/2014/main" xmlns="" id="{C8DA7117-3122-410D-8386-F5C70CCBA473}"/>
              </a:ext>
            </a:extLst>
          </p:cNvPr>
          <p:cNvSpPr/>
          <p:nvPr/>
        </p:nvSpPr>
        <p:spPr>
          <a:xfrm>
            <a:off x="7420175" y="5262744"/>
            <a:ext cx="443543" cy="443543"/>
          </a:xfrm>
          <a:prstGeom prst="rect">
            <a:avLst/>
          </a:prstGeom>
          <a:solidFill>
            <a:srgbClr val="FFFFFF"/>
          </a:solidFill>
          <a:ln w="25400" cap="flat" cmpd="sng" algn="ctr">
            <a:solidFill>
              <a:srgbClr val="005F60">
                <a:lumMod val="75000"/>
                <a:lumOff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27" name="TextBox 226">
            <a:extLst>
              <a:ext uri="{FF2B5EF4-FFF2-40B4-BE49-F238E27FC236}">
                <a16:creationId xmlns:a16="http://schemas.microsoft.com/office/drawing/2014/main" xmlns="" id="{046587E9-085B-42EF-9707-29D6E4C8DC9A}"/>
              </a:ext>
            </a:extLst>
          </p:cNvPr>
          <p:cNvSpPr txBox="1"/>
          <p:nvPr/>
        </p:nvSpPr>
        <p:spPr>
          <a:xfrm>
            <a:off x="7431659" y="5265669"/>
            <a:ext cx="389850" cy="461665"/>
          </a:xfrm>
          <a:prstGeom prst="rect">
            <a:avLst/>
          </a:prstGeom>
          <a:noFill/>
        </p:spPr>
        <p:txBody>
          <a:bodyPr wrap="none" rtlCol="0">
            <a:spAutoFit/>
          </a:bodyPr>
          <a:lstStyle/>
          <a:p>
            <a:r>
              <a:rPr lang="en-US" sz="2400" b="1" dirty="0">
                <a:solidFill>
                  <a:srgbClr val="000000"/>
                </a:solidFill>
                <a:latin typeface="Cambria" panose="02040503050406030204" pitchFamily="18" charset="0"/>
                <a:ea typeface="Cambria" panose="02040503050406030204" pitchFamily="18" charset="0"/>
                <a:cs typeface="Arial-Rounded" panose="020B0500000000000000" pitchFamily="34" charset="0"/>
              </a:rPr>
              <a:t>N</a:t>
            </a:r>
          </a:p>
        </p:txBody>
      </p:sp>
      <p:sp>
        <p:nvSpPr>
          <p:cNvPr id="228" name="TextBox 227">
            <a:extLst>
              <a:ext uri="{FF2B5EF4-FFF2-40B4-BE49-F238E27FC236}">
                <a16:creationId xmlns:a16="http://schemas.microsoft.com/office/drawing/2014/main" xmlns="" id="{1AC13B9E-9F1C-451E-B740-11A681399408}"/>
              </a:ext>
            </a:extLst>
          </p:cNvPr>
          <p:cNvSpPr txBox="1"/>
          <p:nvPr/>
        </p:nvSpPr>
        <p:spPr>
          <a:xfrm>
            <a:off x="7062735" y="1661749"/>
            <a:ext cx="441146" cy="461665"/>
          </a:xfrm>
          <a:prstGeom prst="rect">
            <a:avLst/>
          </a:prstGeom>
          <a:noFill/>
        </p:spPr>
        <p:txBody>
          <a:bodyPr wrap="none" rtlCol="0">
            <a:spAutoFit/>
          </a:bodyPr>
          <a:lstStyle/>
          <a:p>
            <a:r>
              <a:rPr lang="en-US" sz="2400" b="1" dirty="0">
                <a:solidFill>
                  <a:srgbClr val="000000"/>
                </a:solidFill>
                <a:latin typeface="Cambria" panose="02040503050406030204" pitchFamily="18" charset="0"/>
                <a:ea typeface="Cambria" panose="02040503050406030204" pitchFamily="18" charset="0"/>
                <a:cs typeface="Arial-Rounded" panose="020B0500000000000000" pitchFamily="34" charset="0"/>
              </a:rPr>
              <a:t>M</a:t>
            </a:r>
          </a:p>
        </p:txBody>
      </p:sp>
      <p:sp>
        <p:nvSpPr>
          <p:cNvPr id="230" name="Oval 229">
            <a:extLst>
              <a:ext uri="{FF2B5EF4-FFF2-40B4-BE49-F238E27FC236}">
                <a16:creationId xmlns:a16="http://schemas.microsoft.com/office/drawing/2014/main" xmlns="" id="{7816A917-9EF0-44D9-858B-42CE6F26BA3D}"/>
              </a:ext>
            </a:extLst>
          </p:cNvPr>
          <p:cNvSpPr/>
          <p:nvPr/>
        </p:nvSpPr>
        <p:spPr>
          <a:xfrm>
            <a:off x="4868995" y="3916873"/>
            <a:ext cx="391373" cy="391373"/>
          </a:xfrm>
          <a:prstGeom prst="ellipse">
            <a:avLst/>
          </a:prstGeom>
          <a:solidFill>
            <a:srgbClr val="F78104">
              <a:lumMod val="75000"/>
            </a:srgbClr>
          </a:solidFill>
          <a:ln w="25400" cap="flat" cmpd="sng" algn="ctr">
            <a:solidFill>
              <a:srgbClr val="F78104">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rPr>
              <a:t>7</a:t>
            </a:r>
          </a:p>
        </p:txBody>
      </p:sp>
      <p:sp>
        <p:nvSpPr>
          <p:cNvPr id="231" name="Oval 230">
            <a:extLst>
              <a:ext uri="{FF2B5EF4-FFF2-40B4-BE49-F238E27FC236}">
                <a16:creationId xmlns:a16="http://schemas.microsoft.com/office/drawing/2014/main" xmlns="" id="{6E52B6B5-DFC2-4876-945A-58471D862454}"/>
              </a:ext>
            </a:extLst>
          </p:cNvPr>
          <p:cNvSpPr/>
          <p:nvPr/>
        </p:nvSpPr>
        <p:spPr>
          <a:xfrm>
            <a:off x="3879155" y="4414155"/>
            <a:ext cx="391373" cy="391373"/>
          </a:xfrm>
          <a:prstGeom prst="ellipse">
            <a:avLst/>
          </a:prstGeom>
          <a:solidFill>
            <a:srgbClr val="F78104">
              <a:lumMod val="75000"/>
            </a:srgbClr>
          </a:solidFill>
          <a:ln w="25400" cap="flat" cmpd="sng" algn="ctr">
            <a:solidFill>
              <a:srgbClr val="F78104">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rPr>
              <a:t>8</a:t>
            </a:r>
          </a:p>
        </p:txBody>
      </p:sp>
      <p:sp>
        <p:nvSpPr>
          <p:cNvPr id="232" name="Oval 231">
            <a:extLst>
              <a:ext uri="{FF2B5EF4-FFF2-40B4-BE49-F238E27FC236}">
                <a16:creationId xmlns:a16="http://schemas.microsoft.com/office/drawing/2014/main" xmlns="" id="{025DCEB1-E82A-43A3-B71B-B14A497DBB67}"/>
              </a:ext>
            </a:extLst>
          </p:cNvPr>
          <p:cNvSpPr/>
          <p:nvPr/>
        </p:nvSpPr>
        <p:spPr>
          <a:xfrm>
            <a:off x="4755478" y="4878430"/>
            <a:ext cx="391373" cy="391373"/>
          </a:xfrm>
          <a:prstGeom prst="ellipse">
            <a:avLst/>
          </a:prstGeom>
          <a:solidFill>
            <a:srgbClr val="F78104">
              <a:lumMod val="75000"/>
            </a:srgbClr>
          </a:solidFill>
          <a:ln w="25400" cap="flat" cmpd="sng" algn="ctr">
            <a:solidFill>
              <a:srgbClr val="F78104">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rPr>
              <a:t>9</a:t>
            </a:r>
          </a:p>
        </p:txBody>
      </p:sp>
      <p:sp>
        <p:nvSpPr>
          <p:cNvPr id="233" name="Oval 232">
            <a:extLst>
              <a:ext uri="{FF2B5EF4-FFF2-40B4-BE49-F238E27FC236}">
                <a16:creationId xmlns:a16="http://schemas.microsoft.com/office/drawing/2014/main" xmlns="" id="{6365D504-F1B1-4CF6-BD75-0F2BC7C0E870}"/>
              </a:ext>
            </a:extLst>
          </p:cNvPr>
          <p:cNvSpPr/>
          <p:nvPr/>
        </p:nvSpPr>
        <p:spPr>
          <a:xfrm>
            <a:off x="5505450" y="5335971"/>
            <a:ext cx="956487" cy="391373"/>
          </a:xfrm>
          <a:prstGeom prst="ellipse">
            <a:avLst/>
          </a:prstGeom>
          <a:solidFill>
            <a:srgbClr val="F78104">
              <a:lumMod val="75000"/>
            </a:srgbClr>
          </a:solidFill>
          <a:ln w="25400" cap="flat" cmpd="sng" algn="ctr">
            <a:solidFill>
              <a:srgbClr val="F78104">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rPr>
              <a:t>10</a:t>
            </a:r>
          </a:p>
        </p:txBody>
      </p:sp>
      <p:sp>
        <p:nvSpPr>
          <p:cNvPr id="234" name="Rectangle 233">
            <a:extLst>
              <a:ext uri="{FF2B5EF4-FFF2-40B4-BE49-F238E27FC236}">
                <a16:creationId xmlns:a16="http://schemas.microsoft.com/office/drawing/2014/main" xmlns="" id="{664A9FCF-801F-4EFF-89B1-6EA6B7644697}"/>
              </a:ext>
            </a:extLst>
          </p:cNvPr>
          <p:cNvSpPr/>
          <p:nvPr/>
        </p:nvSpPr>
        <p:spPr>
          <a:xfrm>
            <a:off x="6090724" y="2518509"/>
            <a:ext cx="443543" cy="443543"/>
          </a:xfrm>
          <a:prstGeom prst="rect">
            <a:avLst/>
          </a:prstGeom>
          <a:solidFill>
            <a:schemeClr val="bg1"/>
          </a:solidFill>
          <a:ln w="25400" cap="flat" cmpd="sng" algn="ctr">
            <a:solidFill>
              <a:srgbClr val="005F60">
                <a:lumMod val="75000"/>
                <a:lumOff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35" name="Rectangle 234">
            <a:extLst>
              <a:ext uri="{FF2B5EF4-FFF2-40B4-BE49-F238E27FC236}">
                <a16:creationId xmlns:a16="http://schemas.microsoft.com/office/drawing/2014/main" xmlns="" id="{14B71EFE-3F55-49A6-A49E-8D4CDDB1016F}"/>
              </a:ext>
            </a:extLst>
          </p:cNvPr>
          <p:cNvSpPr/>
          <p:nvPr/>
        </p:nvSpPr>
        <p:spPr>
          <a:xfrm>
            <a:off x="6534269" y="2518509"/>
            <a:ext cx="443543" cy="443543"/>
          </a:xfrm>
          <a:prstGeom prst="rect">
            <a:avLst/>
          </a:prstGeom>
          <a:solidFill>
            <a:schemeClr val="bg1"/>
          </a:solidFill>
          <a:ln w="25400" cap="flat" cmpd="sng" algn="ctr">
            <a:solidFill>
              <a:srgbClr val="005F60">
                <a:lumMod val="75000"/>
                <a:lumOff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36" name="TextBox 235">
            <a:extLst>
              <a:ext uri="{FF2B5EF4-FFF2-40B4-BE49-F238E27FC236}">
                <a16:creationId xmlns:a16="http://schemas.microsoft.com/office/drawing/2014/main" xmlns="" id="{418AAB16-BA64-43BA-A791-5D2FD972A4E9}"/>
              </a:ext>
            </a:extLst>
          </p:cNvPr>
          <p:cNvSpPr txBox="1"/>
          <p:nvPr/>
        </p:nvSpPr>
        <p:spPr>
          <a:xfrm>
            <a:off x="6111613" y="2496605"/>
            <a:ext cx="367408" cy="461665"/>
          </a:xfrm>
          <a:prstGeom prst="rect">
            <a:avLst/>
          </a:prstGeom>
          <a:noFill/>
        </p:spPr>
        <p:txBody>
          <a:bodyPr wrap="none" rtlCol="0">
            <a:spAutoFit/>
          </a:bodyPr>
          <a:lstStyle/>
          <a:p>
            <a:r>
              <a:rPr lang="en-US" sz="2400" b="1" dirty="0">
                <a:solidFill>
                  <a:srgbClr val="000000"/>
                </a:solidFill>
                <a:latin typeface="Cambria" panose="02040503050406030204" pitchFamily="18" charset="0"/>
                <a:ea typeface="Cambria" panose="02040503050406030204" pitchFamily="18" charset="0"/>
                <a:cs typeface="Arial-Rounded" panose="020B0500000000000000" pitchFamily="34" charset="0"/>
              </a:rPr>
              <a:t>C</a:t>
            </a:r>
          </a:p>
        </p:txBody>
      </p:sp>
      <p:sp>
        <p:nvSpPr>
          <p:cNvPr id="238" name="Rectangle 237">
            <a:extLst>
              <a:ext uri="{FF2B5EF4-FFF2-40B4-BE49-F238E27FC236}">
                <a16:creationId xmlns:a16="http://schemas.microsoft.com/office/drawing/2014/main" xmlns="" id="{CB83EBD5-D6A1-4E84-9C06-9E8BDAC438A1}"/>
              </a:ext>
            </a:extLst>
          </p:cNvPr>
          <p:cNvSpPr/>
          <p:nvPr/>
        </p:nvSpPr>
        <p:spPr>
          <a:xfrm>
            <a:off x="6990300" y="2518509"/>
            <a:ext cx="443543" cy="443543"/>
          </a:xfrm>
          <a:prstGeom prst="rect">
            <a:avLst/>
          </a:prstGeom>
          <a:solidFill>
            <a:srgbClr val="FFC000"/>
          </a:solidFill>
          <a:ln w="25400" cap="flat" cmpd="sng" algn="ctr">
            <a:solidFill>
              <a:srgbClr val="005F60">
                <a:lumMod val="75000"/>
                <a:lumOff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39" name="TextBox 238">
            <a:extLst>
              <a:ext uri="{FF2B5EF4-FFF2-40B4-BE49-F238E27FC236}">
                <a16:creationId xmlns:a16="http://schemas.microsoft.com/office/drawing/2014/main" xmlns="" id="{BF334D73-29AF-4ABB-9A7B-84EEEF3285A3}"/>
              </a:ext>
            </a:extLst>
          </p:cNvPr>
          <p:cNvSpPr txBox="1"/>
          <p:nvPr/>
        </p:nvSpPr>
        <p:spPr>
          <a:xfrm>
            <a:off x="6556572" y="2515136"/>
            <a:ext cx="407484" cy="461665"/>
          </a:xfrm>
          <a:prstGeom prst="rect">
            <a:avLst/>
          </a:prstGeom>
          <a:noFill/>
        </p:spPr>
        <p:txBody>
          <a:bodyPr wrap="none" rtlCol="0">
            <a:spAutoFit/>
          </a:bodyPr>
          <a:lstStyle/>
          <a:p>
            <a:r>
              <a:rPr lang="en-US" sz="2400" b="1" dirty="0">
                <a:solidFill>
                  <a:srgbClr val="000000"/>
                </a:solidFill>
                <a:latin typeface="Cambria" panose="02040503050406030204" pitchFamily="18" charset="0"/>
                <a:ea typeface="Cambria" panose="02040503050406030204" pitchFamily="18" charset="0"/>
                <a:cs typeface="Arial-Rounded" panose="020B0500000000000000" pitchFamily="34" charset="0"/>
              </a:rPr>
              <a:t>H</a:t>
            </a:r>
          </a:p>
        </p:txBody>
      </p:sp>
      <p:sp>
        <p:nvSpPr>
          <p:cNvPr id="240" name="Oval 239">
            <a:extLst>
              <a:ext uri="{FF2B5EF4-FFF2-40B4-BE49-F238E27FC236}">
                <a16:creationId xmlns:a16="http://schemas.microsoft.com/office/drawing/2014/main" xmlns="" id="{1273A2C2-99D4-4D6B-9A1E-E3036646FE79}"/>
              </a:ext>
            </a:extLst>
          </p:cNvPr>
          <p:cNvSpPr/>
          <p:nvPr/>
        </p:nvSpPr>
        <p:spPr>
          <a:xfrm>
            <a:off x="4806933" y="2574128"/>
            <a:ext cx="391373" cy="391373"/>
          </a:xfrm>
          <a:prstGeom prst="ellipse">
            <a:avLst/>
          </a:prstGeom>
          <a:solidFill>
            <a:srgbClr val="F78104">
              <a:lumMod val="75000"/>
            </a:srgbClr>
          </a:solidFill>
          <a:ln w="25400" cap="flat" cmpd="sng" algn="ctr">
            <a:solidFill>
              <a:srgbClr val="F78104">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rPr>
              <a:t>4</a:t>
            </a:r>
          </a:p>
        </p:txBody>
      </p:sp>
      <p:sp>
        <p:nvSpPr>
          <p:cNvPr id="241" name="TextBox 240">
            <a:extLst>
              <a:ext uri="{FF2B5EF4-FFF2-40B4-BE49-F238E27FC236}">
                <a16:creationId xmlns:a16="http://schemas.microsoft.com/office/drawing/2014/main" xmlns="" id="{C9EE5039-7999-43E8-B8E8-5A263C43D70D}"/>
              </a:ext>
            </a:extLst>
          </p:cNvPr>
          <p:cNvSpPr txBox="1"/>
          <p:nvPr/>
        </p:nvSpPr>
        <p:spPr>
          <a:xfrm>
            <a:off x="7020480" y="2523288"/>
            <a:ext cx="362600" cy="461665"/>
          </a:xfrm>
          <a:prstGeom prst="rect">
            <a:avLst/>
          </a:prstGeom>
          <a:noFill/>
        </p:spPr>
        <p:txBody>
          <a:bodyPr wrap="none" rtlCol="0">
            <a:spAutoFit/>
          </a:bodyPr>
          <a:lstStyle/>
          <a:p>
            <a:r>
              <a:rPr lang="en-US" sz="2400" b="1" dirty="0">
                <a:solidFill>
                  <a:srgbClr val="000000"/>
                </a:solidFill>
                <a:latin typeface="Cambria" panose="02040503050406030204" pitchFamily="18" charset="0"/>
                <a:ea typeface="Cambria" panose="02040503050406030204" pitchFamily="18" charset="0"/>
                <a:cs typeface="Arial-Rounded" panose="020B0500000000000000" pitchFamily="34" charset="0"/>
              </a:rPr>
              <a:t>Ê</a:t>
            </a:r>
          </a:p>
        </p:txBody>
      </p:sp>
      <p:grpSp>
        <p:nvGrpSpPr>
          <p:cNvPr id="243" name="Group 242">
            <a:extLst>
              <a:ext uri="{FF2B5EF4-FFF2-40B4-BE49-F238E27FC236}">
                <a16:creationId xmlns:a16="http://schemas.microsoft.com/office/drawing/2014/main" xmlns="" id="{0D82B449-EAB2-4B70-BD27-802FDB40F7FB}"/>
              </a:ext>
            </a:extLst>
          </p:cNvPr>
          <p:cNvGrpSpPr/>
          <p:nvPr/>
        </p:nvGrpSpPr>
        <p:grpSpPr>
          <a:xfrm>
            <a:off x="159440" y="2136779"/>
            <a:ext cx="4029717" cy="1057420"/>
            <a:chOff x="3547552" y="3825287"/>
            <a:chExt cx="8118086" cy="1057420"/>
          </a:xfrm>
        </p:grpSpPr>
        <p:sp>
          <p:nvSpPr>
            <p:cNvPr id="244" name="矩形: 圆角 5">
              <a:extLst>
                <a:ext uri="{FF2B5EF4-FFF2-40B4-BE49-F238E27FC236}">
                  <a16:creationId xmlns:a16="http://schemas.microsoft.com/office/drawing/2014/main" xmlns="" id="{C23A24C2-4498-4D26-B8DB-004478AA57C9}"/>
                </a:ext>
              </a:extLst>
            </p:cNvPr>
            <p:cNvSpPr/>
            <p:nvPr/>
          </p:nvSpPr>
          <p:spPr>
            <a:xfrm>
              <a:off x="3547552" y="3825287"/>
              <a:ext cx="8061806" cy="1057420"/>
            </a:xfrm>
            <a:prstGeom prst="roundRect">
              <a:avLst/>
            </a:prstGeom>
            <a:solidFill>
              <a:srgbClr val="FFFFFF"/>
            </a:solidFill>
            <a:ln w="38100" cap="rnd" cmpd="thickThin">
              <a:solidFill>
                <a:srgbClr val="FF9409"/>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00000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45" name="Rectangle 244">
              <a:extLst>
                <a:ext uri="{FF2B5EF4-FFF2-40B4-BE49-F238E27FC236}">
                  <a16:creationId xmlns:a16="http://schemas.microsoft.com/office/drawing/2014/main" xmlns="" id="{446ACE5C-556D-4569-B917-7833B109384E}"/>
                </a:ext>
              </a:extLst>
            </p:cNvPr>
            <p:cNvSpPr/>
            <p:nvPr/>
          </p:nvSpPr>
          <p:spPr>
            <a:xfrm>
              <a:off x="3635957" y="3875394"/>
              <a:ext cx="8029681" cy="830997"/>
            </a:xfrm>
            <a:prstGeom prst="rect">
              <a:avLst/>
            </a:prstGeom>
          </p:spPr>
          <p:txBody>
            <a:bodyPr wrap="square">
              <a:spAutoFit/>
            </a:bodyPr>
            <a:lstStyle/>
            <a:p>
              <a:pPr marR="0" lvl="0" defTabSz="914400" eaLnBrk="1" fontAlgn="auto" latinLnBrk="0" hangingPunct="1">
                <a:lnSpc>
                  <a:spcPct val="100000"/>
                </a:lnSpc>
                <a:spcBef>
                  <a:spcPts val="0"/>
                </a:spcBef>
                <a:spcAft>
                  <a:spcPts val="0"/>
                </a:spcAft>
                <a:buClrTx/>
                <a:buSzTx/>
                <a:tabLst/>
                <a:defRPr/>
              </a:pP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(2)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Kiểu</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câu</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dùng</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để</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bộc</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lộ</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cảm</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xúc</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là</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câu</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endPar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47" name="Group 246">
            <a:extLst>
              <a:ext uri="{FF2B5EF4-FFF2-40B4-BE49-F238E27FC236}">
                <a16:creationId xmlns:a16="http://schemas.microsoft.com/office/drawing/2014/main" xmlns="" id="{70F9DD34-4EE2-4109-BEBC-E02C8341C59A}"/>
              </a:ext>
            </a:extLst>
          </p:cNvPr>
          <p:cNvGrpSpPr/>
          <p:nvPr/>
        </p:nvGrpSpPr>
        <p:grpSpPr>
          <a:xfrm>
            <a:off x="147623" y="3392616"/>
            <a:ext cx="4703792" cy="872137"/>
            <a:chOff x="3547552" y="3825287"/>
            <a:chExt cx="8922336" cy="1062213"/>
          </a:xfrm>
        </p:grpSpPr>
        <p:sp>
          <p:nvSpPr>
            <p:cNvPr id="248" name="矩形: 圆角 5">
              <a:extLst>
                <a:ext uri="{FF2B5EF4-FFF2-40B4-BE49-F238E27FC236}">
                  <a16:creationId xmlns:a16="http://schemas.microsoft.com/office/drawing/2014/main" xmlns="" id="{A4C0BCE3-CD98-433B-BE36-9EF7463297D6}"/>
                </a:ext>
              </a:extLst>
            </p:cNvPr>
            <p:cNvSpPr/>
            <p:nvPr/>
          </p:nvSpPr>
          <p:spPr>
            <a:xfrm>
              <a:off x="3547552" y="3825287"/>
              <a:ext cx="8061806" cy="1057420"/>
            </a:xfrm>
            <a:prstGeom prst="roundRect">
              <a:avLst/>
            </a:prstGeom>
            <a:solidFill>
              <a:srgbClr val="FFFFFF"/>
            </a:solidFill>
            <a:ln w="38100" cap="rnd" cmpd="thickThin">
              <a:solidFill>
                <a:srgbClr val="FF9409"/>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49" name="Rectangle 248">
              <a:extLst>
                <a:ext uri="{FF2B5EF4-FFF2-40B4-BE49-F238E27FC236}">
                  <a16:creationId xmlns:a16="http://schemas.microsoft.com/office/drawing/2014/main" xmlns="" id="{654EB759-EC84-4480-A7DC-4214AD8DD245}"/>
                </a:ext>
              </a:extLst>
            </p:cNvPr>
            <p:cNvSpPr/>
            <p:nvPr/>
          </p:nvSpPr>
          <p:spPr>
            <a:xfrm>
              <a:off x="3635956" y="3875394"/>
              <a:ext cx="8833932" cy="1012106"/>
            </a:xfrm>
            <a:prstGeom prst="rect">
              <a:avLst/>
            </a:prstGeom>
          </p:spPr>
          <p:txBody>
            <a:bodyPr wrap="square">
              <a:spAutoFit/>
            </a:bodyPr>
            <a:lstStyle/>
            <a:p>
              <a:pPr marR="0" lvl="0" defTabSz="914400" eaLnBrk="1" fontAlgn="auto" latinLnBrk="0" hangingPunct="1">
                <a:lnSpc>
                  <a:spcPct val="100000"/>
                </a:lnSpc>
                <a:spcBef>
                  <a:spcPts val="0"/>
                </a:spcBef>
                <a:spcAft>
                  <a:spcPts val="0"/>
                </a:spcAft>
                <a:buClrTx/>
                <a:buSzTx/>
                <a:tabLst/>
                <a:defRPr/>
              </a:pP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(3)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Để</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tách</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các</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bộ</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phận</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có</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cùng</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chức</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năng</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cần</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dùng</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dấu</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endPar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51" name="Group 250">
            <a:extLst>
              <a:ext uri="{FF2B5EF4-FFF2-40B4-BE49-F238E27FC236}">
                <a16:creationId xmlns:a16="http://schemas.microsoft.com/office/drawing/2014/main" xmlns="" id="{80C6AC3A-CA69-46F1-A050-EA90ADACFD64}"/>
              </a:ext>
            </a:extLst>
          </p:cNvPr>
          <p:cNvGrpSpPr/>
          <p:nvPr/>
        </p:nvGrpSpPr>
        <p:grpSpPr>
          <a:xfrm>
            <a:off x="56586" y="4791396"/>
            <a:ext cx="4428937" cy="483541"/>
            <a:chOff x="3547552" y="3825287"/>
            <a:chExt cx="8922336" cy="1107526"/>
          </a:xfrm>
        </p:grpSpPr>
        <p:sp>
          <p:nvSpPr>
            <p:cNvPr id="252" name="矩形: 圆角 5">
              <a:extLst>
                <a:ext uri="{FF2B5EF4-FFF2-40B4-BE49-F238E27FC236}">
                  <a16:creationId xmlns:a16="http://schemas.microsoft.com/office/drawing/2014/main" xmlns="" id="{D3CEA5D0-4E8A-41E7-BCEE-FECDB82C700C}"/>
                </a:ext>
              </a:extLst>
            </p:cNvPr>
            <p:cNvSpPr/>
            <p:nvPr/>
          </p:nvSpPr>
          <p:spPr>
            <a:xfrm>
              <a:off x="3547552" y="3825287"/>
              <a:ext cx="8061806" cy="1057420"/>
            </a:xfrm>
            <a:prstGeom prst="roundRect">
              <a:avLst/>
            </a:prstGeom>
            <a:solidFill>
              <a:srgbClr val="FFFFFF"/>
            </a:solidFill>
            <a:ln w="38100" cap="rnd" cmpd="thickThin">
              <a:solidFill>
                <a:srgbClr val="FF9409"/>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53" name="Rectangle 252">
              <a:extLst>
                <a:ext uri="{FF2B5EF4-FFF2-40B4-BE49-F238E27FC236}">
                  <a16:creationId xmlns:a16="http://schemas.microsoft.com/office/drawing/2014/main" xmlns="" id="{830EF85D-F7D8-43C8-9E30-3226656B29CF}"/>
                </a:ext>
              </a:extLst>
            </p:cNvPr>
            <p:cNvSpPr/>
            <p:nvPr/>
          </p:nvSpPr>
          <p:spPr>
            <a:xfrm>
              <a:off x="3635957" y="3875393"/>
              <a:ext cx="8833931" cy="1057420"/>
            </a:xfrm>
            <a:prstGeom prst="rect">
              <a:avLst/>
            </a:prstGeom>
          </p:spPr>
          <p:txBody>
            <a:bodyPr wrap="square">
              <a:spAutoFit/>
            </a:bodyPr>
            <a:lstStyle/>
            <a:p>
              <a:pPr marR="0" lvl="0" defTabSz="914400" eaLnBrk="1" fontAlgn="auto" latinLnBrk="0" hangingPunct="1">
                <a:lnSpc>
                  <a:spcPct val="100000"/>
                </a:lnSpc>
                <a:spcBef>
                  <a:spcPts val="0"/>
                </a:spcBef>
                <a:spcAft>
                  <a:spcPts val="0"/>
                </a:spcAft>
                <a:buClrTx/>
                <a:buSzTx/>
                <a:tabLst/>
                <a:defRPr/>
              </a:pP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(4)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Từ</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trái</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nghĩa</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với</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khen</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là</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endPar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54" name="Group 253">
            <a:extLst>
              <a:ext uri="{FF2B5EF4-FFF2-40B4-BE49-F238E27FC236}">
                <a16:creationId xmlns:a16="http://schemas.microsoft.com/office/drawing/2014/main" xmlns="" id="{F2C6A9D3-3F33-4F10-9010-9ADFF8CC0B12}"/>
              </a:ext>
            </a:extLst>
          </p:cNvPr>
          <p:cNvGrpSpPr/>
          <p:nvPr/>
        </p:nvGrpSpPr>
        <p:grpSpPr>
          <a:xfrm>
            <a:off x="92693" y="5524965"/>
            <a:ext cx="4428937" cy="869587"/>
            <a:chOff x="3547552" y="3825287"/>
            <a:chExt cx="8922336" cy="1129092"/>
          </a:xfrm>
        </p:grpSpPr>
        <p:sp>
          <p:nvSpPr>
            <p:cNvPr id="255" name="矩形: 圆角 5">
              <a:extLst>
                <a:ext uri="{FF2B5EF4-FFF2-40B4-BE49-F238E27FC236}">
                  <a16:creationId xmlns:a16="http://schemas.microsoft.com/office/drawing/2014/main" xmlns="" id="{FB799FB8-67F8-416A-9005-8F8E25A11BA0}"/>
                </a:ext>
              </a:extLst>
            </p:cNvPr>
            <p:cNvSpPr/>
            <p:nvPr/>
          </p:nvSpPr>
          <p:spPr>
            <a:xfrm>
              <a:off x="3547552" y="3825287"/>
              <a:ext cx="8061806" cy="1057420"/>
            </a:xfrm>
            <a:prstGeom prst="roundRect">
              <a:avLst/>
            </a:prstGeom>
            <a:solidFill>
              <a:srgbClr val="FFFFFF"/>
            </a:solidFill>
            <a:ln w="38100" cap="rnd" cmpd="thickThin">
              <a:solidFill>
                <a:srgbClr val="FF9409"/>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56" name="Rectangle 255">
              <a:extLst>
                <a:ext uri="{FF2B5EF4-FFF2-40B4-BE49-F238E27FC236}">
                  <a16:creationId xmlns:a16="http://schemas.microsoft.com/office/drawing/2014/main" xmlns="" id="{330627AC-7A17-45B9-BB4E-6C2177A9012B}"/>
                </a:ext>
              </a:extLst>
            </p:cNvPr>
            <p:cNvSpPr/>
            <p:nvPr/>
          </p:nvSpPr>
          <p:spPr>
            <a:xfrm>
              <a:off x="3635957" y="3875393"/>
              <a:ext cx="8833931" cy="1078986"/>
            </a:xfrm>
            <a:prstGeom prst="rect">
              <a:avLst/>
            </a:prstGeom>
          </p:spPr>
          <p:txBody>
            <a:bodyPr wrap="square">
              <a:spAutoFit/>
            </a:bodyPr>
            <a:lstStyle/>
            <a:p>
              <a:pPr marR="0" lvl="0" defTabSz="914400" eaLnBrk="1" fontAlgn="auto" latinLnBrk="0" hangingPunct="1">
                <a:lnSpc>
                  <a:spcPct val="100000"/>
                </a:lnSpc>
                <a:spcBef>
                  <a:spcPts val="0"/>
                </a:spcBef>
                <a:spcAft>
                  <a:spcPts val="0"/>
                </a:spcAft>
                <a:buClrTx/>
                <a:buSzTx/>
                <a:tabLst/>
                <a:defRPr/>
              </a:pP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(5) Khi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viết</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để</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kết</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thúc</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câu</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ta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phải</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dùng</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endPar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57" name="Group 256">
            <a:extLst>
              <a:ext uri="{FF2B5EF4-FFF2-40B4-BE49-F238E27FC236}">
                <a16:creationId xmlns:a16="http://schemas.microsoft.com/office/drawing/2014/main" xmlns="" id="{38E46CED-5042-478E-BBA5-F4C667359FD7}"/>
              </a:ext>
            </a:extLst>
          </p:cNvPr>
          <p:cNvGrpSpPr/>
          <p:nvPr/>
        </p:nvGrpSpPr>
        <p:grpSpPr>
          <a:xfrm>
            <a:off x="7960540" y="197163"/>
            <a:ext cx="4428937" cy="917262"/>
            <a:chOff x="3547552" y="3825287"/>
            <a:chExt cx="8922336" cy="1057420"/>
          </a:xfrm>
        </p:grpSpPr>
        <p:sp>
          <p:nvSpPr>
            <p:cNvPr id="258" name="矩形: 圆角 5">
              <a:extLst>
                <a:ext uri="{FF2B5EF4-FFF2-40B4-BE49-F238E27FC236}">
                  <a16:creationId xmlns:a16="http://schemas.microsoft.com/office/drawing/2014/main" xmlns="" id="{E63D5165-4777-4A9B-B223-512F38564991}"/>
                </a:ext>
              </a:extLst>
            </p:cNvPr>
            <p:cNvSpPr/>
            <p:nvPr/>
          </p:nvSpPr>
          <p:spPr>
            <a:xfrm>
              <a:off x="3547552" y="3825287"/>
              <a:ext cx="8061806" cy="1057420"/>
            </a:xfrm>
            <a:prstGeom prst="roundRect">
              <a:avLst/>
            </a:prstGeom>
            <a:solidFill>
              <a:srgbClr val="FFFFFF"/>
            </a:solidFill>
            <a:ln w="38100" cap="rnd" cmpd="thickThin">
              <a:solidFill>
                <a:srgbClr val="FF9409"/>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59" name="Rectangle 258">
              <a:extLst>
                <a:ext uri="{FF2B5EF4-FFF2-40B4-BE49-F238E27FC236}">
                  <a16:creationId xmlns:a16="http://schemas.microsoft.com/office/drawing/2014/main" xmlns="" id="{5ED6DE8C-E0C5-4132-A924-BF1A0768A77C}"/>
                </a:ext>
              </a:extLst>
            </p:cNvPr>
            <p:cNvSpPr/>
            <p:nvPr/>
          </p:nvSpPr>
          <p:spPr>
            <a:xfrm>
              <a:off x="3635957" y="3875393"/>
              <a:ext cx="8833931" cy="957974"/>
            </a:xfrm>
            <a:prstGeom prst="rect">
              <a:avLst/>
            </a:prstGeom>
          </p:spPr>
          <p:txBody>
            <a:bodyPr wrap="square">
              <a:spAutoFit/>
            </a:bodyPr>
            <a:lstStyle/>
            <a:p>
              <a:pPr marR="0" lvl="0" defTabSz="914400" eaLnBrk="1" fontAlgn="auto" latinLnBrk="0" hangingPunct="1">
                <a:lnSpc>
                  <a:spcPct val="100000"/>
                </a:lnSpc>
                <a:spcBef>
                  <a:spcPts val="0"/>
                </a:spcBef>
                <a:spcAft>
                  <a:spcPts val="0"/>
                </a:spcAft>
                <a:buClrTx/>
                <a:buSzTx/>
                <a:tabLst/>
                <a:defRPr/>
              </a:pP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(6)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Để</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kết</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thúc</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câu</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kể</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ta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dùng</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dấu</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endPar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60" name="Group 259">
            <a:extLst>
              <a:ext uri="{FF2B5EF4-FFF2-40B4-BE49-F238E27FC236}">
                <a16:creationId xmlns:a16="http://schemas.microsoft.com/office/drawing/2014/main" xmlns="" id="{5CF9CD3A-2EEB-4A70-8595-DE966FB84604}"/>
              </a:ext>
            </a:extLst>
          </p:cNvPr>
          <p:cNvGrpSpPr/>
          <p:nvPr/>
        </p:nvGrpSpPr>
        <p:grpSpPr>
          <a:xfrm>
            <a:off x="8004423" y="1376419"/>
            <a:ext cx="4125965" cy="1256536"/>
            <a:chOff x="3547552" y="3825287"/>
            <a:chExt cx="8311983" cy="1120136"/>
          </a:xfrm>
        </p:grpSpPr>
        <p:sp>
          <p:nvSpPr>
            <p:cNvPr id="261" name="矩形: 圆角 5">
              <a:extLst>
                <a:ext uri="{FF2B5EF4-FFF2-40B4-BE49-F238E27FC236}">
                  <a16:creationId xmlns:a16="http://schemas.microsoft.com/office/drawing/2014/main" xmlns="" id="{CD952653-2DC4-4EE9-84CA-BDFCDDC488E6}"/>
                </a:ext>
              </a:extLst>
            </p:cNvPr>
            <p:cNvSpPr/>
            <p:nvPr/>
          </p:nvSpPr>
          <p:spPr>
            <a:xfrm>
              <a:off x="3547552" y="3825287"/>
              <a:ext cx="8061806" cy="1057420"/>
            </a:xfrm>
            <a:prstGeom prst="roundRect">
              <a:avLst/>
            </a:prstGeom>
            <a:solidFill>
              <a:srgbClr val="FFFFFF"/>
            </a:solidFill>
            <a:ln w="38100" cap="rnd" cmpd="thickThin">
              <a:solidFill>
                <a:srgbClr val="FF9409"/>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62" name="Rectangle 261">
              <a:extLst>
                <a:ext uri="{FF2B5EF4-FFF2-40B4-BE49-F238E27FC236}">
                  <a16:creationId xmlns:a16="http://schemas.microsoft.com/office/drawing/2014/main" xmlns="" id="{D0A97718-4A7B-4520-A5D9-5C99CAC11BB8}"/>
                </a:ext>
              </a:extLst>
            </p:cNvPr>
            <p:cNvSpPr/>
            <p:nvPr/>
          </p:nvSpPr>
          <p:spPr>
            <a:xfrm>
              <a:off x="3635957" y="3875393"/>
              <a:ext cx="8223578" cy="1070030"/>
            </a:xfrm>
            <a:prstGeom prst="rect">
              <a:avLst/>
            </a:prstGeom>
          </p:spPr>
          <p:txBody>
            <a:bodyPr wrap="square">
              <a:spAutoFit/>
            </a:bodyPr>
            <a:lstStyle/>
            <a:p>
              <a:pPr marR="0" lvl="0" defTabSz="914400" eaLnBrk="1" fontAlgn="auto" latinLnBrk="0" hangingPunct="1">
                <a:lnSpc>
                  <a:spcPct val="100000"/>
                </a:lnSpc>
                <a:spcBef>
                  <a:spcPts val="0"/>
                </a:spcBef>
                <a:spcAft>
                  <a:spcPts val="0"/>
                </a:spcAft>
                <a:buClrTx/>
                <a:buSzTx/>
                <a:tabLst/>
                <a:defRPr/>
              </a:pPr>
              <a:r>
                <a:rPr lang="vi-VN"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(7) Từ trái nghĩa với sắc (thường đi với đồ vật như dao, kéo) là (…)</a:t>
              </a:r>
              <a:endPar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65" name="Group 264">
            <a:extLst>
              <a:ext uri="{FF2B5EF4-FFF2-40B4-BE49-F238E27FC236}">
                <a16:creationId xmlns:a16="http://schemas.microsoft.com/office/drawing/2014/main" xmlns="" id="{0D89FBF3-A10C-470C-8A6C-20C8EA6937D0}"/>
              </a:ext>
            </a:extLst>
          </p:cNvPr>
          <p:cNvGrpSpPr/>
          <p:nvPr/>
        </p:nvGrpSpPr>
        <p:grpSpPr>
          <a:xfrm>
            <a:off x="7985050" y="3501791"/>
            <a:ext cx="4206950" cy="917262"/>
            <a:chOff x="3547552" y="3825287"/>
            <a:chExt cx="8475131" cy="1057420"/>
          </a:xfrm>
        </p:grpSpPr>
        <p:sp>
          <p:nvSpPr>
            <p:cNvPr id="266" name="矩形: 圆角 5">
              <a:extLst>
                <a:ext uri="{FF2B5EF4-FFF2-40B4-BE49-F238E27FC236}">
                  <a16:creationId xmlns:a16="http://schemas.microsoft.com/office/drawing/2014/main" xmlns="" id="{64DA4B04-4382-4BF1-AFCC-24910E8B7C84}"/>
                </a:ext>
              </a:extLst>
            </p:cNvPr>
            <p:cNvSpPr/>
            <p:nvPr/>
          </p:nvSpPr>
          <p:spPr>
            <a:xfrm>
              <a:off x="3547552" y="3825287"/>
              <a:ext cx="8061806" cy="1057420"/>
            </a:xfrm>
            <a:prstGeom prst="roundRect">
              <a:avLst/>
            </a:prstGeom>
            <a:solidFill>
              <a:srgbClr val="FFFFFF"/>
            </a:solidFill>
            <a:ln w="38100" cap="rnd" cmpd="thickThin">
              <a:solidFill>
                <a:srgbClr val="FF9409"/>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67" name="Rectangle 266">
              <a:extLst>
                <a:ext uri="{FF2B5EF4-FFF2-40B4-BE49-F238E27FC236}">
                  <a16:creationId xmlns:a16="http://schemas.microsoft.com/office/drawing/2014/main" xmlns="" id="{B6472421-2D37-4CA8-BDC4-C09E59EBF562}"/>
                </a:ext>
              </a:extLst>
            </p:cNvPr>
            <p:cNvSpPr/>
            <p:nvPr/>
          </p:nvSpPr>
          <p:spPr>
            <a:xfrm>
              <a:off x="3635957" y="3875393"/>
              <a:ext cx="8386726" cy="957974"/>
            </a:xfrm>
            <a:prstGeom prst="rect">
              <a:avLst/>
            </a:prstGeom>
          </p:spPr>
          <p:txBody>
            <a:bodyPr wrap="square">
              <a:spAutoFit/>
            </a:bodyPr>
            <a:lstStyle/>
            <a:p>
              <a:pPr marR="0" lvl="0" defTabSz="914400" eaLnBrk="1" fontAlgn="auto" latinLnBrk="0" hangingPunct="1">
                <a:lnSpc>
                  <a:spcPct val="100000"/>
                </a:lnSpc>
                <a:spcBef>
                  <a:spcPts val="0"/>
                </a:spcBef>
                <a:spcAft>
                  <a:spcPts val="0"/>
                </a:spcAft>
                <a:buClrTx/>
                <a:buSzTx/>
                <a:tabLst/>
                <a:defRPr/>
              </a:pP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(8)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Để</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kết</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thúc</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câu</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cảm</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ta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dùng</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dấu</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endPar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68" name="Group 267">
            <a:extLst>
              <a:ext uri="{FF2B5EF4-FFF2-40B4-BE49-F238E27FC236}">
                <a16:creationId xmlns:a16="http://schemas.microsoft.com/office/drawing/2014/main" xmlns="" id="{E7373876-BAB0-4FBC-BE21-6D37F55942E9}"/>
              </a:ext>
            </a:extLst>
          </p:cNvPr>
          <p:cNvGrpSpPr/>
          <p:nvPr/>
        </p:nvGrpSpPr>
        <p:grpSpPr>
          <a:xfrm>
            <a:off x="8513493" y="4813550"/>
            <a:ext cx="3802332" cy="917262"/>
            <a:chOff x="3547552" y="3825287"/>
            <a:chExt cx="8475131" cy="1057420"/>
          </a:xfrm>
        </p:grpSpPr>
        <p:sp>
          <p:nvSpPr>
            <p:cNvPr id="269" name="矩形: 圆角 5">
              <a:extLst>
                <a:ext uri="{FF2B5EF4-FFF2-40B4-BE49-F238E27FC236}">
                  <a16:creationId xmlns:a16="http://schemas.microsoft.com/office/drawing/2014/main" xmlns="" id="{6EE9DA50-1482-4D00-868A-8CF693A7D8E7}"/>
                </a:ext>
              </a:extLst>
            </p:cNvPr>
            <p:cNvSpPr/>
            <p:nvPr/>
          </p:nvSpPr>
          <p:spPr>
            <a:xfrm>
              <a:off x="3547552" y="3825287"/>
              <a:ext cx="8061806" cy="1057420"/>
            </a:xfrm>
            <a:prstGeom prst="roundRect">
              <a:avLst/>
            </a:prstGeom>
            <a:solidFill>
              <a:srgbClr val="FFFFFF"/>
            </a:solidFill>
            <a:ln w="38100" cap="rnd" cmpd="thickThin">
              <a:solidFill>
                <a:srgbClr val="FF9409"/>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70" name="Rectangle 269">
              <a:extLst>
                <a:ext uri="{FF2B5EF4-FFF2-40B4-BE49-F238E27FC236}">
                  <a16:creationId xmlns:a16="http://schemas.microsoft.com/office/drawing/2014/main" xmlns="" id="{927AB071-1D87-4A7A-82B1-A8D624773B46}"/>
                </a:ext>
              </a:extLst>
            </p:cNvPr>
            <p:cNvSpPr/>
            <p:nvPr/>
          </p:nvSpPr>
          <p:spPr>
            <a:xfrm>
              <a:off x="3635958" y="3875393"/>
              <a:ext cx="8386725" cy="957974"/>
            </a:xfrm>
            <a:prstGeom prst="rect">
              <a:avLst/>
            </a:prstGeom>
          </p:spPr>
          <p:txBody>
            <a:bodyPr wrap="square">
              <a:spAutoFit/>
            </a:bodyPr>
            <a:lstStyle/>
            <a:p>
              <a:pPr marR="0" lvl="0" defTabSz="914400" eaLnBrk="1" fontAlgn="auto" latinLnBrk="0" hangingPunct="1">
                <a:lnSpc>
                  <a:spcPct val="100000"/>
                </a:lnSpc>
                <a:spcBef>
                  <a:spcPts val="0"/>
                </a:spcBef>
                <a:spcAft>
                  <a:spcPts val="0"/>
                </a:spcAft>
                <a:buClrTx/>
                <a:buSzTx/>
                <a:tabLst/>
                <a:defRPr/>
              </a:pP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(9)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Để</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kết</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thúc</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câu</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hỏi</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ta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dùng</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dấu</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p>
          </p:txBody>
        </p:sp>
      </p:grpSp>
      <p:grpSp>
        <p:nvGrpSpPr>
          <p:cNvPr id="272" name="Group 271">
            <a:extLst>
              <a:ext uri="{FF2B5EF4-FFF2-40B4-BE49-F238E27FC236}">
                <a16:creationId xmlns:a16="http://schemas.microsoft.com/office/drawing/2014/main" xmlns="" id="{BADCA5B9-7E95-4CC1-9226-2875F7A4851C}"/>
              </a:ext>
            </a:extLst>
          </p:cNvPr>
          <p:cNvGrpSpPr/>
          <p:nvPr/>
        </p:nvGrpSpPr>
        <p:grpSpPr>
          <a:xfrm>
            <a:off x="6810375" y="5941113"/>
            <a:ext cx="5381625" cy="556991"/>
            <a:chOff x="3547552" y="3825287"/>
            <a:chExt cx="8475131" cy="818335"/>
          </a:xfrm>
        </p:grpSpPr>
        <p:sp>
          <p:nvSpPr>
            <p:cNvPr id="273" name="矩形: 圆角 5">
              <a:extLst>
                <a:ext uri="{FF2B5EF4-FFF2-40B4-BE49-F238E27FC236}">
                  <a16:creationId xmlns:a16="http://schemas.microsoft.com/office/drawing/2014/main" xmlns="" id="{87544F7D-0011-4C6A-AB3D-E84B41BA77E8}"/>
                </a:ext>
              </a:extLst>
            </p:cNvPr>
            <p:cNvSpPr/>
            <p:nvPr/>
          </p:nvSpPr>
          <p:spPr>
            <a:xfrm>
              <a:off x="3547552" y="3825287"/>
              <a:ext cx="8061807" cy="818335"/>
            </a:xfrm>
            <a:prstGeom prst="roundRect">
              <a:avLst/>
            </a:prstGeom>
            <a:solidFill>
              <a:srgbClr val="FFFFFF"/>
            </a:solidFill>
            <a:ln w="38100" cap="rnd" cmpd="thickThin">
              <a:solidFill>
                <a:srgbClr val="FF9409"/>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74" name="Rectangle 273">
              <a:extLst>
                <a:ext uri="{FF2B5EF4-FFF2-40B4-BE49-F238E27FC236}">
                  <a16:creationId xmlns:a16="http://schemas.microsoft.com/office/drawing/2014/main" xmlns="" id="{41BC365F-2B89-407B-B653-D505B7CC3930}"/>
                </a:ext>
              </a:extLst>
            </p:cNvPr>
            <p:cNvSpPr/>
            <p:nvPr/>
          </p:nvSpPr>
          <p:spPr>
            <a:xfrm>
              <a:off x="3635957" y="3875393"/>
              <a:ext cx="8386726" cy="678281"/>
            </a:xfrm>
            <a:prstGeom prst="rect">
              <a:avLst/>
            </a:prstGeom>
          </p:spPr>
          <p:txBody>
            <a:bodyPr wrap="square">
              <a:spAutoFit/>
            </a:bodyPr>
            <a:lstStyle/>
            <a:p>
              <a:pPr marR="0" lvl="0" defTabSz="914400" eaLnBrk="1" fontAlgn="auto" latinLnBrk="0" hangingPunct="1">
                <a:lnSpc>
                  <a:spcPct val="100000"/>
                </a:lnSpc>
                <a:spcBef>
                  <a:spcPts val="0"/>
                </a:spcBef>
                <a:spcAft>
                  <a:spcPts val="0"/>
                </a:spcAft>
                <a:buClrTx/>
                <a:buSzTx/>
                <a:tabLst/>
                <a:defRPr/>
              </a:pP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(10)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Gần</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mực</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thì</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đen</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gần</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thì</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sáng</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a:t>
              </a:r>
            </a:p>
          </p:txBody>
        </p:sp>
      </p:grpSp>
    </p:spTree>
    <p:extLst>
      <p:ext uri="{BB962C8B-B14F-4D97-AF65-F5344CB8AC3E}">
        <p14:creationId xmlns:p14="http://schemas.microsoft.com/office/powerpoint/2010/main" val="241230233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wipe(down)">
                                      <p:cBhvr>
                                        <p:cTn id="7" dur="500"/>
                                        <p:tgtEl>
                                          <p:spTgt spid="1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8"/>
                                        </p:tgtEl>
                                        <p:attrNameLst>
                                          <p:attrName>style.visibility</p:attrName>
                                        </p:attrNameLst>
                                      </p:cBhvr>
                                      <p:to>
                                        <p:strVal val="visible"/>
                                      </p:to>
                                    </p:set>
                                    <p:animEffect transition="in" filter="fade">
                                      <p:cBhvr>
                                        <p:cTn id="12" dur="500"/>
                                        <p:tgtEl>
                                          <p:spTgt spid="1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9"/>
                                        </p:tgtEl>
                                        <p:attrNameLst>
                                          <p:attrName>style.visibility</p:attrName>
                                        </p:attrNameLst>
                                      </p:cBhvr>
                                      <p:to>
                                        <p:strVal val="visible"/>
                                      </p:to>
                                    </p:set>
                                    <p:animEffect transition="in" filter="fade">
                                      <p:cBhvr>
                                        <p:cTn id="15" dur="500"/>
                                        <p:tgtEl>
                                          <p:spTgt spid="12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0"/>
                                        </p:tgtEl>
                                        <p:attrNameLst>
                                          <p:attrName>style.visibility</p:attrName>
                                        </p:attrNameLst>
                                      </p:cBhvr>
                                      <p:to>
                                        <p:strVal val="visible"/>
                                      </p:to>
                                    </p:set>
                                    <p:animEffect transition="in" filter="fade">
                                      <p:cBhvr>
                                        <p:cTn id="18" dur="500"/>
                                        <p:tgtEl>
                                          <p:spTgt spid="130"/>
                                        </p:tgtEl>
                                      </p:cBhvr>
                                    </p:animEffect>
                                  </p:childTnLst>
                                </p:cTn>
                              </p:par>
                              <p:par>
                                <p:cTn id="19" presetID="10" presetClass="entr" presetSubtype="0" fill="hold" grpId="0" nodeType="withEffect">
                                  <p:stCondLst>
                                    <p:cond delay="0"/>
                                  </p:stCondLst>
                                  <p:iterate type="lt">
                                    <p:tmPct val="0"/>
                                  </p:iterate>
                                  <p:childTnLst>
                                    <p:set>
                                      <p:cBhvr>
                                        <p:cTn id="20" dur="1" fill="hold">
                                          <p:stCondLst>
                                            <p:cond delay="0"/>
                                          </p:stCondLst>
                                        </p:cTn>
                                        <p:tgtEl>
                                          <p:spTgt spid="131"/>
                                        </p:tgtEl>
                                        <p:attrNameLst>
                                          <p:attrName>style.visibility</p:attrName>
                                        </p:attrNameLst>
                                      </p:cBhvr>
                                      <p:to>
                                        <p:strVal val="visible"/>
                                      </p:to>
                                    </p:set>
                                    <p:animEffect transition="in" filter="fade">
                                      <p:cBhvr>
                                        <p:cTn id="21" dur="500"/>
                                        <p:tgtEl>
                                          <p:spTgt spid="13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43"/>
                                        </p:tgtEl>
                                        <p:attrNameLst>
                                          <p:attrName>style.visibility</p:attrName>
                                        </p:attrNameLst>
                                      </p:cBhvr>
                                      <p:to>
                                        <p:strVal val="visible"/>
                                      </p:to>
                                    </p:set>
                                    <p:animEffect transition="in" filter="wipe(down)">
                                      <p:cBhvr>
                                        <p:cTn id="26" dur="500"/>
                                        <p:tgtEl>
                                          <p:spTgt spid="24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3"/>
                                        </p:tgtEl>
                                        <p:attrNameLst>
                                          <p:attrName>style.visibility</p:attrName>
                                        </p:attrNameLst>
                                      </p:cBhvr>
                                      <p:to>
                                        <p:strVal val="visible"/>
                                      </p:to>
                                    </p:set>
                                    <p:animEffect transition="in" filter="fade">
                                      <p:cBhvr>
                                        <p:cTn id="31" dur="500"/>
                                        <p:tgtEl>
                                          <p:spTgt spid="13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4"/>
                                        </p:tgtEl>
                                        <p:attrNameLst>
                                          <p:attrName>style.visibility</p:attrName>
                                        </p:attrNameLst>
                                      </p:cBhvr>
                                      <p:to>
                                        <p:strVal val="visible"/>
                                      </p:to>
                                    </p:set>
                                    <p:animEffect transition="in" filter="fade">
                                      <p:cBhvr>
                                        <p:cTn id="34" dur="500"/>
                                        <p:tgtEl>
                                          <p:spTgt spid="134"/>
                                        </p:tgtEl>
                                      </p:cBhvr>
                                    </p:animEffect>
                                  </p:childTnLst>
                                </p:cTn>
                              </p:par>
                              <p:par>
                                <p:cTn id="35" presetID="10" presetClass="entr" presetSubtype="0" fill="hold" grpId="0" nodeType="withEffect">
                                  <p:stCondLst>
                                    <p:cond delay="0"/>
                                  </p:stCondLst>
                                  <p:iterate type="lt">
                                    <p:tmPct val="0"/>
                                  </p:iterate>
                                  <p:childTnLst>
                                    <p:set>
                                      <p:cBhvr>
                                        <p:cTn id="36" dur="1" fill="hold">
                                          <p:stCondLst>
                                            <p:cond delay="0"/>
                                          </p:stCondLst>
                                        </p:cTn>
                                        <p:tgtEl>
                                          <p:spTgt spid="228"/>
                                        </p:tgtEl>
                                        <p:attrNameLst>
                                          <p:attrName>style.visibility</p:attrName>
                                        </p:attrNameLst>
                                      </p:cBhvr>
                                      <p:to>
                                        <p:strVal val="visible"/>
                                      </p:to>
                                    </p:set>
                                    <p:animEffect transition="in" filter="fade">
                                      <p:cBhvr>
                                        <p:cTn id="37" dur="500"/>
                                        <p:tgtEl>
                                          <p:spTgt spid="22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47"/>
                                        </p:tgtEl>
                                        <p:attrNameLst>
                                          <p:attrName>style.visibility</p:attrName>
                                        </p:attrNameLst>
                                      </p:cBhvr>
                                      <p:to>
                                        <p:strVal val="visible"/>
                                      </p:to>
                                    </p:set>
                                    <p:animEffect transition="in" filter="wipe(down)">
                                      <p:cBhvr>
                                        <p:cTn id="42" dur="500"/>
                                        <p:tgtEl>
                                          <p:spTgt spid="24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6"/>
                                        </p:tgtEl>
                                        <p:attrNameLst>
                                          <p:attrName>style.visibility</p:attrName>
                                        </p:attrNameLst>
                                      </p:cBhvr>
                                      <p:to>
                                        <p:strVal val="visible"/>
                                      </p:to>
                                    </p:set>
                                    <p:animEffect transition="in" filter="fade">
                                      <p:cBhvr>
                                        <p:cTn id="47" dur="500"/>
                                        <p:tgtEl>
                                          <p:spTgt spid="13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37"/>
                                        </p:tgtEl>
                                        <p:attrNameLst>
                                          <p:attrName>style.visibility</p:attrName>
                                        </p:attrNameLst>
                                      </p:cBhvr>
                                      <p:to>
                                        <p:strVal val="visible"/>
                                      </p:to>
                                    </p:set>
                                    <p:animEffect transition="in" filter="fade">
                                      <p:cBhvr>
                                        <p:cTn id="50" dur="500"/>
                                        <p:tgtEl>
                                          <p:spTgt spid="137"/>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38"/>
                                        </p:tgtEl>
                                        <p:attrNameLst>
                                          <p:attrName>style.visibility</p:attrName>
                                        </p:attrNameLst>
                                      </p:cBhvr>
                                      <p:to>
                                        <p:strVal val="visible"/>
                                      </p:to>
                                    </p:set>
                                    <p:animEffect transition="in" filter="fade">
                                      <p:cBhvr>
                                        <p:cTn id="53" dur="500"/>
                                        <p:tgtEl>
                                          <p:spTgt spid="138"/>
                                        </p:tgtEl>
                                      </p:cBhvr>
                                    </p:animEffect>
                                  </p:childTnLst>
                                </p:cTn>
                              </p:par>
                              <p:par>
                                <p:cTn id="54" presetID="10" presetClass="entr" presetSubtype="0" fill="hold" grpId="0" nodeType="withEffect">
                                  <p:stCondLst>
                                    <p:cond delay="0"/>
                                  </p:stCondLst>
                                  <p:iterate type="lt">
                                    <p:tmPct val="0"/>
                                  </p:iterate>
                                  <p:childTnLst>
                                    <p:set>
                                      <p:cBhvr>
                                        <p:cTn id="55" dur="1" fill="hold">
                                          <p:stCondLst>
                                            <p:cond delay="0"/>
                                          </p:stCondLst>
                                        </p:cTn>
                                        <p:tgtEl>
                                          <p:spTgt spid="139"/>
                                        </p:tgtEl>
                                        <p:attrNameLst>
                                          <p:attrName>style.visibility</p:attrName>
                                        </p:attrNameLst>
                                      </p:cBhvr>
                                      <p:to>
                                        <p:strVal val="visible"/>
                                      </p:to>
                                    </p:set>
                                    <p:animEffect transition="in" filter="fade">
                                      <p:cBhvr>
                                        <p:cTn id="56" dur="500"/>
                                        <p:tgtEl>
                                          <p:spTgt spid="139"/>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251"/>
                                        </p:tgtEl>
                                        <p:attrNameLst>
                                          <p:attrName>style.visibility</p:attrName>
                                        </p:attrNameLst>
                                      </p:cBhvr>
                                      <p:to>
                                        <p:strVal val="visible"/>
                                      </p:to>
                                    </p:set>
                                    <p:animEffect transition="in" filter="wipe(down)">
                                      <p:cBhvr>
                                        <p:cTn id="61" dur="500"/>
                                        <p:tgtEl>
                                          <p:spTgt spid="251"/>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36"/>
                                        </p:tgtEl>
                                        <p:attrNameLst>
                                          <p:attrName>style.visibility</p:attrName>
                                        </p:attrNameLst>
                                      </p:cBhvr>
                                      <p:to>
                                        <p:strVal val="visible"/>
                                      </p:to>
                                    </p:set>
                                    <p:animEffect transition="in" filter="fade">
                                      <p:cBhvr>
                                        <p:cTn id="66" dur="500"/>
                                        <p:tgtEl>
                                          <p:spTgt spid="236"/>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39"/>
                                        </p:tgtEl>
                                        <p:attrNameLst>
                                          <p:attrName>style.visibility</p:attrName>
                                        </p:attrNameLst>
                                      </p:cBhvr>
                                      <p:to>
                                        <p:strVal val="visible"/>
                                      </p:to>
                                    </p:set>
                                    <p:animEffect transition="in" filter="fade">
                                      <p:cBhvr>
                                        <p:cTn id="69" dur="500"/>
                                        <p:tgtEl>
                                          <p:spTgt spid="239"/>
                                        </p:tgtEl>
                                      </p:cBhvr>
                                    </p:animEffect>
                                  </p:childTnLst>
                                </p:cTn>
                              </p:par>
                              <p:par>
                                <p:cTn id="70" presetID="10" presetClass="entr" presetSubtype="0" fill="hold" grpId="0" nodeType="withEffect">
                                  <p:stCondLst>
                                    <p:cond delay="0"/>
                                  </p:stCondLst>
                                  <p:iterate type="lt">
                                    <p:tmPct val="0"/>
                                  </p:iterate>
                                  <p:childTnLst>
                                    <p:set>
                                      <p:cBhvr>
                                        <p:cTn id="71" dur="1" fill="hold">
                                          <p:stCondLst>
                                            <p:cond delay="0"/>
                                          </p:stCondLst>
                                        </p:cTn>
                                        <p:tgtEl>
                                          <p:spTgt spid="241"/>
                                        </p:tgtEl>
                                        <p:attrNameLst>
                                          <p:attrName>style.visibility</p:attrName>
                                        </p:attrNameLst>
                                      </p:cBhvr>
                                      <p:to>
                                        <p:strVal val="visible"/>
                                      </p:to>
                                    </p:set>
                                    <p:animEffect transition="in" filter="fade">
                                      <p:cBhvr>
                                        <p:cTn id="72" dur="500"/>
                                        <p:tgtEl>
                                          <p:spTgt spid="241"/>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nodeType="clickEffect">
                                  <p:stCondLst>
                                    <p:cond delay="0"/>
                                  </p:stCondLst>
                                  <p:childTnLst>
                                    <p:set>
                                      <p:cBhvr>
                                        <p:cTn id="76" dur="1" fill="hold">
                                          <p:stCondLst>
                                            <p:cond delay="0"/>
                                          </p:stCondLst>
                                        </p:cTn>
                                        <p:tgtEl>
                                          <p:spTgt spid="254"/>
                                        </p:tgtEl>
                                        <p:attrNameLst>
                                          <p:attrName>style.visibility</p:attrName>
                                        </p:attrNameLst>
                                      </p:cBhvr>
                                      <p:to>
                                        <p:strVal val="visible"/>
                                      </p:to>
                                    </p:set>
                                    <p:animEffect transition="in" filter="wipe(down)">
                                      <p:cBhvr>
                                        <p:cTn id="77" dur="500"/>
                                        <p:tgtEl>
                                          <p:spTgt spid="254"/>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40"/>
                                        </p:tgtEl>
                                        <p:attrNameLst>
                                          <p:attrName>style.visibility</p:attrName>
                                        </p:attrNameLst>
                                      </p:cBhvr>
                                      <p:to>
                                        <p:strVal val="visible"/>
                                      </p:to>
                                    </p:set>
                                    <p:animEffect transition="in" filter="fade">
                                      <p:cBhvr>
                                        <p:cTn id="82" dur="500"/>
                                        <p:tgtEl>
                                          <p:spTgt spid="140"/>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41"/>
                                        </p:tgtEl>
                                        <p:attrNameLst>
                                          <p:attrName>style.visibility</p:attrName>
                                        </p:attrNameLst>
                                      </p:cBhvr>
                                      <p:to>
                                        <p:strVal val="visible"/>
                                      </p:to>
                                    </p:set>
                                    <p:animEffect transition="in" filter="fade">
                                      <p:cBhvr>
                                        <p:cTn id="85" dur="500"/>
                                        <p:tgtEl>
                                          <p:spTgt spid="141"/>
                                        </p:tgtEl>
                                      </p:cBhvr>
                                    </p:animEffect>
                                  </p:childTnLst>
                                </p:cTn>
                              </p:par>
                              <p:par>
                                <p:cTn id="86" presetID="10" presetClass="entr" presetSubtype="0" fill="hold" grpId="0" nodeType="withEffect">
                                  <p:stCondLst>
                                    <p:cond delay="0"/>
                                  </p:stCondLst>
                                  <p:iterate type="lt">
                                    <p:tmPct val="0"/>
                                  </p:iterate>
                                  <p:childTnLst>
                                    <p:set>
                                      <p:cBhvr>
                                        <p:cTn id="87" dur="1" fill="hold">
                                          <p:stCondLst>
                                            <p:cond delay="0"/>
                                          </p:stCondLst>
                                        </p:cTn>
                                        <p:tgtEl>
                                          <p:spTgt spid="142"/>
                                        </p:tgtEl>
                                        <p:attrNameLst>
                                          <p:attrName>style.visibility</p:attrName>
                                        </p:attrNameLst>
                                      </p:cBhvr>
                                      <p:to>
                                        <p:strVal val="visible"/>
                                      </p:to>
                                    </p:set>
                                    <p:animEffect transition="in" filter="fade">
                                      <p:cBhvr>
                                        <p:cTn id="88" dur="500"/>
                                        <p:tgtEl>
                                          <p:spTgt spid="142"/>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143"/>
                                        </p:tgtEl>
                                        <p:attrNameLst>
                                          <p:attrName>style.visibility</p:attrName>
                                        </p:attrNameLst>
                                      </p:cBhvr>
                                      <p:to>
                                        <p:strVal val="visible"/>
                                      </p:to>
                                    </p:set>
                                    <p:animEffect transition="in" filter="fade">
                                      <p:cBhvr>
                                        <p:cTn id="91" dur="500"/>
                                        <p:tgtEl>
                                          <p:spTgt spid="143"/>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144"/>
                                        </p:tgtEl>
                                        <p:attrNameLst>
                                          <p:attrName>style.visibility</p:attrName>
                                        </p:attrNameLst>
                                      </p:cBhvr>
                                      <p:to>
                                        <p:strVal val="visible"/>
                                      </p:to>
                                    </p:set>
                                    <p:animEffect transition="in" filter="fade">
                                      <p:cBhvr>
                                        <p:cTn id="94" dur="500"/>
                                        <p:tgtEl>
                                          <p:spTgt spid="144"/>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145"/>
                                        </p:tgtEl>
                                        <p:attrNameLst>
                                          <p:attrName>style.visibility</p:attrName>
                                        </p:attrNameLst>
                                      </p:cBhvr>
                                      <p:to>
                                        <p:strVal val="visible"/>
                                      </p:to>
                                    </p:set>
                                    <p:animEffect transition="in" filter="fade">
                                      <p:cBhvr>
                                        <p:cTn id="97" dur="500"/>
                                        <p:tgtEl>
                                          <p:spTgt spid="145"/>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4" fill="hold" nodeType="clickEffect">
                                  <p:stCondLst>
                                    <p:cond delay="0"/>
                                  </p:stCondLst>
                                  <p:childTnLst>
                                    <p:set>
                                      <p:cBhvr>
                                        <p:cTn id="101" dur="1" fill="hold">
                                          <p:stCondLst>
                                            <p:cond delay="0"/>
                                          </p:stCondLst>
                                        </p:cTn>
                                        <p:tgtEl>
                                          <p:spTgt spid="257"/>
                                        </p:tgtEl>
                                        <p:attrNameLst>
                                          <p:attrName>style.visibility</p:attrName>
                                        </p:attrNameLst>
                                      </p:cBhvr>
                                      <p:to>
                                        <p:strVal val="visible"/>
                                      </p:to>
                                    </p:set>
                                    <p:animEffect transition="in" filter="wipe(down)">
                                      <p:cBhvr>
                                        <p:cTn id="102" dur="500"/>
                                        <p:tgtEl>
                                          <p:spTgt spid="257"/>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166"/>
                                        </p:tgtEl>
                                        <p:attrNameLst>
                                          <p:attrName>style.visibility</p:attrName>
                                        </p:attrNameLst>
                                      </p:cBhvr>
                                      <p:to>
                                        <p:strVal val="visible"/>
                                      </p:to>
                                    </p:set>
                                    <p:animEffect transition="in" filter="fade">
                                      <p:cBhvr>
                                        <p:cTn id="107" dur="500"/>
                                        <p:tgtEl>
                                          <p:spTgt spid="166"/>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167"/>
                                        </p:tgtEl>
                                        <p:attrNameLst>
                                          <p:attrName>style.visibility</p:attrName>
                                        </p:attrNameLst>
                                      </p:cBhvr>
                                      <p:to>
                                        <p:strVal val="visible"/>
                                      </p:to>
                                    </p:set>
                                    <p:animEffect transition="in" filter="fade">
                                      <p:cBhvr>
                                        <p:cTn id="110" dur="500"/>
                                        <p:tgtEl>
                                          <p:spTgt spid="167"/>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168"/>
                                        </p:tgtEl>
                                        <p:attrNameLst>
                                          <p:attrName>style.visibility</p:attrName>
                                        </p:attrNameLst>
                                      </p:cBhvr>
                                      <p:to>
                                        <p:strVal val="visible"/>
                                      </p:to>
                                    </p:set>
                                    <p:animEffect transition="in" filter="fade">
                                      <p:cBhvr>
                                        <p:cTn id="113" dur="500"/>
                                        <p:tgtEl>
                                          <p:spTgt spid="168"/>
                                        </p:tgtEl>
                                      </p:cBhvr>
                                    </p:animEffect>
                                  </p:childTnLst>
                                </p:cTn>
                              </p:par>
                              <p:par>
                                <p:cTn id="114" presetID="10" presetClass="entr" presetSubtype="0" fill="hold" grpId="0" nodeType="withEffect">
                                  <p:stCondLst>
                                    <p:cond delay="0"/>
                                  </p:stCondLst>
                                  <p:iterate type="lt">
                                    <p:tmPct val="0"/>
                                  </p:iterate>
                                  <p:childTnLst>
                                    <p:set>
                                      <p:cBhvr>
                                        <p:cTn id="115" dur="1" fill="hold">
                                          <p:stCondLst>
                                            <p:cond delay="0"/>
                                          </p:stCondLst>
                                        </p:cTn>
                                        <p:tgtEl>
                                          <p:spTgt spid="169"/>
                                        </p:tgtEl>
                                        <p:attrNameLst>
                                          <p:attrName>style.visibility</p:attrName>
                                        </p:attrNameLst>
                                      </p:cBhvr>
                                      <p:to>
                                        <p:strVal val="visible"/>
                                      </p:to>
                                    </p:set>
                                    <p:animEffect transition="in" filter="fade">
                                      <p:cBhvr>
                                        <p:cTn id="116" dur="500"/>
                                        <p:tgtEl>
                                          <p:spTgt spid="169"/>
                                        </p:tgtEl>
                                      </p:cBhvr>
                                    </p:animEffect>
                                  </p:childTnLst>
                                </p:cTn>
                              </p:par>
                            </p:childTnLst>
                          </p:cTn>
                        </p:par>
                      </p:childTnLst>
                    </p:cTn>
                  </p:par>
                  <p:par>
                    <p:cTn id="117" fill="hold">
                      <p:stCondLst>
                        <p:cond delay="indefinite"/>
                      </p:stCondLst>
                      <p:childTnLst>
                        <p:par>
                          <p:cTn id="118" fill="hold">
                            <p:stCondLst>
                              <p:cond delay="0"/>
                            </p:stCondLst>
                            <p:childTnLst>
                              <p:par>
                                <p:cTn id="119" presetID="22" presetClass="entr" presetSubtype="4" fill="hold" nodeType="clickEffect">
                                  <p:stCondLst>
                                    <p:cond delay="0"/>
                                  </p:stCondLst>
                                  <p:childTnLst>
                                    <p:set>
                                      <p:cBhvr>
                                        <p:cTn id="120" dur="1" fill="hold">
                                          <p:stCondLst>
                                            <p:cond delay="0"/>
                                          </p:stCondLst>
                                        </p:cTn>
                                        <p:tgtEl>
                                          <p:spTgt spid="260"/>
                                        </p:tgtEl>
                                        <p:attrNameLst>
                                          <p:attrName>style.visibility</p:attrName>
                                        </p:attrNameLst>
                                      </p:cBhvr>
                                      <p:to>
                                        <p:strVal val="visible"/>
                                      </p:to>
                                    </p:set>
                                    <p:animEffect transition="in" filter="wipe(down)">
                                      <p:cBhvr>
                                        <p:cTn id="121" dur="500"/>
                                        <p:tgtEl>
                                          <p:spTgt spid="260"/>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grpId="0" nodeType="clickEffect">
                                  <p:stCondLst>
                                    <p:cond delay="0"/>
                                  </p:stCondLst>
                                  <p:childTnLst>
                                    <p:set>
                                      <p:cBhvr>
                                        <p:cTn id="125" dur="1" fill="hold">
                                          <p:stCondLst>
                                            <p:cond delay="0"/>
                                          </p:stCondLst>
                                        </p:cTn>
                                        <p:tgtEl>
                                          <p:spTgt spid="173"/>
                                        </p:tgtEl>
                                        <p:attrNameLst>
                                          <p:attrName>style.visibility</p:attrName>
                                        </p:attrNameLst>
                                      </p:cBhvr>
                                      <p:to>
                                        <p:strVal val="visible"/>
                                      </p:to>
                                    </p:set>
                                    <p:animEffect transition="in" filter="fade">
                                      <p:cBhvr>
                                        <p:cTn id="126" dur="500"/>
                                        <p:tgtEl>
                                          <p:spTgt spid="173"/>
                                        </p:tgtEl>
                                      </p:cBhvr>
                                    </p:animEffect>
                                  </p:childTnLst>
                                </p:cTn>
                              </p:par>
                              <p:par>
                                <p:cTn id="127" presetID="10" presetClass="entr" presetSubtype="0" fill="hold" grpId="0" nodeType="withEffect">
                                  <p:stCondLst>
                                    <p:cond delay="0"/>
                                  </p:stCondLst>
                                  <p:iterate type="lt">
                                    <p:tmPct val="0"/>
                                  </p:iterate>
                                  <p:childTnLst>
                                    <p:set>
                                      <p:cBhvr>
                                        <p:cTn id="128" dur="1" fill="hold">
                                          <p:stCondLst>
                                            <p:cond delay="0"/>
                                          </p:stCondLst>
                                        </p:cTn>
                                        <p:tgtEl>
                                          <p:spTgt spid="174"/>
                                        </p:tgtEl>
                                        <p:attrNameLst>
                                          <p:attrName>style.visibility</p:attrName>
                                        </p:attrNameLst>
                                      </p:cBhvr>
                                      <p:to>
                                        <p:strVal val="visible"/>
                                      </p:to>
                                    </p:set>
                                    <p:animEffect transition="in" filter="fade">
                                      <p:cBhvr>
                                        <p:cTn id="129" dur="500"/>
                                        <p:tgtEl>
                                          <p:spTgt spid="174"/>
                                        </p:tgtEl>
                                      </p:cBhvr>
                                    </p:animEffect>
                                  </p:childTnLst>
                                </p:cTn>
                              </p:par>
                              <p:par>
                                <p:cTn id="130" presetID="10" presetClass="entr" presetSubtype="0" fill="hold" grpId="0" nodeType="withEffect">
                                  <p:stCondLst>
                                    <p:cond delay="0"/>
                                  </p:stCondLst>
                                  <p:childTnLst>
                                    <p:set>
                                      <p:cBhvr>
                                        <p:cTn id="131" dur="1" fill="hold">
                                          <p:stCondLst>
                                            <p:cond delay="0"/>
                                          </p:stCondLst>
                                        </p:cTn>
                                        <p:tgtEl>
                                          <p:spTgt spid="175"/>
                                        </p:tgtEl>
                                        <p:attrNameLst>
                                          <p:attrName>style.visibility</p:attrName>
                                        </p:attrNameLst>
                                      </p:cBhvr>
                                      <p:to>
                                        <p:strVal val="visible"/>
                                      </p:to>
                                    </p:set>
                                    <p:animEffect transition="in" filter="fade">
                                      <p:cBhvr>
                                        <p:cTn id="132" dur="500"/>
                                        <p:tgtEl>
                                          <p:spTgt spid="175"/>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4" fill="hold" nodeType="clickEffect">
                                  <p:stCondLst>
                                    <p:cond delay="0"/>
                                  </p:stCondLst>
                                  <p:childTnLst>
                                    <p:set>
                                      <p:cBhvr>
                                        <p:cTn id="136" dur="1" fill="hold">
                                          <p:stCondLst>
                                            <p:cond delay="0"/>
                                          </p:stCondLst>
                                        </p:cTn>
                                        <p:tgtEl>
                                          <p:spTgt spid="265"/>
                                        </p:tgtEl>
                                        <p:attrNameLst>
                                          <p:attrName>style.visibility</p:attrName>
                                        </p:attrNameLst>
                                      </p:cBhvr>
                                      <p:to>
                                        <p:strVal val="visible"/>
                                      </p:to>
                                    </p:set>
                                    <p:animEffect transition="in" filter="wipe(down)">
                                      <p:cBhvr>
                                        <p:cTn id="137" dur="500"/>
                                        <p:tgtEl>
                                          <p:spTgt spid="265"/>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grpId="0" nodeType="clickEffect">
                                  <p:stCondLst>
                                    <p:cond delay="0"/>
                                  </p:stCondLst>
                                  <p:childTnLst>
                                    <p:set>
                                      <p:cBhvr>
                                        <p:cTn id="141" dur="1" fill="hold">
                                          <p:stCondLst>
                                            <p:cond delay="0"/>
                                          </p:stCondLst>
                                        </p:cTn>
                                        <p:tgtEl>
                                          <p:spTgt spid="179"/>
                                        </p:tgtEl>
                                        <p:attrNameLst>
                                          <p:attrName>style.visibility</p:attrName>
                                        </p:attrNameLst>
                                      </p:cBhvr>
                                      <p:to>
                                        <p:strVal val="visible"/>
                                      </p:to>
                                    </p:set>
                                    <p:animEffect transition="in" filter="fade">
                                      <p:cBhvr>
                                        <p:cTn id="142" dur="500"/>
                                        <p:tgtEl>
                                          <p:spTgt spid="179"/>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180"/>
                                        </p:tgtEl>
                                        <p:attrNameLst>
                                          <p:attrName>style.visibility</p:attrName>
                                        </p:attrNameLst>
                                      </p:cBhvr>
                                      <p:to>
                                        <p:strVal val="visible"/>
                                      </p:to>
                                    </p:set>
                                    <p:animEffect transition="in" filter="fade">
                                      <p:cBhvr>
                                        <p:cTn id="145" dur="500"/>
                                        <p:tgtEl>
                                          <p:spTgt spid="180"/>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181"/>
                                        </p:tgtEl>
                                        <p:attrNameLst>
                                          <p:attrName>style.visibility</p:attrName>
                                        </p:attrNameLst>
                                      </p:cBhvr>
                                      <p:to>
                                        <p:strVal val="visible"/>
                                      </p:to>
                                    </p:set>
                                    <p:animEffect transition="in" filter="fade">
                                      <p:cBhvr>
                                        <p:cTn id="148" dur="500"/>
                                        <p:tgtEl>
                                          <p:spTgt spid="181"/>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185"/>
                                        </p:tgtEl>
                                        <p:attrNameLst>
                                          <p:attrName>style.visibility</p:attrName>
                                        </p:attrNameLst>
                                      </p:cBhvr>
                                      <p:to>
                                        <p:strVal val="visible"/>
                                      </p:to>
                                    </p:set>
                                    <p:animEffect transition="in" filter="fade">
                                      <p:cBhvr>
                                        <p:cTn id="151" dur="500"/>
                                        <p:tgtEl>
                                          <p:spTgt spid="185"/>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186"/>
                                        </p:tgtEl>
                                        <p:attrNameLst>
                                          <p:attrName>style.visibility</p:attrName>
                                        </p:attrNameLst>
                                      </p:cBhvr>
                                      <p:to>
                                        <p:strVal val="visible"/>
                                      </p:to>
                                    </p:set>
                                    <p:animEffect transition="in" filter="fade">
                                      <p:cBhvr>
                                        <p:cTn id="154" dur="500"/>
                                        <p:tgtEl>
                                          <p:spTgt spid="186"/>
                                        </p:tgtEl>
                                      </p:cBhvr>
                                    </p:animEffect>
                                  </p:childTnLst>
                                </p:cTn>
                              </p:par>
                              <p:par>
                                <p:cTn id="155" presetID="10" presetClass="entr" presetSubtype="0" fill="hold" grpId="0" nodeType="withEffect">
                                  <p:stCondLst>
                                    <p:cond delay="0"/>
                                  </p:stCondLst>
                                  <p:childTnLst>
                                    <p:set>
                                      <p:cBhvr>
                                        <p:cTn id="156" dur="1" fill="hold">
                                          <p:stCondLst>
                                            <p:cond delay="0"/>
                                          </p:stCondLst>
                                        </p:cTn>
                                        <p:tgtEl>
                                          <p:spTgt spid="187"/>
                                        </p:tgtEl>
                                        <p:attrNameLst>
                                          <p:attrName>style.visibility</p:attrName>
                                        </p:attrNameLst>
                                      </p:cBhvr>
                                      <p:to>
                                        <p:strVal val="visible"/>
                                      </p:to>
                                    </p:set>
                                    <p:animEffect transition="in" filter="fade">
                                      <p:cBhvr>
                                        <p:cTn id="157" dur="500"/>
                                        <p:tgtEl>
                                          <p:spTgt spid="187"/>
                                        </p:tgtEl>
                                      </p:cBhvr>
                                    </p:animEffect>
                                  </p:childTnLst>
                                </p:cTn>
                              </p:par>
                              <p:par>
                                <p:cTn id="158" presetID="10" presetClass="entr" presetSubtype="0" fill="hold" grpId="0" nodeType="withEffect">
                                  <p:stCondLst>
                                    <p:cond delay="0"/>
                                  </p:stCondLst>
                                  <p:iterate type="lt">
                                    <p:tmPct val="0"/>
                                  </p:iterate>
                                  <p:childTnLst>
                                    <p:set>
                                      <p:cBhvr>
                                        <p:cTn id="159" dur="1" fill="hold">
                                          <p:stCondLst>
                                            <p:cond delay="0"/>
                                          </p:stCondLst>
                                        </p:cTn>
                                        <p:tgtEl>
                                          <p:spTgt spid="191"/>
                                        </p:tgtEl>
                                        <p:attrNameLst>
                                          <p:attrName>style.visibility</p:attrName>
                                        </p:attrNameLst>
                                      </p:cBhvr>
                                      <p:to>
                                        <p:strVal val="visible"/>
                                      </p:to>
                                    </p:set>
                                    <p:animEffect transition="in" filter="fade">
                                      <p:cBhvr>
                                        <p:cTn id="160" dur="500"/>
                                        <p:tgtEl>
                                          <p:spTgt spid="191"/>
                                        </p:tgtEl>
                                      </p:cBhvr>
                                    </p:animEffect>
                                  </p:childTnLst>
                                </p:cTn>
                              </p:par>
                              <p:par>
                                <p:cTn id="161" presetID="10" presetClass="entr" presetSubtype="0" fill="hold" grpId="0" nodeType="withEffect">
                                  <p:stCondLst>
                                    <p:cond delay="0"/>
                                  </p:stCondLst>
                                  <p:childTnLst>
                                    <p:set>
                                      <p:cBhvr>
                                        <p:cTn id="162" dur="1" fill="hold">
                                          <p:stCondLst>
                                            <p:cond delay="0"/>
                                          </p:stCondLst>
                                        </p:cTn>
                                        <p:tgtEl>
                                          <p:spTgt spid="192"/>
                                        </p:tgtEl>
                                        <p:attrNameLst>
                                          <p:attrName>style.visibility</p:attrName>
                                        </p:attrNameLst>
                                      </p:cBhvr>
                                      <p:to>
                                        <p:strVal val="visible"/>
                                      </p:to>
                                    </p:set>
                                    <p:animEffect transition="in" filter="fade">
                                      <p:cBhvr>
                                        <p:cTn id="163" dur="500"/>
                                        <p:tgtEl>
                                          <p:spTgt spid="192"/>
                                        </p:tgtEl>
                                      </p:cBhvr>
                                    </p:animEffect>
                                  </p:childTnLst>
                                </p:cTn>
                              </p:par>
                            </p:childTnLst>
                          </p:cTn>
                        </p:par>
                      </p:childTnLst>
                    </p:cTn>
                  </p:par>
                  <p:par>
                    <p:cTn id="164" fill="hold">
                      <p:stCondLst>
                        <p:cond delay="indefinite"/>
                      </p:stCondLst>
                      <p:childTnLst>
                        <p:par>
                          <p:cTn id="165" fill="hold">
                            <p:stCondLst>
                              <p:cond delay="0"/>
                            </p:stCondLst>
                            <p:childTnLst>
                              <p:par>
                                <p:cTn id="166" presetID="22" presetClass="entr" presetSubtype="4" fill="hold" nodeType="clickEffect">
                                  <p:stCondLst>
                                    <p:cond delay="0"/>
                                  </p:stCondLst>
                                  <p:childTnLst>
                                    <p:set>
                                      <p:cBhvr>
                                        <p:cTn id="167" dur="1" fill="hold">
                                          <p:stCondLst>
                                            <p:cond delay="0"/>
                                          </p:stCondLst>
                                        </p:cTn>
                                        <p:tgtEl>
                                          <p:spTgt spid="268"/>
                                        </p:tgtEl>
                                        <p:attrNameLst>
                                          <p:attrName>style.visibility</p:attrName>
                                        </p:attrNameLst>
                                      </p:cBhvr>
                                      <p:to>
                                        <p:strVal val="visible"/>
                                      </p:to>
                                    </p:set>
                                    <p:animEffect transition="in" filter="wipe(down)">
                                      <p:cBhvr>
                                        <p:cTn id="168" dur="500"/>
                                        <p:tgtEl>
                                          <p:spTgt spid="268"/>
                                        </p:tgtEl>
                                      </p:cBhvr>
                                    </p:animEffect>
                                  </p:childTnLst>
                                </p:cTn>
                              </p:par>
                            </p:childTnLst>
                          </p:cTn>
                        </p:par>
                      </p:childTnLst>
                    </p:cTn>
                  </p:par>
                  <p:par>
                    <p:cTn id="169" fill="hold">
                      <p:stCondLst>
                        <p:cond delay="indefinite"/>
                      </p:stCondLst>
                      <p:childTnLst>
                        <p:par>
                          <p:cTn id="170" fill="hold">
                            <p:stCondLst>
                              <p:cond delay="0"/>
                            </p:stCondLst>
                            <p:childTnLst>
                              <p:par>
                                <p:cTn id="171" presetID="10" presetClass="entr" presetSubtype="0" fill="hold" grpId="0" nodeType="clickEffect">
                                  <p:stCondLst>
                                    <p:cond delay="0"/>
                                  </p:stCondLst>
                                  <p:childTnLst>
                                    <p:set>
                                      <p:cBhvr>
                                        <p:cTn id="172" dur="1" fill="hold">
                                          <p:stCondLst>
                                            <p:cond delay="0"/>
                                          </p:stCondLst>
                                        </p:cTn>
                                        <p:tgtEl>
                                          <p:spTgt spid="209"/>
                                        </p:tgtEl>
                                        <p:attrNameLst>
                                          <p:attrName>style.visibility</p:attrName>
                                        </p:attrNameLst>
                                      </p:cBhvr>
                                      <p:to>
                                        <p:strVal val="visible"/>
                                      </p:to>
                                    </p:set>
                                    <p:animEffect transition="in" filter="fade">
                                      <p:cBhvr>
                                        <p:cTn id="173" dur="500"/>
                                        <p:tgtEl>
                                          <p:spTgt spid="209"/>
                                        </p:tgtEl>
                                      </p:cBhvr>
                                    </p:animEffect>
                                  </p:childTnLst>
                                </p:cTn>
                              </p:par>
                              <p:par>
                                <p:cTn id="174" presetID="10" presetClass="entr" presetSubtype="0" fill="hold" grpId="0" nodeType="withEffect">
                                  <p:stCondLst>
                                    <p:cond delay="0"/>
                                  </p:stCondLst>
                                  <p:childTnLst>
                                    <p:set>
                                      <p:cBhvr>
                                        <p:cTn id="175" dur="1" fill="hold">
                                          <p:stCondLst>
                                            <p:cond delay="0"/>
                                          </p:stCondLst>
                                        </p:cTn>
                                        <p:tgtEl>
                                          <p:spTgt spid="210"/>
                                        </p:tgtEl>
                                        <p:attrNameLst>
                                          <p:attrName>style.visibility</p:attrName>
                                        </p:attrNameLst>
                                      </p:cBhvr>
                                      <p:to>
                                        <p:strVal val="visible"/>
                                      </p:to>
                                    </p:set>
                                    <p:animEffect transition="in" filter="fade">
                                      <p:cBhvr>
                                        <p:cTn id="176" dur="500"/>
                                        <p:tgtEl>
                                          <p:spTgt spid="210"/>
                                        </p:tgtEl>
                                      </p:cBhvr>
                                    </p:animEffect>
                                  </p:childTnLst>
                                </p:cTn>
                              </p:par>
                              <p:par>
                                <p:cTn id="177" presetID="10" presetClass="entr" presetSubtype="0" fill="hold" grpId="0" nodeType="withEffect">
                                  <p:stCondLst>
                                    <p:cond delay="0"/>
                                  </p:stCondLst>
                                  <p:childTnLst>
                                    <p:set>
                                      <p:cBhvr>
                                        <p:cTn id="178" dur="1" fill="hold">
                                          <p:stCondLst>
                                            <p:cond delay="0"/>
                                          </p:stCondLst>
                                        </p:cTn>
                                        <p:tgtEl>
                                          <p:spTgt spid="211"/>
                                        </p:tgtEl>
                                        <p:attrNameLst>
                                          <p:attrName>style.visibility</p:attrName>
                                        </p:attrNameLst>
                                      </p:cBhvr>
                                      <p:to>
                                        <p:strVal val="visible"/>
                                      </p:to>
                                    </p:set>
                                    <p:animEffect transition="in" filter="fade">
                                      <p:cBhvr>
                                        <p:cTn id="179" dur="500"/>
                                        <p:tgtEl>
                                          <p:spTgt spid="211"/>
                                        </p:tgtEl>
                                      </p:cBhvr>
                                    </p:animEffect>
                                  </p:childTnLst>
                                </p:cTn>
                              </p:par>
                              <p:par>
                                <p:cTn id="180" presetID="10" presetClass="entr" presetSubtype="0" fill="hold" grpId="0" nodeType="withEffect">
                                  <p:stCondLst>
                                    <p:cond delay="0"/>
                                  </p:stCondLst>
                                  <p:childTnLst>
                                    <p:set>
                                      <p:cBhvr>
                                        <p:cTn id="181" dur="1" fill="hold">
                                          <p:stCondLst>
                                            <p:cond delay="0"/>
                                          </p:stCondLst>
                                        </p:cTn>
                                        <p:tgtEl>
                                          <p:spTgt spid="215"/>
                                        </p:tgtEl>
                                        <p:attrNameLst>
                                          <p:attrName>style.visibility</p:attrName>
                                        </p:attrNameLst>
                                      </p:cBhvr>
                                      <p:to>
                                        <p:strVal val="visible"/>
                                      </p:to>
                                    </p:set>
                                    <p:animEffect transition="in" filter="fade">
                                      <p:cBhvr>
                                        <p:cTn id="182" dur="500"/>
                                        <p:tgtEl>
                                          <p:spTgt spid="215"/>
                                        </p:tgtEl>
                                      </p:cBhvr>
                                    </p:animEffect>
                                  </p:childTnLst>
                                </p:cTn>
                              </p:par>
                              <p:par>
                                <p:cTn id="183" presetID="10" presetClass="entr" presetSubtype="0" fill="hold" grpId="0" nodeType="withEffect">
                                  <p:stCondLst>
                                    <p:cond delay="0"/>
                                  </p:stCondLst>
                                  <p:iterate type="lt">
                                    <p:tmPct val="0"/>
                                  </p:iterate>
                                  <p:childTnLst>
                                    <p:set>
                                      <p:cBhvr>
                                        <p:cTn id="184" dur="1" fill="hold">
                                          <p:stCondLst>
                                            <p:cond delay="0"/>
                                          </p:stCondLst>
                                        </p:cTn>
                                        <p:tgtEl>
                                          <p:spTgt spid="216"/>
                                        </p:tgtEl>
                                        <p:attrNameLst>
                                          <p:attrName>style.visibility</p:attrName>
                                        </p:attrNameLst>
                                      </p:cBhvr>
                                      <p:to>
                                        <p:strVal val="visible"/>
                                      </p:to>
                                    </p:set>
                                    <p:animEffect transition="in" filter="fade">
                                      <p:cBhvr>
                                        <p:cTn id="185" dur="500"/>
                                        <p:tgtEl>
                                          <p:spTgt spid="216"/>
                                        </p:tgtEl>
                                      </p:cBhvr>
                                    </p:animEffect>
                                  </p:childTnLst>
                                </p:cTn>
                              </p:par>
                              <p:par>
                                <p:cTn id="186" presetID="10" presetClass="entr" presetSubtype="0" fill="hold" grpId="0" nodeType="withEffect">
                                  <p:stCondLst>
                                    <p:cond delay="0"/>
                                  </p:stCondLst>
                                  <p:childTnLst>
                                    <p:set>
                                      <p:cBhvr>
                                        <p:cTn id="187" dur="1" fill="hold">
                                          <p:stCondLst>
                                            <p:cond delay="0"/>
                                          </p:stCondLst>
                                        </p:cTn>
                                        <p:tgtEl>
                                          <p:spTgt spid="217"/>
                                        </p:tgtEl>
                                        <p:attrNameLst>
                                          <p:attrName>style.visibility</p:attrName>
                                        </p:attrNameLst>
                                      </p:cBhvr>
                                      <p:to>
                                        <p:strVal val="visible"/>
                                      </p:to>
                                    </p:set>
                                    <p:animEffect transition="in" filter="fade">
                                      <p:cBhvr>
                                        <p:cTn id="188" dur="500"/>
                                        <p:tgtEl>
                                          <p:spTgt spid="217"/>
                                        </p:tgtEl>
                                      </p:cBhvr>
                                    </p:animEffect>
                                  </p:childTnLst>
                                </p:cTn>
                              </p:par>
                              <p:par>
                                <p:cTn id="189" presetID="10" presetClass="entr" presetSubtype="0" fill="hold" grpId="0" nodeType="withEffect">
                                  <p:stCondLst>
                                    <p:cond delay="0"/>
                                  </p:stCondLst>
                                  <p:childTnLst>
                                    <p:set>
                                      <p:cBhvr>
                                        <p:cTn id="190" dur="1" fill="hold">
                                          <p:stCondLst>
                                            <p:cond delay="0"/>
                                          </p:stCondLst>
                                        </p:cTn>
                                        <p:tgtEl>
                                          <p:spTgt spid="220"/>
                                        </p:tgtEl>
                                        <p:attrNameLst>
                                          <p:attrName>style.visibility</p:attrName>
                                        </p:attrNameLst>
                                      </p:cBhvr>
                                      <p:to>
                                        <p:strVal val="visible"/>
                                      </p:to>
                                    </p:set>
                                    <p:animEffect transition="in" filter="fade">
                                      <p:cBhvr>
                                        <p:cTn id="191" dur="500"/>
                                        <p:tgtEl>
                                          <p:spTgt spid="220"/>
                                        </p:tgtEl>
                                      </p:cBhvr>
                                    </p:animEffect>
                                  </p:childTnLst>
                                </p:cTn>
                              </p:par>
                            </p:childTnLst>
                          </p:cTn>
                        </p:par>
                      </p:childTnLst>
                    </p:cTn>
                  </p:par>
                  <p:par>
                    <p:cTn id="192" fill="hold">
                      <p:stCondLst>
                        <p:cond delay="indefinite"/>
                      </p:stCondLst>
                      <p:childTnLst>
                        <p:par>
                          <p:cTn id="193" fill="hold">
                            <p:stCondLst>
                              <p:cond delay="0"/>
                            </p:stCondLst>
                            <p:childTnLst>
                              <p:par>
                                <p:cTn id="194" presetID="22" presetClass="entr" presetSubtype="4" fill="hold" nodeType="clickEffect">
                                  <p:stCondLst>
                                    <p:cond delay="0"/>
                                  </p:stCondLst>
                                  <p:childTnLst>
                                    <p:set>
                                      <p:cBhvr>
                                        <p:cTn id="195" dur="1" fill="hold">
                                          <p:stCondLst>
                                            <p:cond delay="0"/>
                                          </p:stCondLst>
                                        </p:cTn>
                                        <p:tgtEl>
                                          <p:spTgt spid="272"/>
                                        </p:tgtEl>
                                        <p:attrNameLst>
                                          <p:attrName>style.visibility</p:attrName>
                                        </p:attrNameLst>
                                      </p:cBhvr>
                                      <p:to>
                                        <p:strVal val="visible"/>
                                      </p:to>
                                    </p:set>
                                    <p:animEffect transition="in" filter="wipe(down)">
                                      <p:cBhvr>
                                        <p:cTn id="196" dur="500"/>
                                        <p:tgtEl>
                                          <p:spTgt spid="272"/>
                                        </p:tgtEl>
                                      </p:cBhvr>
                                    </p:animEffect>
                                  </p:childTnLst>
                                </p:cTn>
                              </p:par>
                            </p:childTnLst>
                          </p:cTn>
                        </p:par>
                      </p:childTnLst>
                    </p:cTn>
                  </p:par>
                  <p:par>
                    <p:cTn id="197" fill="hold">
                      <p:stCondLst>
                        <p:cond delay="indefinite"/>
                      </p:stCondLst>
                      <p:childTnLst>
                        <p:par>
                          <p:cTn id="198" fill="hold">
                            <p:stCondLst>
                              <p:cond delay="0"/>
                            </p:stCondLst>
                            <p:childTnLst>
                              <p:par>
                                <p:cTn id="199" presetID="10" presetClass="entr" presetSubtype="0" fill="hold" grpId="0" nodeType="clickEffect">
                                  <p:stCondLst>
                                    <p:cond delay="0"/>
                                  </p:stCondLst>
                                  <p:childTnLst>
                                    <p:set>
                                      <p:cBhvr>
                                        <p:cTn id="200" dur="1" fill="hold">
                                          <p:stCondLst>
                                            <p:cond delay="0"/>
                                          </p:stCondLst>
                                        </p:cTn>
                                        <p:tgtEl>
                                          <p:spTgt spid="224"/>
                                        </p:tgtEl>
                                        <p:attrNameLst>
                                          <p:attrName>style.visibility</p:attrName>
                                        </p:attrNameLst>
                                      </p:cBhvr>
                                      <p:to>
                                        <p:strVal val="visible"/>
                                      </p:to>
                                    </p:set>
                                    <p:animEffect transition="in" filter="fade">
                                      <p:cBhvr>
                                        <p:cTn id="201" dur="500"/>
                                        <p:tgtEl>
                                          <p:spTgt spid="224"/>
                                        </p:tgtEl>
                                      </p:cBhvr>
                                    </p:animEffect>
                                  </p:childTnLst>
                                </p:cTn>
                              </p:par>
                              <p:par>
                                <p:cTn id="202" presetID="10" presetClass="entr" presetSubtype="0" fill="hold" grpId="0" nodeType="withEffect">
                                  <p:stCondLst>
                                    <p:cond delay="0"/>
                                  </p:stCondLst>
                                  <p:iterate type="lt">
                                    <p:tmPct val="0"/>
                                  </p:iterate>
                                  <p:childTnLst>
                                    <p:set>
                                      <p:cBhvr>
                                        <p:cTn id="203" dur="1" fill="hold">
                                          <p:stCondLst>
                                            <p:cond delay="0"/>
                                          </p:stCondLst>
                                        </p:cTn>
                                        <p:tgtEl>
                                          <p:spTgt spid="225"/>
                                        </p:tgtEl>
                                        <p:attrNameLst>
                                          <p:attrName>style.visibility</p:attrName>
                                        </p:attrNameLst>
                                      </p:cBhvr>
                                      <p:to>
                                        <p:strVal val="visible"/>
                                      </p:to>
                                    </p:set>
                                    <p:animEffect transition="in" filter="fade">
                                      <p:cBhvr>
                                        <p:cTn id="204" dur="500"/>
                                        <p:tgtEl>
                                          <p:spTgt spid="225"/>
                                        </p:tgtEl>
                                      </p:cBhvr>
                                    </p:animEffect>
                                  </p:childTnLst>
                                </p:cTn>
                              </p:par>
                              <p:par>
                                <p:cTn id="205" presetID="10" presetClass="entr" presetSubtype="0" fill="hold" grpId="0" nodeType="withEffect">
                                  <p:stCondLst>
                                    <p:cond delay="0"/>
                                  </p:stCondLst>
                                  <p:childTnLst>
                                    <p:set>
                                      <p:cBhvr>
                                        <p:cTn id="206" dur="1" fill="hold">
                                          <p:stCondLst>
                                            <p:cond delay="0"/>
                                          </p:stCondLst>
                                        </p:cTn>
                                        <p:tgtEl>
                                          <p:spTgt spid="227"/>
                                        </p:tgtEl>
                                        <p:attrNameLst>
                                          <p:attrName>style.visibility</p:attrName>
                                        </p:attrNameLst>
                                      </p:cBhvr>
                                      <p:to>
                                        <p:strVal val="visible"/>
                                      </p:to>
                                    </p:set>
                                    <p:animEffect transition="in" filter="fade">
                                      <p:cBhvr>
                                        <p:cTn id="207" dur="500"/>
                                        <p:tgtEl>
                                          <p:spTgt spid="227"/>
                                        </p:tgtEl>
                                      </p:cBhvr>
                                    </p:animEffect>
                                  </p:childTnLst>
                                </p:cTn>
                              </p:par>
                            </p:childTnLst>
                          </p:cTn>
                        </p:par>
                      </p:childTnLst>
                    </p:cTn>
                  </p:par>
                  <p:par>
                    <p:cTn id="208" fill="hold">
                      <p:stCondLst>
                        <p:cond delay="indefinite"/>
                      </p:stCondLst>
                      <p:childTnLst>
                        <p:par>
                          <p:cTn id="209" fill="hold">
                            <p:stCondLst>
                              <p:cond delay="0"/>
                            </p:stCondLst>
                            <p:childTnLst>
                              <p:par>
                                <p:cTn id="210" presetID="34" presetClass="emph" presetSubtype="0" fill="hold" grpId="1" nodeType="clickEffect">
                                  <p:stCondLst>
                                    <p:cond delay="0"/>
                                  </p:stCondLst>
                                  <p:iterate type="lt">
                                    <p:tmPct val="10000"/>
                                  </p:iterate>
                                  <p:childTnLst>
                                    <p:animMotion origin="layout" path="M -6.25E-7 2.96296E-6 L -6.25E-7 -0.07223 " pathEditMode="relative" rAng="0" ptsTypes="AA">
                                      <p:cBhvr>
                                        <p:cTn id="211" dur="250" accel="50000" decel="50000" autoRev="1" fill="hold">
                                          <p:stCondLst>
                                            <p:cond delay="0"/>
                                          </p:stCondLst>
                                        </p:cTn>
                                        <p:tgtEl>
                                          <p:spTgt spid="131"/>
                                        </p:tgtEl>
                                        <p:attrNameLst>
                                          <p:attrName>ppt_x</p:attrName>
                                          <p:attrName>ppt_y</p:attrName>
                                        </p:attrNameLst>
                                      </p:cBhvr>
                                      <p:rCtr x="0" y="-3611"/>
                                    </p:animMotion>
                                    <p:animRot by="1500000">
                                      <p:cBhvr>
                                        <p:cTn id="212" dur="125" fill="hold">
                                          <p:stCondLst>
                                            <p:cond delay="0"/>
                                          </p:stCondLst>
                                        </p:cTn>
                                        <p:tgtEl>
                                          <p:spTgt spid="131"/>
                                        </p:tgtEl>
                                        <p:attrNameLst>
                                          <p:attrName>r</p:attrName>
                                        </p:attrNameLst>
                                      </p:cBhvr>
                                    </p:animRot>
                                    <p:animRot by="-1500000">
                                      <p:cBhvr>
                                        <p:cTn id="213" dur="125" fill="hold">
                                          <p:stCondLst>
                                            <p:cond delay="125"/>
                                          </p:stCondLst>
                                        </p:cTn>
                                        <p:tgtEl>
                                          <p:spTgt spid="131"/>
                                        </p:tgtEl>
                                        <p:attrNameLst>
                                          <p:attrName>r</p:attrName>
                                        </p:attrNameLst>
                                      </p:cBhvr>
                                    </p:animRot>
                                    <p:animRot by="-1500000">
                                      <p:cBhvr>
                                        <p:cTn id="214" dur="125" fill="hold">
                                          <p:stCondLst>
                                            <p:cond delay="250"/>
                                          </p:stCondLst>
                                        </p:cTn>
                                        <p:tgtEl>
                                          <p:spTgt spid="131"/>
                                        </p:tgtEl>
                                        <p:attrNameLst>
                                          <p:attrName>r</p:attrName>
                                        </p:attrNameLst>
                                      </p:cBhvr>
                                    </p:animRot>
                                    <p:animRot by="1500000">
                                      <p:cBhvr>
                                        <p:cTn id="215" dur="125" fill="hold">
                                          <p:stCondLst>
                                            <p:cond delay="375"/>
                                          </p:stCondLst>
                                        </p:cTn>
                                        <p:tgtEl>
                                          <p:spTgt spid="131"/>
                                        </p:tgtEl>
                                        <p:attrNameLst>
                                          <p:attrName>r</p:attrName>
                                        </p:attrNameLst>
                                      </p:cBhvr>
                                    </p:animRot>
                                  </p:childTnLst>
                                </p:cTn>
                              </p:par>
                              <p:par>
                                <p:cTn id="216" presetID="34" presetClass="emph" presetSubtype="0" fill="hold" grpId="1" nodeType="withEffect">
                                  <p:stCondLst>
                                    <p:cond delay="0"/>
                                  </p:stCondLst>
                                  <p:iterate type="lt">
                                    <p:tmPct val="10000"/>
                                  </p:iterate>
                                  <p:childTnLst>
                                    <p:animMotion origin="layout" path="M 0.0 0.0 L 0.0 -0.07213" pathEditMode="relative" ptsTypes="">
                                      <p:cBhvr>
                                        <p:cTn id="217" dur="250" accel="50000" decel="50000" autoRev="1" fill="hold">
                                          <p:stCondLst>
                                            <p:cond delay="0"/>
                                          </p:stCondLst>
                                        </p:cTn>
                                        <p:tgtEl>
                                          <p:spTgt spid="228"/>
                                        </p:tgtEl>
                                        <p:attrNameLst>
                                          <p:attrName>ppt_x</p:attrName>
                                          <p:attrName>ppt_y</p:attrName>
                                        </p:attrNameLst>
                                      </p:cBhvr>
                                    </p:animMotion>
                                    <p:animRot by="1500000">
                                      <p:cBhvr>
                                        <p:cTn id="218" dur="125" fill="hold">
                                          <p:stCondLst>
                                            <p:cond delay="0"/>
                                          </p:stCondLst>
                                        </p:cTn>
                                        <p:tgtEl>
                                          <p:spTgt spid="228"/>
                                        </p:tgtEl>
                                        <p:attrNameLst>
                                          <p:attrName>r</p:attrName>
                                        </p:attrNameLst>
                                      </p:cBhvr>
                                    </p:animRot>
                                    <p:animRot by="-1500000">
                                      <p:cBhvr>
                                        <p:cTn id="219" dur="125" fill="hold">
                                          <p:stCondLst>
                                            <p:cond delay="125"/>
                                          </p:stCondLst>
                                        </p:cTn>
                                        <p:tgtEl>
                                          <p:spTgt spid="228"/>
                                        </p:tgtEl>
                                        <p:attrNameLst>
                                          <p:attrName>r</p:attrName>
                                        </p:attrNameLst>
                                      </p:cBhvr>
                                    </p:animRot>
                                    <p:animRot by="-1500000">
                                      <p:cBhvr>
                                        <p:cTn id="220" dur="125" fill="hold">
                                          <p:stCondLst>
                                            <p:cond delay="250"/>
                                          </p:stCondLst>
                                        </p:cTn>
                                        <p:tgtEl>
                                          <p:spTgt spid="228"/>
                                        </p:tgtEl>
                                        <p:attrNameLst>
                                          <p:attrName>r</p:attrName>
                                        </p:attrNameLst>
                                      </p:cBhvr>
                                    </p:animRot>
                                    <p:animRot by="1500000">
                                      <p:cBhvr>
                                        <p:cTn id="221" dur="125" fill="hold">
                                          <p:stCondLst>
                                            <p:cond delay="375"/>
                                          </p:stCondLst>
                                        </p:cTn>
                                        <p:tgtEl>
                                          <p:spTgt spid="228"/>
                                        </p:tgtEl>
                                        <p:attrNameLst>
                                          <p:attrName>r</p:attrName>
                                        </p:attrNameLst>
                                      </p:cBhvr>
                                    </p:animRot>
                                  </p:childTnLst>
                                </p:cTn>
                              </p:par>
                              <p:par>
                                <p:cTn id="222" presetID="34" presetClass="emph" presetSubtype="0" fill="hold" grpId="1" nodeType="withEffect">
                                  <p:stCondLst>
                                    <p:cond delay="0"/>
                                  </p:stCondLst>
                                  <p:iterate type="lt">
                                    <p:tmPct val="10000"/>
                                  </p:iterate>
                                  <p:childTnLst>
                                    <p:animMotion origin="layout" path="M 2.08333E-7 -1.85185E-6 L 2.08333E-7 -0.07222 " pathEditMode="relative" rAng="0" ptsTypes="AA">
                                      <p:cBhvr>
                                        <p:cTn id="223" dur="250" accel="50000" decel="50000" autoRev="1" fill="hold">
                                          <p:stCondLst>
                                            <p:cond delay="0"/>
                                          </p:stCondLst>
                                        </p:cTn>
                                        <p:tgtEl>
                                          <p:spTgt spid="139"/>
                                        </p:tgtEl>
                                        <p:attrNameLst>
                                          <p:attrName>ppt_x</p:attrName>
                                          <p:attrName>ppt_y</p:attrName>
                                        </p:attrNameLst>
                                      </p:cBhvr>
                                      <p:rCtr x="0" y="-3611"/>
                                    </p:animMotion>
                                    <p:animRot by="1500000">
                                      <p:cBhvr>
                                        <p:cTn id="224" dur="125" fill="hold">
                                          <p:stCondLst>
                                            <p:cond delay="0"/>
                                          </p:stCondLst>
                                        </p:cTn>
                                        <p:tgtEl>
                                          <p:spTgt spid="139"/>
                                        </p:tgtEl>
                                        <p:attrNameLst>
                                          <p:attrName>r</p:attrName>
                                        </p:attrNameLst>
                                      </p:cBhvr>
                                    </p:animRot>
                                    <p:animRot by="-1500000">
                                      <p:cBhvr>
                                        <p:cTn id="225" dur="125" fill="hold">
                                          <p:stCondLst>
                                            <p:cond delay="125"/>
                                          </p:stCondLst>
                                        </p:cTn>
                                        <p:tgtEl>
                                          <p:spTgt spid="139"/>
                                        </p:tgtEl>
                                        <p:attrNameLst>
                                          <p:attrName>r</p:attrName>
                                        </p:attrNameLst>
                                      </p:cBhvr>
                                    </p:animRot>
                                    <p:animRot by="-1500000">
                                      <p:cBhvr>
                                        <p:cTn id="226" dur="125" fill="hold">
                                          <p:stCondLst>
                                            <p:cond delay="250"/>
                                          </p:stCondLst>
                                        </p:cTn>
                                        <p:tgtEl>
                                          <p:spTgt spid="139"/>
                                        </p:tgtEl>
                                        <p:attrNameLst>
                                          <p:attrName>r</p:attrName>
                                        </p:attrNameLst>
                                      </p:cBhvr>
                                    </p:animRot>
                                    <p:animRot by="1500000">
                                      <p:cBhvr>
                                        <p:cTn id="227" dur="125" fill="hold">
                                          <p:stCondLst>
                                            <p:cond delay="375"/>
                                          </p:stCondLst>
                                        </p:cTn>
                                        <p:tgtEl>
                                          <p:spTgt spid="139"/>
                                        </p:tgtEl>
                                        <p:attrNameLst>
                                          <p:attrName>r</p:attrName>
                                        </p:attrNameLst>
                                      </p:cBhvr>
                                    </p:animRot>
                                  </p:childTnLst>
                                </p:cTn>
                              </p:par>
                              <p:par>
                                <p:cTn id="228" presetID="34" presetClass="emph" presetSubtype="0" fill="hold" grpId="1" nodeType="withEffect">
                                  <p:stCondLst>
                                    <p:cond delay="0"/>
                                  </p:stCondLst>
                                  <p:iterate type="lt">
                                    <p:tmPct val="10000"/>
                                  </p:iterate>
                                  <p:childTnLst>
                                    <p:animMotion origin="layout" path="M 5E-6 1.11111E-6 L 5E-6 -0.07222 " pathEditMode="relative" rAng="0" ptsTypes="AA">
                                      <p:cBhvr>
                                        <p:cTn id="229" dur="250" accel="50000" decel="50000" autoRev="1" fill="hold">
                                          <p:stCondLst>
                                            <p:cond delay="0"/>
                                          </p:stCondLst>
                                        </p:cTn>
                                        <p:tgtEl>
                                          <p:spTgt spid="241"/>
                                        </p:tgtEl>
                                        <p:attrNameLst>
                                          <p:attrName>ppt_x</p:attrName>
                                          <p:attrName>ppt_y</p:attrName>
                                        </p:attrNameLst>
                                      </p:cBhvr>
                                      <p:rCtr x="0" y="-3611"/>
                                    </p:animMotion>
                                    <p:animRot by="1500000">
                                      <p:cBhvr>
                                        <p:cTn id="230" dur="125" fill="hold">
                                          <p:stCondLst>
                                            <p:cond delay="0"/>
                                          </p:stCondLst>
                                        </p:cTn>
                                        <p:tgtEl>
                                          <p:spTgt spid="241"/>
                                        </p:tgtEl>
                                        <p:attrNameLst>
                                          <p:attrName>r</p:attrName>
                                        </p:attrNameLst>
                                      </p:cBhvr>
                                    </p:animRot>
                                    <p:animRot by="-1500000">
                                      <p:cBhvr>
                                        <p:cTn id="231" dur="125" fill="hold">
                                          <p:stCondLst>
                                            <p:cond delay="125"/>
                                          </p:stCondLst>
                                        </p:cTn>
                                        <p:tgtEl>
                                          <p:spTgt spid="241"/>
                                        </p:tgtEl>
                                        <p:attrNameLst>
                                          <p:attrName>r</p:attrName>
                                        </p:attrNameLst>
                                      </p:cBhvr>
                                    </p:animRot>
                                    <p:animRot by="-1500000">
                                      <p:cBhvr>
                                        <p:cTn id="232" dur="125" fill="hold">
                                          <p:stCondLst>
                                            <p:cond delay="250"/>
                                          </p:stCondLst>
                                        </p:cTn>
                                        <p:tgtEl>
                                          <p:spTgt spid="241"/>
                                        </p:tgtEl>
                                        <p:attrNameLst>
                                          <p:attrName>r</p:attrName>
                                        </p:attrNameLst>
                                      </p:cBhvr>
                                    </p:animRot>
                                    <p:animRot by="1500000">
                                      <p:cBhvr>
                                        <p:cTn id="233" dur="125" fill="hold">
                                          <p:stCondLst>
                                            <p:cond delay="375"/>
                                          </p:stCondLst>
                                        </p:cTn>
                                        <p:tgtEl>
                                          <p:spTgt spid="241"/>
                                        </p:tgtEl>
                                        <p:attrNameLst>
                                          <p:attrName>r</p:attrName>
                                        </p:attrNameLst>
                                      </p:cBhvr>
                                    </p:animRot>
                                  </p:childTnLst>
                                </p:cTn>
                              </p:par>
                              <p:par>
                                <p:cTn id="234" presetID="34" presetClass="emph" presetSubtype="0" fill="hold" grpId="1" nodeType="withEffect">
                                  <p:stCondLst>
                                    <p:cond delay="0"/>
                                  </p:stCondLst>
                                  <p:iterate type="lt">
                                    <p:tmPct val="10000"/>
                                  </p:iterate>
                                  <p:childTnLst>
                                    <p:animMotion origin="layout" path="M 2.70833E-6 -1.85185E-6 L 2.70833E-6 -0.07222 " pathEditMode="relative" rAng="0" ptsTypes="AA">
                                      <p:cBhvr>
                                        <p:cTn id="235" dur="250" accel="50000" decel="50000" autoRev="1" fill="hold">
                                          <p:stCondLst>
                                            <p:cond delay="0"/>
                                          </p:stCondLst>
                                        </p:cTn>
                                        <p:tgtEl>
                                          <p:spTgt spid="216"/>
                                        </p:tgtEl>
                                        <p:attrNameLst>
                                          <p:attrName>ppt_x</p:attrName>
                                          <p:attrName>ppt_y</p:attrName>
                                        </p:attrNameLst>
                                      </p:cBhvr>
                                      <p:rCtr x="0" y="-3611"/>
                                    </p:animMotion>
                                    <p:animRot by="1500000">
                                      <p:cBhvr>
                                        <p:cTn id="236" dur="125" fill="hold">
                                          <p:stCondLst>
                                            <p:cond delay="0"/>
                                          </p:stCondLst>
                                        </p:cTn>
                                        <p:tgtEl>
                                          <p:spTgt spid="216"/>
                                        </p:tgtEl>
                                        <p:attrNameLst>
                                          <p:attrName>r</p:attrName>
                                        </p:attrNameLst>
                                      </p:cBhvr>
                                    </p:animRot>
                                    <p:animRot by="-1500000">
                                      <p:cBhvr>
                                        <p:cTn id="237" dur="125" fill="hold">
                                          <p:stCondLst>
                                            <p:cond delay="125"/>
                                          </p:stCondLst>
                                        </p:cTn>
                                        <p:tgtEl>
                                          <p:spTgt spid="216"/>
                                        </p:tgtEl>
                                        <p:attrNameLst>
                                          <p:attrName>r</p:attrName>
                                        </p:attrNameLst>
                                      </p:cBhvr>
                                    </p:animRot>
                                    <p:animRot by="-1500000">
                                      <p:cBhvr>
                                        <p:cTn id="238" dur="125" fill="hold">
                                          <p:stCondLst>
                                            <p:cond delay="250"/>
                                          </p:stCondLst>
                                        </p:cTn>
                                        <p:tgtEl>
                                          <p:spTgt spid="216"/>
                                        </p:tgtEl>
                                        <p:attrNameLst>
                                          <p:attrName>r</p:attrName>
                                        </p:attrNameLst>
                                      </p:cBhvr>
                                    </p:animRot>
                                    <p:animRot by="1500000">
                                      <p:cBhvr>
                                        <p:cTn id="239" dur="125" fill="hold">
                                          <p:stCondLst>
                                            <p:cond delay="375"/>
                                          </p:stCondLst>
                                        </p:cTn>
                                        <p:tgtEl>
                                          <p:spTgt spid="216"/>
                                        </p:tgtEl>
                                        <p:attrNameLst>
                                          <p:attrName>r</p:attrName>
                                        </p:attrNameLst>
                                      </p:cBhvr>
                                    </p:animRot>
                                  </p:childTnLst>
                                </p:cTn>
                              </p:par>
                              <p:par>
                                <p:cTn id="240" presetID="34" presetClass="emph" presetSubtype="0" fill="hold" grpId="1" nodeType="withEffect">
                                  <p:stCondLst>
                                    <p:cond delay="0"/>
                                  </p:stCondLst>
                                  <p:iterate type="lt">
                                    <p:tmPct val="10000"/>
                                  </p:iterate>
                                  <p:childTnLst>
                                    <p:animMotion origin="layout" path="M 3.75E-6 -1.48148E-6 L 3.75E-6 -0.07222 " pathEditMode="relative" rAng="0" ptsTypes="AA">
                                      <p:cBhvr>
                                        <p:cTn id="241" dur="250" accel="50000" decel="50000" autoRev="1" fill="hold">
                                          <p:stCondLst>
                                            <p:cond delay="0"/>
                                          </p:stCondLst>
                                        </p:cTn>
                                        <p:tgtEl>
                                          <p:spTgt spid="225"/>
                                        </p:tgtEl>
                                        <p:attrNameLst>
                                          <p:attrName>ppt_x</p:attrName>
                                          <p:attrName>ppt_y</p:attrName>
                                        </p:attrNameLst>
                                      </p:cBhvr>
                                      <p:rCtr x="0" y="-3611"/>
                                    </p:animMotion>
                                    <p:animRot by="1500000">
                                      <p:cBhvr>
                                        <p:cTn id="242" dur="125" fill="hold">
                                          <p:stCondLst>
                                            <p:cond delay="0"/>
                                          </p:stCondLst>
                                        </p:cTn>
                                        <p:tgtEl>
                                          <p:spTgt spid="225"/>
                                        </p:tgtEl>
                                        <p:attrNameLst>
                                          <p:attrName>r</p:attrName>
                                        </p:attrNameLst>
                                      </p:cBhvr>
                                    </p:animRot>
                                    <p:animRot by="-1500000">
                                      <p:cBhvr>
                                        <p:cTn id="243" dur="125" fill="hold">
                                          <p:stCondLst>
                                            <p:cond delay="125"/>
                                          </p:stCondLst>
                                        </p:cTn>
                                        <p:tgtEl>
                                          <p:spTgt spid="225"/>
                                        </p:tgtEl>
                                        <p:attrNameLst>
                                          <p:attrName>r</p:attrName>
                                        </p:attrNameLst>
                                      </p:cBhvr>
                                    </p:animRot>
                                    <p:animRot by="-1500000">
                                      <p:cBhvr>
                                        <p:cTn id="244" dur="125" fill="hold">
                                          <p:stCondLst>
                                            <p:cond delay="250"/>
                                          </p:stCondLst>
                                        </p:cTn>
                                        <p:tgtEl>
                                          <p:spTgt spid="225"/>
                                        </p:tgtEl>
                                        <p:attrNameLst>
                                          <p:attrName>r</p:attrName>
                                        </p:attrNameLst>
                                      </p:cBhvr>
                                    </p:animRot>
                                    <p:animRot by="1500000">
                                      <p:cBhvr>
                                        <p:cTn id="245" dur="125" fill="hold">
                                          <p:stCondLst>
                                            <p:cond delay="375"/>
                                          </p:stCondLst>
                                        </p:cTn>
                                        <p:tgtEl>
                                          <p:spTgt spid="225"/>
                                        </p:tgtEl>
                                        <p:attrNameLst>
                                          <p:attrName>r</p:attrName>
                                        </p:attrNameLst>
                                      </p:cBhvr>
                                    </p:animRot>
                                  </p:childTnLst>
                                </p:cTn>
                              </p:par>
                              <p:par>
                                <p:cTn id="246" presetID="34" presetClass="emph" presetSubtype="0" fill="hold" grpId="1" nodeType="withEffect">
                                  <p:stCondLst>
                                    <p:cond delay="0"/>
                                  </p:stCondLst>
                                  <p:iterate type="lt">
                                    <p:tmPct val="10000"/>
                                  </p:iterate>
                                  <p:childTnLst>
                                    <p:animMotion origin="layout" path="M 0.0 0.0 L 0.0 -0.07213" pathEditMode="relative" ptsTypes="">
                                      <p:cBhvr>
                                        <p:cTn id="247" dur="250" accel="50000" decel="50000" autoRev="1" fill="hold">
                                          <p:stCondLst>
                                            <p:cond delay="0"/>
                                          </p:stCondLst>
                                        </p:cTn>
                                        <p:tgtEl>
                                          <p:spTgt spid="142"/>
                                        </p:tgtEl>
                                        <p:attrNameLst>
                                          <p:attrName>ppt_x</p:attrName>
                                          <p:attrName>ppt_y</p:attrName>
                                        </p:attrNameLst>
                                      </p:cBhvr>
                                    </p:animMotion>
                                    <p:animRot by="1500000">
                                      <p:cBhvr>
                                        <p:cTn id="248" dur="125" fill="hold">
                                          <p:stCondLst>
                                            <p:cond delay="0"/>
                                          </p:stCondLst>
                                        </p:cTn>
                                        <p:tgtEl>
                                          <p:spTgt spid="142"/>
                                        </p:tgtEl>
                                        <p:attrNameLst>
                                          <p:attrName>r</p:attrName>
                                        </p:attrNameLst>
                                      </p:cBhvr>
                                    </p:animRot>
                                    <p:animRot by="-1500000">
                                      <p:cBhvr>
                                        <p:cTn id="249" dur="125" fill="hold">
                                          <p:stCondLst>
                                            <p:cond delay="125"/>
                                          </p:stCondLst>
                                        </p:cTn>
                                        <p:tgtEl>
                                          <p:spTgt spid="142"/>
                                        </p:tgtEl>
                                        <p:attrNameLst>
                                          <p:attrName>r</p:attrName>
                                        </p:attrNameLst>
                                      </p:cBhvr>
                                    </p:animRot>
                                    <p:animRot by="-1500000">
                                      <p:cBhvr>
                                        <p:cTn id="250" dur="125" fill="hold">
                                          <p:stCondLst>
                                            <p:cond delay="250"/>
                                          </p:stCondLst>
                                        </p:cTn>
                                        <p:tgtEl>
                                          <p:spTgt spid="142"/>
                                        </p:tgtEl>
                                        <p:attrNameLst>
                                          <p:attrName>r</p:attrName>
                                        </p:attrNameLst>
                                      </p:cBhvr>
                                    </p:animRot>
                                    <p:animRot by="1500000">
                                      <p:cBhvr>
                                        <p:cTn id="251" dur="125" fill="hold">
                                          <p:stCondLst>
                                            <p:cond delay="375"/>
                                          </p:stCondLst>
                                        </p:cTn>
                                        <p:tgtEl>
                                          <p:spTgt spid="142"/>
                                        </p:tgtEl>
                                        <p:attrNameLst>
                                          <p:attrName>r</p:attrName>
                                        </p:attrNameLst>
                                      </p:cBhvr>
                                    </p:animRot>
                                  </p:childTnLst>
                                </p:cTn>
                              </p:par>
                              <p:par>
                                <p:cTn id="252" presetID="34" presetClass="emph" presetSubtype="0" fill="hold" grpId="1" nodeType="withEffect">
                                  <p:stCondLst>
                                    <p:cond delay="0"/>
                                  </p:stCondLst>
                                  <p:iterate type="lt">
                                    <p:tmPct val="10000"/>
                                  </p:iterate>
                                  <p:childTnLst>
                                    <p:animMotion origin="layout" path="M 0.0 0.0 L 0.0 -0.07213" pathEditMode="relative" ptsTypes="">
                                      <p:cBhvr>
                                        <p:cTn id="253" dur="250" accel="50000" decel="50000" autoRev="1" fill="hold">
                                          <p:stCondLst>
                                            <p:cond delay="0"/>
                                          </p:stCondLst>
                                        </p:cTn>
                                        <p:tgtEl>
                                          <p:spTgt spid="169"/>
                                        </p:tgtEl>
                                        <p:attrNameLst>
                                          <p:attrName>ppt_x</p:attrName>
                                          <p:attrName>ppt_y</p:attrName>
                                        </p:attrNameLst>
                                      </p:cBhvr>
                                    </p:animMotion>
                                    <p:animRot by="1500000">
                                      <p:cBhvr>
                                        <p:cTn id="254" dur="125" fill="hold">
                                          <p:stCondLst>
                                            <p:cond delay="0"/>
                                          </p:stCondLst>
                                        </p:cTn>
                                        <p:tgtEl>
                                          <p:spTgt spid="169"/>
                                        </p:tgtEl>
                                        <p:attrNameLst>
                                          <p:attrName>r</p:attrName>
                                        </p:attrNameLst>
                                      </p:cBhvr>
                                    </p:animRot>
                                    <p:animRot by="-1500000">
                                      <p:cBhvr>
                                        <p:cTn id="255" dur="125" fill="hold">
                                          <p:stCondLst>
                                            <p:cond delay="125"/>
                                          </p:stCondLst>
                                        </p:cTn>
                                        <p:tgtEl>
                                          <p:spTgt spid="169"/>
                                        </p:tgtEl>
                                        <p:attrNameLst>
                                          <p:attrName>r</p:attrName>
                                        </p:attrNameLst>
                                      </p:cBhvr>
                                    </p:animRot>
                                    <p:animRot by="-1500000">
                                      <p:cBhvr>
                                        <p:cTn id="256" dur="125" fill="hold">
                                          <p:stCondLst>
                                            <p:cond delay="250"/>
                                          </p:stCondLst>
                                        </p:cTn>
                                        <p:tgtEl>
                                          <p:spTgt spid="169"/>
                                        </p:tgtEl>
                                        <p:attrNameLst>
                                          <p:attrName>r</p:attrName>
                                        </p:attrNameLst>
                                      </p:cBhvr>
                                    </p:animRot>
                                    <p:animRot by="1500000">
                                      <p:cBhvr>
                                        <p:cTn id="257" dur="125" fill="hold">
                                          <p:stCondLst>
                                            <p:cond delay="375"/>
                                          </p:stCondLst>
                                        </p:cTn>
                                        <p:tgtEl>
                                          <p:spTgt spid="169"/>
                                        </p:tgtEl>
                                        <p:attrNameLst>
                                          <p:attrName>r</p:attrName>
                                        </p:attrNameLst>
                                      </p:cBhvr>
                                    </p:animRot>
                                  </p:childTnLst>
                                </p:cTn>
                              </p:par>
                              <p:par>
                                <p:cTn id="258" presetID="34" presetClass="emph" presetSubtype="0" fill="hold" grpId="1" nodeType="withEffect">
                                  <p:stCondLst>
                                    <p:cond delay="0"/>
                                  </p:stCondLst>
                                  <p:iterate type="lt">
                                    <p:tmPct val="10000"/>
                                  </p:iterate>
                                  <p:childTnLst>
                                    <p:animMotion origin="layout" path="M 0.0 0.0 L 0.0 -0.07213" pathEditMode="relative" ptsTypes="">
                                      <p:cBhvr>
                                        <p:cTn id="259" dur="250" accel="50000" decel="50000" autoRev="1" fill="hold">
                                          <p:stCondLst>
                                            <p:cond delay="0"/>
                                          </p:stCondLst>
                                        </p:cTn>
                                        <p:tgtEl>
                                          <p:spTgt spid="191"/>
                                        </p:tgtEl>
                                        <p:attrNameLst>
                                          <p:attrName>ppt_x</p:attrName>
                                          <p:attrName>ppt_y</p:attrName>
                                        </p:attrNameLst>
                                      </p:cBhvr>
                                    </p:animMotion>
                                    <p:animRot by="1500000">
                                      <p:cBhvr>
                                        <p:cTn id="260" dur="125" fill="hold">
                                          <p:stCondLst>
                                            <p:cond delay="0"/>
                                          </p:stCondLst>
                                        </p:cTn>
                                        <p:tgtEl>
                                          <p:spTgt spid="191"/>
                                        </p:tgtEl>
                                        <p:attrNameLst>
                                          <p:attrName>r</p:attrName>
                                        </p:attrNameLst>
                                      </p:cBhvr>
                                    </p:animRot>
                                    <p:animRot by="-1500000">
                                      <p:cBhvr>
                                        <p:cTn id="261" dur="125" fill="hold">
                                          <p:stCondLst>
                                            <p:cond delay="125"/>
                                          </p:stCondLst>
                                        </p:cTn>
                                        <p:tgtEl>
                                          <p:spTgt spid="191"/>
                                        </p:tgtEl>
                                        <p:attrNameLst>
                                          <p:attrName>r</p:attrName>
                                        </p:attrNameLst>
                                      </p:cBhvr>
                                    </p:animRot>
                                    <p:animRot by="-1500000">
                                      <p:cBhvr>
                                        <p:cTn id="262" dur="125" fill="hold">
                                          <p:stCondLst>
                                            <p:cond delay="250"/>
                                          </p:stCondLst>
                                        </p:cTn>
                                        <p:tgtEl>
                                          <p:spTgt spid="191"/>
                                        </p:tgtEl>
                                        <p:attrNameLst>
                                          <p:attrName>r</p:attrName>
                                        </p:attrNameLst>
                                      </p:cBhvr>
                                    </p:animRot>
                                    <p:animRot by="1500000">
                                      <p:cBhvr>
                                        <p:cTn id="263" dur="125" fill="hold">
                                          <p:stCondLst>
                                            <p:cond delay="375"/>
                                          </p:stCondLst>
                                        </p:cTn>
                                        <p:tgtEl>
                                          <p:spTgt spid="191"/>
                                        </p:tgtEl>
                                        <p:attrNameLst>
                                          <p:attrName>r</p:attrName>
                                        </p:attrNameLst>
                                      </p:cBhvr>
                                    </p:animRot>
                                  </p:childTnLst>
                                </p:cTn>
                              </p:par>
                              <p:par>
                                <p:cTn id="264" presetID="34" presetClass="emph" presetSubtype="0" fill="hold" grpId="1" nodeType="withEffect">
                                  <p:stCondLst>
                                    <p:cond delay="0"/>
                                  </p:stCondLst>
                                  <p:iterate type="lt">
                                    <p:tmPct val="10000"/>
                                  </p:iterate>
                                  <p:childTnLst>
                                    <p:animMotion origin="layout" path="M 0.0 0.0 L 0.0 -0.07213" pathEditMode="relative" ptsTypes="">
                                      <p:cBhvr>
                                        <p:cTn id="265" dur="250" accel="50000" decel="50000" autoRev="1" fill="hold">
                                          <p:stCondLst>
                                            <p:cond delay="0"/>
                                          </p:stCondLst>
                                        </p:cTn>
                                        <p:tgtEl>
                                          <p:spTgt spid="174"/>
                                        </p:tgtEl>
                                        <p:attrNameLst>
                                          <p:attrName>ppt_x</p:attrName>
                                          <p:attrName>ppt_y</p:attrName>
                                        </p:attrNameLst>
                                      </p:cBhvr>
                                    </p:animMotion>
                                    <p:animRot by="1500000">
                                      <p:cBhvr>
                                        <p:cTn id="266" dur="125" fill="hold">
                                          <p:stCondLst>
                                            <p:cond delay="0"/>
                                          </p:stCondLst>
                                        </p:cTn>
                                        <p:tgtEl>
                                          <p:spTgt spid="174"/>
                                        </p:tgtEl>
                                        <p:attrNameLst>
                                          <p:attrName>r</p:attrName>
                                        </p:attrNameLst>
                                      </p:cBhvr>
                                    </p:animRot>
                                    <p:animRot by="-1500000">
                                      <p:cBhvr>
                                        <p:cTn id="267" dur="125" fill="hold">
                                          <p:stCondLst>
                                            <p:cond delay="125"/>
                                          </p:stCondLst>
                                        </p:cTn>
                                        <p:tgtEl>
                                          <p:spTgt spid="174"/>
                                        </p:tgtEl>
                                        <p:attrNameLst>
                                          <p:attrName>r</p:attrName>
                                        </p:attrNameLst>
                                      </p:cBhvr>
                                    </p:animRot>
                                    <p:animRot by="-1500000">
                                      <p:cBhvr>
                                        <p:cTn id="268" dur="125" fill="hold">
                                          <p:stCondLst>
                                            <p:cond delay="250"/>
                                          </p:stCondLst>
                                        </p:cTn>
                                        <p:tgtEl>
                                          <p:spTgt spid="174"/>
                                        </p:tgtEl>
                                        <p:attrNameLst>
                                          <p:attrName>r</p:attrName>
                                        </p:attrNameLst>
                                      </p:cBhvr>
                                    </p:animRot>
                                    <p:animRot by="1500000">
                                      <p:cBhvr>
                                        <p:cTn id="269" dur="125" fill="hold">
                                          <p:stCondLst>
                                            <p:cond delay="375"/>
                                          </p:stCondLst>
                                        </p:cTn>
                                        <p:tgtEl>
                                          <p:spTgt spid="17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p:bldP spid="129" grpId="0"/>
      <p:bldP spid="130" grpId="0"/>
      <p:bldP spid="131" grpId="0"/>
      <p:bldP spid="131" grpId="1"/>
      <p:bldP spid="133" grpId="0"/>
      <p:bldP spid="134" grpId="0"/>
      <p:bldP spid="136" grpId="0"/>
      <p:bldP spid="137" grpId="0"/>
      <p:bldP spid="138" grpId="0"/>
      <p:bldP spid="139" grpId="0"/>
      <p:bldP spid="139" grpId="1"/>
      <p:bldP spid="140" grpId="0"/>
      <p:bldP spid="141" grpId="0"/>
      <p:bldP spid="142" grpId="0"/>
      <p:bldP spid="142" grpId="1"/>
      <p:bldP spid="143" grpId="0"/>
      <p:bldP spid="144" grpId="0"/>
      <p:bldP spid="145" grpId="0"/>
      <p:bldP spid="166" grpId="0"/>
      <p:bldP spid="167" grpId="0"/>
      <p:bldP spid="168" grpId="0"/>
      <p:bldP spid="169" grpId="0"/>
      <p:bldP spid="169" grpId="1"/>
      <p:bldP spid="173" grpId="0"/>
      <p:bldP spid="174" grpId="0"/>
      <p:bldP spid="174" grpId="1"/>
      <p:bldP spid="175" grpId="0"/>
      <p:bldP spid="179" grpId="0"/>
      <p:bldP spid="180" grpId="0"/>
      <p:bldP spid="181" grpId="0"/>
      <p:bldP spid="185" grpId="0"/>
      <p:bldP spid="186" grpId="0"/>
      <p:bldP spid="187" grpId="0"/>
      <p:bldP spid="191" grpId="0"/>
      <p:bldP spid="191" grpId="1"/>
      <p:bldP spid="192" grpId="0"/>
      <p:bldP spid="209" grpId="0"/>
      <p:bldP spid="210" grpId="0"/>
      <p:bldP spid="211" grpId="0"/>
      <p:bldP spid="215" grpId="0"/>
      <p:bldP spid="216" grpId="0"/>
      <p:bldP spid="216" grpId="1"/>
      <p:bldP spid="217" grpId="0"/>
      <p:bldP spid="220" grpId="0"/>
      <p:bldP spid="224" grpId="0"/>
      <p:bldP spid="225" grpId="0"/>
      <p:bldP spid="225" grpId="1"/>
      <p:bldP spid="227" grpId="0"/>
      <p:bldP spid="228" grpId="0"/>
      <p:bldP spid="228" grpId="1"/>
      <p:bldP spid="236" grpId="0"/>
      <p:bldP spid="239" grpId="0"/>
      <p:bldP spid="241" grpId="0"/>
      <p:bldP spid="241"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iết">
            <a:extLst>
              <a:ext uri="{FF2B5EF4-FFF2-40B4-BE49-F238E27FC236}">
                <a16:creationId xmlns:a16="http://schemas.microsoft.com/office/drawing/2014/main" xmlns="" id="{3B95EE9C-14C8-4318-B99C-AD2D6B3A0F5E}"/>
              </a:ext>
            </a:extLst>
          </p:cNvPr>
          <p:cNvSpPr txBox="1"/>
          <p:nvPr/>
        </p:nvSpPr>
        <p:spPr>
          <a:xfrm>
            <a:off x="-198475" y="935665"/>
            <a:ext cx="12115800" cy="584775"/>
          </a:xfrm>
          <a:prstGeom prst="rect">
            <a:avLst/>
          </a:prstGeom>
          <a:noFill/>
        </p:spPr>
        <p:txBody>
          <a:bodyPr wrap="square" rtlCol="0">
            <a:spAutoFit/>
          </a:bodyPr>
          <a:lstStyle/>
          <a:p>
            <a:pPr lvl="0" algn="ctr" defTabSz="914377">
              <a:defRPr/>
            </a:pPr>
            <a:r>
              <a:rPr lang="en-US" sz="3200" b="1" dirty="0">
                <a:solidFill>
                  <a:prstClr val="black"/>
                </a:solidFill>
                <a:latin typeface="Cambria" panose="02040503050406030204" pitchFamily="18" charset="0"/>
                <a:ea typeface="Cambria" panose="02040503050406030204" pitchFamily="18" charset="0"/>
                <a:cs typeface="Arial-Rounded" panose="020B0500000000000000" pitchFamily="34" charset="0"/>
              </a:rPr>
              <a:t>4. </a:t>
            </a:r>
            <a:r>
              <a:rPr lang="vi-VN" sz="3200" b="1" dirty="0">
                <a:solidFill>
                  <a:prstClr val="black"/>
                </a:solidFill>
                <a:latin typeface="Cambria" panose="02040503050406030204" pitchFamily="18" charset="0"/>
                <a:ea typeface="Cambria" panose="02040503050406030204" pitchFamily="18" charset="0"/>
                <a:cs typeface="Arial-Rounded" panose="020B0500000000000000" pitchFamily="34" charset="0"/>
              </a:rPr>
              <a:t>Mỗi câu trong mẩu chuyện dưới đây thuộc kiểu câu nào?</a:t>
            </a:r>
          </a:p>
        </p:txBody>
      </p:sp>
      <p:pic>
        <p:nvPicPr>
          <p:cNvPr id="10" name="Picture 9">
            <a:extLst>
              <a:ext uri="{FF2B5EF4-FFF2-40B4-BE49-F238E27FC236}">
                <a16:creationId xmlns:a16="http://schemas.microsoft.com/office/drawing/2014/main" xmlns="" id="{2BF2A358-3CE7-468B-8831-C41433CA9D49}"/>
              </a:ext>
            </a:extLst>
          </p:cNvPr>
          <p:cNvPicPr>
            <a:picLocks noChangeAspect="1"/>
          </p:cNvPicPr>
          <p:nvPr/>
        </p:nvPicPr>
        <p:blipFill>
          <a:blip r:embed="rId2"/>
          <a:stretch>
            <a:fillRect/>
          </a:stretch>
        </p:blipFill>
        <p:spPr>
          <a:xfrm>
            <a:off x="495517" y="1750052"/>
            <a:ext cx="8262577" cy="4024313"/>
          </a:xfrm>
          <a:prstGeom prst="rect">
            <a:avLst/>
          </a:prstGeom>
          <a:ln>
            <a:noFill/>
          </a:ln>
          <a:effectLst>
            <a:softEdge rad="112500"/>
          </a:effectLst>
        </p:spPr>
      </p:pic>
      <p:grpSp>
        <p:nvGrpSpPr>
          <p:cNvPr id="79" name="Group 78">
            <a:extLst>
              <a:ext uri="{FF2B5EF4-FFF2-40B4-BE49-F238E27FC236}">
                <a16:creationId xmlns:a16="http://schemas.microsoft.com/office/drawing/2014/main" xmlns="" id="{73E1AA21-19C7-447B-BBE5-53DA01AE9CA7}"/>
              </a:ext>
            </a:extLst>
          </p:cNvPr>
          <p:cNvGrpSpPr/>
          <p:nvPr/>
        </p:nvGrpSpPr>
        <p:grpSpPr>
          <a:xfrm>
            <a:off x="8835640" y="2849407"/>
            <a:ext cx="2853802" cy="2924958"/>
            <a:chOff x="7774871" y="1245992"/>
            <a:chExt cx="2732340" cy="2442724"/>
          </a:xfrm>
        </p:grpSpPr>
        <p:pic>
          <p:nvPicPr>
            <p:cNvPr id="80" name="图片 2" descr="2">
              <a:extLst>
                <a:ext uri="{FF2B5EF4-FFF2-40B4-BE49-F238E27FC236}">
                  <a16:creationId xmlns:a16="http://schemas.microsoft.com/office/drawing/2014/main" xmlns="" id="{8C24963B-A6A8-4363-9E4D-DCA829A792E0}"/>
                </a:ext>
              </a:extLst>
            </p:cNvPr>
            <p:cNvPicPr>
              <a:picLocks noChangeAspect="1"/>
            </p:cNvPicPr>
            <p:nvPr/>
          </p:nvPicPr>
          <p:blipFill>
            <a:blip r:embed="rId3"/>
            <a:stretch>
              <a:fillRect/>
            </a:stretch>
          </p:blipFill>
          <p:spPr>
            <a:xfrm>
              <a:off x="7774871" y="1245992"/>
              <a:ext cx="2732340" cy="2316139"/>
            </a:xfrm>
            <a:prstGeom prst="rect">
              <a:avLst/>
            </a:prstGeom>
          </p:spPr>
        </p:pic>
        <p:sp>
          <p:nvSpPr>
            <p:cNvPr id="81" name="Rounded Rectangle 16">
              <a:extLst>
                <a:ext uri="{FF2B5EF4-FFF2-40B4-BE49-F238E27FC236}">
                  <a16:creationId xmlns:a16="http://schemas.microsoft.com/office/drawing/2014/main" xmlns="" id="{ED602C05-1726-4B22-9DC5-34EF4D4F3C3F}"/>
                </a:ext>
              </a:extLst>
            </p:cNvPr>
            <p:cNvSpPr/>
            <p:nvPr/>
          </p:nvSpPr>
          <p:spPr>
            <a:xfrm>
              <a:off x="7995451" y="2931696"/>
              <a:ext cx="2240819" cy="75702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dirty="0" err="1"/>
                <a:t>Thảo</a:t>
              </a:r>
              <a:r>
                <a:rPr lang="en-US" sz="3200" dirty="0"/>
                <a:t> </a:t>
              </a:r>
              <a:r>
                <a:rPr lang="en-US" sz="3200" dirty="0" err="1"/>
                <a:t>luận</a:t>
              </a:r>
              <a:r>
                <a:rPr lang="en-US" sz="3200" dirty="0"/>
                <a:t> </a:t>
              </a:r>
              <a:r>
                <a:rPr lang="en-US" sz="3200" dirty="0" err="1"/>
                <a:t>nhóm</a:t>
              </a:r>
              <a:endParaRPr lang="en-US" sz="3200" dirty="0"/>
            </a:p>
          </p:txBody>
        </p:sp>
      </p:grpSp>
    </p:spTree>
    <p:extLst>
      <p:ext uri="{BB962C8B-B14F-4D97-AF65-F5344CB8AC3E}">
        <p14:creationId xmlns:p14="http://schemas.microsoft.com/office/powerpoint/2010/main" val="295488895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79"/>
                                        </p:tgtEl>
                                        <p:attrNameLst>
                                          <p:attrName>style.visibility</p:attrName>
                                        </p:attrNameLst>
                                      </p:cBhvr>
                                      <p:to>
                                        <p:strVal val="visible"/>
                                      </p:to>
                                    </p:set>
                                    <p:anim calcmode="lin" valueType="num">
                                      <p:cBhvr>
                                        <p:cTn id="17" dur="1000" fill="hold"/>
                                        <p:tgtEl>
                                          <p:spTgt spid="79"/>
                                        </p:tgtEl>
                                        <p:attrNameLst>
                                          <p:attrName>ppt_w</p:attrName>
                                        </p:attrNameLst>
                                      </p:cBhvr>
                                      <p:tavLst>
                                        <p:tav tm="0">
                                          <p:val>
                                            <p:fltVal val="0"/>
                                          </p:val>
                                        </p:tav>
                                        <p:tav tm="100000">
                                          <p:val>
                                            <p:strVal val="#ppt_w"/>
                                          </p:val>
                                        </p:tav>
                                      </p:tavLst>
                                    </p:anim>
                                    <p:anim calcmode="lin" valueType="num">
                                      <p:cBhvr>
                                        <p:cTn id="18" dur="1000" fill="hold"/>
                                        <p:tgtEl>
                                          <p:spTgt spid="79"/>
                                        </p:tgtEl>
                                        <p:attrNameLst>
                                          <p:attrName>ppt_h</p:attrName>
                                        </p:attrNameLst>
                                      </p:cBhvr>
                                      <p:tavLst>
                                        <p:tav tm="0">
                                          <p:val>
                                            <p:fltVal val="0"/>
                                          </p:val>
                                        </p:tav>
                                        <p:tav tm="100000">
                                          <p:val>
                                            <p:strVal val="#ppt_h"/>
                                          </p:val>
                                        </p:tav>
                                      </p:tavLst>
                                    </p:anim>
                                    <p:anim calcmode="lin" valueType="num">
                                      <p:cBhvr>
                                        <p:cTn id="19" dur="1000" fill="hold"/>
                                        <p:tgtEl>
                                          <p:spTgt spid="79"/>
                                        </p:tgtEl>
                                        <p:attrNameLst>
                                          <p:attrName>style.rotation</p:attrName>
                                        </p:attrNameLst>
                                      </p:cBhvr>
                                      <p:tavLst>
                                        <p:tav tm="0">
                                          <p:val>
                                            <p:fltVal val="90"/>
                                          </p:val>
                                        </p:tav>
                                        <p:tav tm="100000">
                                          <p:val>
                                            <p:fltVal val="0"/>
                                          </p:val>
                                        </p:tav>
                                      </p:tavLst>
                                    </p:anim>
                                    <p:animEffect transition="in" filter="fade">
                                      <p:cBhvr>
                                        <p:cTn id="20" dur="10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FDC3509-C10E-3543-51E5-1B9B5D23F4F3}"/>
            </a:ext>
          </a:extLst>
        </p:cNvPr>
        <p:cNvGrpSpPr/>
        <p:nvPr/>
      </p:nvGrpSpPr>
      <p:grpSpPr>
        <a:xfrm>
          <a:off x="0" y="0"/>
          <a:ext cx="0" cy="0"/>
          <a:chOff x="0" y="0"/>
          <a:chExt cx="0" cy="0"/>
        </a:xfrm>
      </p:grpSpPr>
      <p:pic>
        <p:nvPicPr>
          <p:cNvPr id="11" name="图片 10">
            <a:extLst>
              <a:ext uri="{FF2B5EF4-FFF2-40B4-BE49-F238E27FC236}">
                <a16:creationId xmlns:a16="http://schemas.microsoft.com/office/drawing/2014/main" xmlns="" id="{AD42ADCB-0664-B297-BFA8-787824133D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775" y="-65613"/>
            <a:ext cx="10708880" cy="5998327"/>
          </a:xfrm>
          <a:prstGeom prst="rect">
            <a:avLst/>
          </a:prstGeom>
        </p:spPr>
      </p:pic>
      <p:pic>
        <p:nvPicPr>
          <p:cNvPr id="12" name="图片 11">
            <a:extLst>
              <a:ext uri="{FF2B5EF4-FFF2-40B4-BE49-F238E27FC236}">
                <a16:creationId xmlns:a16="http://schemas.microsoft.com/office/drawing/2014/main" xmlns="" id="{E8C445FB-2C2C-2FDE-57AB-B0350E8B7D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150963"/>
            <a:ext cx="12192000" cy="707037"/>
          </a:xfrm>
          <a:prstGeom prst="rect">
            <a:avLst/>
          </a:prstGeom>
        </p:spPr>
      </p:pic>
      <p:pic>
        <p:nvPicPr>
          <p:cNvPr id="2" name="图片 12">
            <a:extLst>
              <a:ext uri="{FF2B5EF4-FFF2-40B4-BE49-F238E27FC236}">
                <a16:creationId xmlns:a16="http://schemas.microsoft.com/office/drawing/2014/main" xmlns="" id="{A883EC67-85B8-DAC1-F444-00BDECCF2C3F}"/>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734300" y="5971606"/>
            <a:ext cx="3181350" cy="674237"/>
          </a:xfrm>
          <a:prstGeom prst="rect">
            <a:avLst/>
          </a:prstGeom>
        </p:spPr>
      </p:pic>
      <p:pic>
        <p:nvPicPr>
          <p:cNvPr id="3" name="图片 13">
            <a:extLst>
              <a:ext uri="{FF2B5EF4-FFF2-40B4-BE49-F238E27FC236}">
                <a16:creationId xmlns:a16="http://schemas.microsoft.com/office/drawing/2014/main" xmlns="" id="{F71512A1-EBA1-30F3-AE9E-E593655C69BB}"/>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107208" y="5466300"/>
            <a:ext cx="1455737" cy="1291541"/>
          </a:xfrm>
          <a:prstGeom prst="rect">
            <a:avLst/>
          </a:prstGeom>
        </p:spPr>
      </p:pic>
      <p:pic>
        <p:nvPicPr>
          <p:cNvPr id="18" name="图片 17">
            <a:extLst>
              <a:ext uri="{FF2B5EF4-FFF2-40B4-BE49-F238E27FC236}">
                <a16:creationId xmlns:a16="http://schemas.microsoft.com/office/drawing/2014/main" xmlns="" id="{0A8A68E4-8BB9-A283-4826-96F8A9DBC315}"/>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657207" y="5098246"/>
            <a:ext cx="1711325" cy="1519130"/>
          </a:xfrm>
          <a:prstGeom prst="rect">
            <a:avLst/>
          </a:prstGeom>
        </p:spPr>
      </p:pic>
      <p:pic>
        <p:nvPicPr>
          <p:cNvPr id="4" name="图片 2">
            <a:extLst>
              <a:ext uri="{FF2B5EF4-FFF2-40B4-BE49-F238E27FC236}">
                <a16:creationId xmlns:a16="http://schemas.microsoft.com/office/drawing/2014/main" xmlns="" id="{28E5BCF5-8379-EB83-2CFB-9C8549B0C50D}"/>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rcRect l="6912" t="32558" r="6847" b="27752"/>
          <a:stretch/>
        </p:blipFill>
        <p:spPr>
          <a:xfrm>
            <a:off x="59078" y="4215186"/>
            <a:ext cx="4661559" cy="2681706"/>
          </a:xfrm>
          <a:prstGeom prst="rect">
            <a:avLst/>
          </a:prstGeom>
        </p:spPr>
      </p:pic>
      <p:sp>
        <p:nvSpPr>
          <p:cNvPr id="5" name="TextBox 4">
            <a:extLst>
              <a:ext uri="{FF2B5EF4-FFF2-40B4-BE49-F238E27FC236}">
                <a16:creationId xmlns:a16="http://schemas.microsoft.com/office/drawing/2014/main" xmlns="" id="{E4ABCC22-A98E-54C1-80F6-C284E2144B7A}"/>
              </a:ext>
            </a:extLst>
          </p:cNvPr>
          <p:cNvSpPr txBox="1"/>
          <p:nvPr/>
        </p:nvSpPr>
        <p:spPr>
          <a:xfrm>
            <a:off x="2785604" y="2511528"/>
            <a:ext cx="7428865"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C23433"/>
                </a:solidFill>
                <a:effectLst/>
                <a:uLnTx/>
                <a:uFillTx/>
                <a:latin typeface="Cambria" panose="02040503050406030204" pitchFamily="18" charset="0"/>
                <a:ea typeface="Cambria" panose="02040503050406030204" pitchFamily="18" charset="0"/>
                <a:cs typeface="+mn-cs"/>
              </a:rPr>
              <a:t>Chia </a:t>
            </a:r>
            <a:r>
              <a:rPr kumimoji="0" lang="en-US" sz="6600" b="1" i="0" u="none" strike="noStrike" kern="1200" cap="none" spc="0" normalizeH="0" baseline="0" noProof="0" dirty="0" err="1">
                <a:ln>
                  <a:noFill/>
                </a:ln>
                <a:solidFill>
                  <a:srgbClr val="C23433"/>
                </a:solidFill>
                <a:effectLst/>
                <a:uLnTx/>
                <a:uFillTx/>
                <a:latin typeface="Cambria" panose="02040503050406030204" pitchFamily="18" charset="0"/>
                <a:ea typeface="Cambria" panose="02040503050406030204" pitchFamily="18" charset="0"/>
                <a:cs typeface="+mn-cs"/>
              </a:rPr>
              <a:t>sẻ</a:t>
            </a:r>
            <a:r>
              <a:rPr kumimoji="0" lang="en-US" sz="6600" b="1" i="0" u="none" strike="noStrike" kern="1200" cap="none" spc="0" normalizeH="0" baseline="0" noProof="0" dirty="0">
                <a:ln>
                  <a:noFill/>
                </a:ln>
                <a:solidFill>
                  <a:srgbClr val="C23433"/>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C23433"/>
                </a:solidFill>
                <a:effectLst/>
                <a:uLnTx/>
                <a:uFillTx/>
                <a:latin typeface="Cambria" panose="02040503050406030204" pitchFamily="18" charset="0"/>
                <a:ea typeface="Cambria" panose="02040503050406030204" pitchFamily="18" charset="0"/>
                <a:cs typeface="+mn-cs"/>
              </a:rPr>
              <a:t>trước</a:t>
            </a:r>
            <a:r>
              <a:rPr kumimoji="0" lang="en-US" sz="6600" b="1" i="0" u="none" strike="noStrike" kern="1200" cap="none" spc="0" normalizeH="0" baseline="0" noProof="0" dirty="0">
                <a:ln>
                  <a:noFill/>
                </a:ln>
                <a:solidFill>
                  <a:srgbClr val="C23433"/>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C23433"/>
                </a:solidFill>
                <a:effectLst/>
                <a:uLnTx/>
                <a:uFillTx/>
                <a:latin typeface="Cambria" panose="02040503050406030204" pitchFamily="18" charset="0"/>
                <a:ea typeface="Cambria" panose="02040503050406030204" pitchFamily="18" charset="0"/>
                <a:cs typeface="+mn-cs"/>
              </a:rPr>
              <a:t>lớp</a:t>
            </a:r>
            <a:endParaRPr kumimoji="0" lang="en-US" sz="6600" b="1" i="0" u="none" strike="noStrike" kern="1200" cap="none" spc="0" normalizeH="0" baseline="0" noProof="0" dirty="0">
              <a:ln>
                <a:noFill/>
              </a:ln>
              <a:solidFill>
                <a:srgbClr val="C23433"/>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31409787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anim calcmode="lin" valueType="num">
                                      <p:cBhvr>
                                        <p:cTn id="8" dur="2000" fill="hold"/>
                                        <p:tgtEl>
                                          <p:spTgt spid="11"/>
                                        </p:tgtEl>
                                        <p:attrNameLst>
                                          <p:attrName>ppt_w</p:attrName>
                                        </p:attrNameLst>
                                      </p:cBhvr>
                                      <p:tavLst>
                                        <p:tav tm="0" fmla="#ppt_w*sin(2.5*pi*$)">
                                          <p:val>
                                            <p:fltVal val="0"/>
                                          </p:val>
                                        </p:tav>
                                        <p:tav tm="100000">
                                          <p:val>
                                            <p:fltVal val="1"/>
                                          </p:val>
                                        </p:tav>
                                      </p:tavLst>
                                    </p:anim>
                                    <p:anim calcmode="lin" valueType="num">
                                      <p:cBhvr>
                                        <p:cTn id="9" dur="2000" fill="hold"/>
                                        <p:tgtEl>
                                          <p:spTgt spid="11"/>
                                        </p:tgtEl>
                                        <p:attrNameLst>
                                          <p:attrName>ppt_h</p:attrName>
                                        </p:attrNameLst>
                                      </p:cBhvr>
                                      <p:tavLst>
                                        <p:tav tm="0">
                                          <p:val>
                                            <p:strVal val="#ppt_h"/>
                                          </p:val>
                                        </p:tav>
                                        <p:tav tm="100000">
                                          <p:val>
                                            <p:strVal val="#ppt_h"/>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6">
            <a:extLst>
              <a:ext uri="{FF2B5EF4-FFF2-40B4-BE49-F238E27FC236}">
                <a16:creationId xmlns:a16="http://schemas.microsoft.com/office/drawing/2014/main" xmlns="" id="{82533A2A-6695-4E08-9623-74F2F0F75D62}"/>
              </a:ext>
            </a:extLst>
          </p:cNvPr>
          <p:cNvGraphicFramePr>
            <a:graphicFrameLocks noGrp="1"/>
          </p:cNvGraphicFramePr>
          <p:nvPr>
            <p:extLst>
              <p:ext uri="{D42A27DB-BD31-4B8C-83A1-F6EECF244321}">
                <p14:modId xmlns:p14="http://schemas.microsoft.com/office/powerpoint/2010/main" val="3715400187"/>
              </p:ext>
            </p:extLst>
          </p:nvPr>
        </p:nvGraphicFramePr>
        <p:xfrm>
          <a:off x="1755554" y="1101330"/>
          <a:ext cx="8128000" cy="4541520"/>
        </p:xfrm>
        <a:graphic>
          <a:graphicData uri="http://schemas.openxmlformats.org/drawingml/2006/table">
            <a:tbl>
              <a:tblPr firstRow="1" bandRow="1">
                <a:tableStyleId>{5C22544A-7EE6-4342-B048-85BDC9FD1C3A}</a:tableStyleId>
              </a:tblPr>
              <a:tblGrid>
                <a:gridCol w="5778500">
                  <a:extLst>
                    <a:ext uri="{9D8B030D-6E8A-4147-A177-3AD203B41FA5}">
                      <a16:colId xmlns:a16="http://schemas.microsoft.com/office/drawing/2014/main" xmlns="" val="2487505679"/>
                    </a:ext>
                  </a:extLst>
                </a:gridCol>
                <a:gridCol w="2349500">
                  <a:extLst>
                    <a:ext uri="{9D8B030D-6E8A-4147-A177-3AD203B41FA5}">
                      <a16:colId xmlns:a16="http://schemas.microsoft.com/office/drawing/2014/main" xmlns="" val="1286861498"/>
                    </a:ext>
                  </a:extLst>
                </a:gridCol>
              </a:tblGrid>
              <a:tr h="370840">
                <a:tc>
                  <a:txBody>
                    <a:bodyPr/>
                    <a:lstStyle/>
                    <a:p>
                      <a:pPr algn="ct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Câu</a:t>
                      </a:r>
                      <a:endPar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Kiểu</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câu</a:t>
                      </a:r>
                      <a:endPar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692526592"/>
                  </a:ext>
                </a:extLst>
              </a:tr>
              <a:tr h="370840">
                <a:tc>
                  <a:txBody>
                    <a:bodyPr/>
                    <a:lstStyle/>
                    <a:p>
                      <a:r>
                        <a:rPr lang="en-US" dirty="0">
                          <a:latin typeface="Cambria" panose="02040503050406030204" pitchFamily="18" charset="0"/>
                          <a:ea typeface="Cambria" panose="02040503050406030204" pitchFamily="18" charset="0"/>
                          <a:cs typeface="Arial-Rounded" panose="020B0500000000000000" pitchFamily="34" charset="0"/>
                        </a:rPr>
                        <a:t>(1) Hai </a:t>
                      </a:r>
                      <a:r>
                        <a:rPr lang="en-US" dirty="0" err="1">
                          <a:latin typeface="Cambria" panose="02040503050406030204" pitchFamily="18" charset="0"/>
                          <a:ea typeface="Cambria" panose="02040503050406030204" pitchFamily="18" charset="0"/>
                          <a:cs typeface="Arial-Rounded" panose="020B0500000000000000" pitchFamily="34" charset="0"/>
                        </a:rPr>
                        <a:t>cậu</a:t>
                      </a:r>
                      <a:r>
                        <a:rPr lang="en-US" dirty="0">
                          <a:latin typeface="Cambria" panose="02040503050406030204" pitchFamily="18" charset="0"/>
                          <a:ea typeface="Cambria" panose="02040503050406030204" pitchFamily="18" charset="0"/>
                          <a:cs typeface="Arial-Rounded" panose="020B0500000000000000" pitchFamily="34" charset="0"/>
                        </a:rPr>
                        <a:t> </a:t>
                      </a:r>
                      <a:r>
                        <a:rPr lang="en-US" dirty="0" err="1">
                          <a:latin typeface="Cambria" panose="02040503050406030204" pitchFamily="18" charset="0"/>
                          <a:ea typeface="Cambria" panose="02040503050406030204" pitchFamily="18" charset="0"/>
                          <a:cs typeface="Arial-Rounded" panose="020B0500000000000000" pitchFamily="34" charset="0"/>
                        </a:rPr>
                        <a:t>bé</a:t>
                      </a:r>
                      <a:r>
                        <a:rPr lang="en-US" dirty="0">
                          <a:latin typeface="Cambria" panose="02040503050406030204" pitchFamily="18" charset="0"/>
                          <a:ea typeface="Cambria" panose="02040503050406030204" pitchFamily="18" charset="0"/>
                          <a:cs typeface="Arial-Rounded" panose="020B0500000000000000" pitchFamily="34" charset="0"/>
                        </a:rPr>
                        <a:t> </a:t>
                      </a:r>
                      <a:r>
                        <a:rPr lang="en-US" dirty="0" err="1">
                          <a:latin typeface="Cambria" panose="02040503050406030204" pitchFamily="18" charset="0"/>
                          <a:ea typeface="Cambria" panose="02040503050406030204" pitchFamily="18" charset="0"/>
                          <a:cs typeface="Arial-Rounded" panose="020B0500000000000000" pitchFamily="34" charset="0"/>
                        </a:rPr>
                        <a:t>nói</a:t>
                      </a:r>
                      <a:r>
                        <a:rPr lang="en-US" dirty="0">
                          <a:latin typeface="Cambria" panose="02040503050406030204" pitchFamily="18" charset="0"/>
                          <a:ea typeface="Cambria" panose="02040503050406030204" pitchFamily="18" charset="0"/>
                          <a:cs typeface="Arial-Rounded" panose="020B0500000000000000" pitchFamily="34" charset="0"/>
                        </a:rPr>
                        <a:t> </a:t>
                      </a:r>
                      <a:r>
                        <a:rPr lang="en-US" dirty="0" err="1">
                          <a:latin typeface="Cambria" panose="02040503050406030204" pitchFamily="18" charset="0"/>
                          <a:ea typeface="Cambria" panose="02040503050406030204" pitchFamily="18" charset="0"/>
                          <a:cs typeface="Arial-Rounded" panose="020B0500000000000000" pitchFamily="34" charset="0"/>
                        </a:rPr>
                        <a:t>chuyện</a:t>
                      </a:r>
                      <a:r>
                        <a:rPr lang="en-US" dirty="0">
                          <a:latin typeface="Cambria" panose="02040503050406030204" pitchFamily="18" charset="0"/>
                          <a:ea typeface="Cambria" panose="02040503050406030204" pitchFamily="18" charset="0"/>
                          <a:cs typeface="Arial-Rounded" panose="020B0500000000000000" pitchFamily="34" charset="0"/>
                        </a:rPr>
                        <a:t> </a:t>
                      </a:r>
                      <a:r>
                        <a:rPr lang="en-US" dirty="0" err="1">
                          <a:latin typeface="Cambria" panose="02040503050406030204" pitchFamily="18" charset="0"/>
                          <a:ea typeface="Cambria" panose="02040503050406030204" pitchFamily="18" charset="0"/>
                          <a:cs typeface="Arial-Rounded" panose="020B0500000000000000" pitchFamily="34" charset="0"/>
                        </a:rPr>
                        <a:t>với</a:t>
                      </a:r>
                      <a:r>
                        <a:rPr lang="en-US" dirty="0">
                          <a:latin typeface="Cambria" panose="02040503050406030204" pitchFamily="18" charset="0"/>
                          <a:ea typeface="Cambria" panose="02040503050406030204" pitchFamily="18" charset="0"/>
                          <a:cs typeface="Arial-Rounded" panose="020B0500000000000000" pitchFamily="34" charset="0"/>
                        </a:rPr>
                        <a:t> </a:t>
                      </a:r>
                      <a:r>
                        <a:rPr lang="en-US" dirty="0" err="1">
                          <a:latin typeface="Cambria" panose="02040503050406030204" pitchFamily="18" charset="0"/>
                          <a:ea typeface="Cambria" panose="02040503050406030204" pitchFamily="18" charset="0"/>
                          <a:cs typeface="Arial-Rounded" panose="020B0500000000000000" pitchFamily="34" charset="0"/>
                        </a:rPr>
                        <a:t>nhau</a:t>
                      </a:r>
                      <a:endParaRPr lang="en-US" dirty="0">
                        <a:latin typeface="Cambria" panose="02040503050406030204" pitchFamily="18" charset="0"/>
                        <a:ea typeface="Cambria" panose="02040503050406030204" pitchFamily="18" charset="0"/>
                        <a:cs typeface="Arial-Rounded" panose="020B05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err="1">
                          <a:latin typeface="Cambria" panose="02040503050406030204" pitchFamily="18" charset="0"/>
                          <a:ea typeface="Cambria" panose="02040503050406030204" pitchFamily="18" charset="0"/>
                          <a:cs typeface="Arial-Rounded" panose="020B0500000000000000" pitchFamily="34" charset="0"/>
                        </a:rPr>
                        <a:t>Câu</a:t>
                      </a:r>
                      <a:r>
                        <a:rPr lang="en-US" b="1" dirty="0">
                          <a:latin typeface="Cambria" panose="02040503050406030204" pitchFamily="18" charset="0"/>
                          <a:ea typeface="Cambria" panose="02040503050406030204" pitchFamily="18" charset="0"/>
                          <a:cs typeface="Arial-Rounded" panose="020B0500000000000000" pitchFamily="34" charset="0"/>
                        </a:rPr>
                        <a:t> </a:t>
                      </a:r>
                      <a:r>
                        <a:rPr lang="en-US" b="1" dirty="0" err="1">
                          <a:latin typeface="Cambria" panose="02040503050406030204" pitchFamily="18" charset="0"/>
                          <a:ea typeface="Cambria" panose="02040503050406030204" pitchFamily="18" charset="0"/>
                          <a:cs typeface="Arial-Rounded" panose="020B0500000000000000" pitchFamily="34" charset="0"/>
                        </a:rPr>
                        <a:t>kể</a:t>
                      </a:r>
                      <a:endParaRPr lang="en-US" b="1" dirty="0">
                        <a:latin typeface="Cambria" panose="02040503050406030204" pitchFamily="18" charset="0"/>
                        <a:ea typeface="Cambria" panose="02040503050406030204" pitchFamily="18" charset="0"/>
                        <a:cs typeface="Arial-Rounded" panose="020B05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237073407"/>
                  </a:ext>
                </a:extLst>
              </a:tr>
              <a:tr h="370840">
                <a:tc>
                  <a:txBody>
                    <a:bodyPr/>
                    <a:lstStyle/>
                    <a:p>
                      <a:r>
                        <a:rPr lang="en-US" dirty="0">
                          <a:latin typeface="Cambria" panose="02040503050406030204" pitchFamily="18" charset="0"/>
                          <a:ea typeface="Cambria" panose="02040503050406030204" pitchFamily="18" charset="0"/>
                          <a:cs typeface="Arial-Rounded" panose="020B0500000000000000" pitchFamily="34" charset="0"/>
                        </a:rPr>
                        <a:t>(2) </a:t>
                      </a:r>
                      <a:r>
                        <a:rPr lang="en-US" dirty="0" err="1">
                          <a:latin typeface="Cambria" panose="02040503050406030204" pitchFamily="18" charset="0"/>
                          <a:ea typeface="Cambria" panose="02040503050406030204" pitchFamily="18" charset="0"/>
                          <a:cs typeface="Arial-Rounded" panose="020B0500000000000000" pitchFamily="34" charset="0"/>
                        </a:rPr>
                        <a:t>Đố</a:t>
                      </a:r>
                      <a:r>
                        <a:rPr lang="en-US" dirty="0">
                          <a:latin typeface="Cambria" panose="02040503050406030204" pitchFamily="18" charset="0"/>
                          <a:ea typeface="Cambria" panose="02040503050406030204" pitchFamily="18" charset="0"/>
                          <a:cs typeface="Arial-Rounded" panose="020B0500000000000000" pitchFamily="34" charset="0"/>
                        </a:rPr>
                        <a:t> </a:t>
                      </a:r>
                      <a:r>
                        <a:rPr lang="en-US" dirty="0" err="1">
                          <a:latin typeface="Cambria" panose="02040503050406030204" pitchFamily="18" charset="0"/>
                          <a:ea typeface="Cambria" panose="02040503050406030204" pitchFamily="18" charset="0"/>
                          <a:cs typeface="Arial-Rounded" panose="020B0500000000000000" pitchFamily="34" charset="0"/>
                        </a:rPr>
                        <a:t>cậu</a:t>
                      </a:r>
                      <a:r>
                        <a:rPr lang="en-US" dirty="0">
                          <a:latin typeface="Cambria" panose="02040503050406030204" pitchFamily="18" charset="0"/>
                          <a:ea typeface="Cambria" panose="02040503050406030204" pitchFamily="18" charset="0"/>
                          <a:cs typeface="Arial-Rounded" panose="020B0500000000000000" pitchFamily="34" charset="0"/>
                        </a:rPr>
                        <a:t>, </a:t>
                      </a:r>
                      <a:r>
                        <a:rPr lang="en-US" dirty="0" err="1">
                          <a:latin typeface="Cambria" panose="02040503050406030204" pitchFamily="18" charset="0"/>
                          <a:ea typeface="Cambria" panose="02040503050406030204" pitchFamily="18" charset="0"/>
                          <a:cs typeface="Arial-Rounded" panose="020B0500000000000000" pitchFamily="34" charset="0"/>
                        </a:rPr>
                        <a:t>bệnh</a:t>
                      </a:r>
                      <a:r>
                        <a:rPr lang="en-US" dirty="0">
                          <a:latin typeface="Cambria" panose="02040503050406030204" pitchFamily="18" charset="0"/>
                          <a:ea typeface="Cambria" panose="02040503050406030204" pitchFamily="18" charset="0"/>
                          <a:cs typeface="Arial-Rounded" panose="020B0500000000000000" pitchFamily="34" charset="0"/>
                        </a:rPr>
                        <a:t> </a:t>
                      </a:r>
                      <a:r>
                        <a:rPr lang="en-US" dirty="0" err="1">
                          <a:latin typeface="Cambria" panose="02040503050406030204" pitchFamily="18" charset="0"/>
                          <a:ea typeface="Cambria" panose="02040503050406030204" pitchFamily="18" charset="0"/>
                          <a:cs typeface="Arial-Rounded" panose="020B0500000000000000" pitchFamily="34" charset="0"/>
                        </a:rPr>
                        <a:t>sốt</a:t>
                      </a:r>
                      <a:r>
                        <a:rPr lang="en-US" dirty="0">
                          <a:latin typeface="Cambria" panose="02040503050406030204" pitchFamily="18" charset="0"/>
                          <a:ea typeface="Cambria" panose="02040503050406030204" pitchFamily="18" charset="0"/>
                          <a:cs typeface="Arial-Rounded" panose="020B0500000000000000" pitchFamily="34" charset="0"/>
                        </a:rPr>
                        <a:t> </a:t>
                      </a:r>
                      <a:r>
                        <a:rPr lang="en-US" dirty="0" err="1">
                          <a:latin typeface="Cambria" panose="02040503050406030204" pitchFamily="18" charset="0"/>
                          <a:ea typeface="Cambria" panose="02040503050406030204" pitchFamily="18" charset="0"/>
                          <a:cs typeface="Arial-Rounded" panose="020B0500000000000000" pitchFamily="34" charset="0"/>
                        </a:rPr>
                        <a:t>xuất</a:t>
                      </a:r>
                      <a:r>
                        <a:rPr lang="en-US" dirty="0">
                          <a:latin typeface="Cambria" panose="02040503050406030204" pitchFamily="18" charset="0"/>
                          <a:ea typeface="Cambria" panose="02040503050406030204" pitchFamily="18" charset="0"/>
                          <a:cs typeface="Arial-Rounded" panose="020B0500000000000000" pitchFamily="34" charset="0"/>
                        </a:rPr>
                        <a:t> </a:t>
                      </a:r>
                      <a:r>
                        <a:rPr lang="en-US" dirty="0" err="1">
                          <a:latin typeface="Cambria" panose="02040503050406030204" pitchFamily="18" charset="0"/>
                          <a:ea typeface="Cambria" panose="02040503050406030204" pitchFamily="18" charset="0"/>
                          <a:cs typeface="Arial-Rounded" panose="020B0500000000000000" pitchFamily="34" charset="0"/>
                        </a:rPr>
                        <a:t>huyết</a:t>
                      </a:r>
                      <a:r>
                        <a:rPr lang="en-US" dirty="0">
                          <a:latin typeface="Cambria" panose="02040503050406030204" pitchFamily="18" charset="0"/>
                          <a:ea typeface="Cambria" panose="02040503050406030204" pitchFamily="18" charset="0"/>
                          <a:cs typeface="Arial-Rounded" panose="020B0500000000000000" pitchFamily="34" charset="0"/>
                        </a:rPr>
                        <a:t> </a:t>
                      </a:r>
                      <a:r>
                        <a:rPr lang="en-US" dirty="0" err="1">
                          <a:latin typeface="Cambria" panose="02040503050406030204" pitchFamily="18" charset="0"/>
                          <a:ea typeface="Cambria" panose="02040503050406030204" pitchFamily="18" charset="0"/>
                          <a:cs typeface="Arial-Rounded" panose="020B0500000000000000" pitchFamily="34" charset="0"/>
                        </a:rPr>
                        <a:t>lây</a:t>
                      </a:r>
                      <a:r>
                        <a:rPr lang="en-US" dirty="0">
                          <a:latin typeface="Cambria" panose="02040503050406030204" pitchFamily="18" charset="0"/>
                          <a:ea typeface="Cambria" panose="02040503050406030204" pitchFamily="18" charset="0"/>
                          <a:cs typeface="Arial-Rounded" panose="020B0500000000000000" pitchFamily="34" charset="0"/>
                        </a:rPr>
                        <a:t> qua </a:t>
                      </a:r>
                      <a:r>
                        <a:rPr lang="en-US" dirty="0" err="1">
                          <a:latin typeface="Cambria" panose="02040503050406030204" pitchFamily="18" charset="0"/>
                          <a:ea typeface="Cambria" panose="02040503050406030204" pitchFamily="18" charset="0"/>
                          <a:cs typeface="Arial-Rounded" panose="020B0500000000000000" pitchFamily="34" charset="0"/>
                        </a:rPr>
                        <a:t>đường</a:t>
                      </a:r>
                      <a:r>
                        <a:rPr lang="en-US" dirty="0">
                          <a:latin typeface="Cambria" panose="02040503050406030204" pitchFamily="18" charset="0"/>
                          <a:ea typeface="Cambria" panose="02040503050406030204" pitchFamily="18" charset="0"/>
                          <a:cs typeface="Arial-Rounded" panose="020B0500000000000000" pitchFamily="34" charset="0"/>
                        </a:rPr>
                        <a:t> </a:t>
                      </a:r>
                      <a:r>
                        <a:rPr lang="en-US" dirty="0" err="1">
                          <a:latin typeface="Cambria" panose="02040503050406030204" pitchFamily="18" charset="0"/>
                          <a:ea typeface="Cambria" panose="02040503050406030204" pitchFamily="18" charset="0"/>
                          <a:cs typeface="Arial-Rounded" panose="020B0500000000000000" pitchFamily="34" charset="0"/>
                        </a:rPr>
                        <a:t>nào</a:t>
                      </a:r>
                      <a:r>
                        <a:rPr lang="en-US" dirty="0">
                          <a:latin typeface="Cambria" panose="02040503050406030204" pitchFamily="18" charset="0"/>
                          <a:ea typeface="Cambria" panose="02040503050406030204" pitchFamily="18" charset="0"/>
                          <a:cs typeface="Arial-Rounded" panose="020B0500000000000000"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err="1">
                          <a:latin typeface="Cambria" panose="02040503050406030204" pitchFamily="18" charset="0"/>
                          <a:ea typeface="Cambria" panose="02040503050406030204" pitchFamily="18" charset="0"/>
                          <a:cs typeface="Arial-Rounded" panose="020B0500000000000000" pitchFamily="34" charset="0"/>
                        </a:rPr>
                        <a:t>Câu</a:t>
                      </a:r>
                      <a:r>
                        <a:rPr lang="en-US" b="1" dirty="0">
                          <a:latin typeface="Cambria" panose="02040503050406030204" pitchFamily="18" charset="0"/>
                          <a:ea typeface="Cambria" panose="02040503050406030204" pitchFamily="18" charset="0"/>
                          <a:cs typeface="Arial-Rounded" panose="020B0500000000000000" pitchFamily="34" charset="0"/>
                        </a:rPr>
                        <a:t> </a:t>
                      </a:r>
                      <a:r>
                        <a:rPr lang="en-US" b="1" dirty="0" err="1">
                          <a:latin typeface="Cambria" panose="02040503050406030204" pitchFamily="18" charset="0"/>
                          <a:ea typeface="Cambria" panose="02040503050406030204" pitchFamily="18" charset="0"/>
                          <a:cs typeface="Arial-Rounded" panose="020B0500000000000000" pitchFamily="34" charset="0"/>
                        </a:rPr>
                        <a:t>hỏi</a:t>
                      </a:r>
                      <a:endParaRPr lang="en-US" b="1" dirty="0">
                        <a:latin typeface="Cambria" panose="02040503050406030204" pitchFamily="18" charset="0"/>
                        <a:ea typeface="Cambria" panose="02040503050406030204" pitchFamily="18" charset="0"/>
                        <a:cs typeface="Arial-Rounded" panose="020B05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576719761"/>
                  </a:ext>
                </a:extLst>
              </a:tr>
              <a:tr h="370840">
                <a:tc>
                  <a:txBody>
                    <a:bodyPr/>
                    <a:lstStyle/>
                    <a:p>
                      <a:r>
                        <a:rPr lang="en-US" dirty="0">
                          <a:latin typeface="Cambria" panose="02040503050406030204" pitchFamily="18" charset="0"/>
                          <a:ea typeface="Cambria" panose="02040503050406030204" pitchFamily="18" charset="0"/>
                          <a:cs typeface="Arial-Rounded" panose="020B0500000000000000" pitchFamily="34" charset="0"/>
                        </a:rPr>
                        <a:t>(3) Theo </a:t>
                      </a:r>
                      <a:r>
                        <a:rPr lang="en-US" dirty="0" err="1">
                          <a:latin typeface="Cambria" panose="02040503050406030204" pitchFamily="18" charset="0"/>
                          <a:ea typeface="Cambria" panose="02040503050406030204" pitchFamily="18" charset="0"/>
                          <a:cs typeface="Arial-Rounded" panose="020B0500000000000000" pitchFamily="34" charset="0"/>
                        </a:rPr>
                        <a:t>tớ</a:t>
                      </a:r>
                      <a:r>
                        <a:rPr lang="en-US" dirty="0">
                          <a:latin typeface="Cambria" panose="02040503050406030204" pitchFamily="18" charset="0"/>
                          <a:ea typeface="Cambria" panose="02040503050406030204" pitchFamily="18" charset="0"/>
                          <a:cs typeface="Arial-Rounded" panose="020B0500000000000000" pitchFamily="34" charset="0"/>
                        </a:rPr>
                        <a:t>, qua </a:t>
                      </a:r>
                      <a:r>
                        <a:rPr lang="en-US" dirty="0" err="1">
                          <a:latin typeface="Cambria" panose="02040503050406030204" pitchFamily="18" charset="0"/>
                          <a:ea typeface="Cambria" panose="02040503050406030204" pitchFamily="18" charset="0"/>
                          <a:cs typeface="Arial-Rounded" panose="020B0500000000000000" pitchFamily="34" charset="0"/>
                        </a:rPr>
                        <a:t>đường</a:t>
                      </a:r>
                      <a:r>
                        <a:rPr lang="en-US" dirty="0">
                          <a:latin typeface="Cambria" panose="02040503050406030204" pitchFamily="18" charset="0"/>
                          <a:ea typeface="Cambria" panose="02040503050406030204" pitchFamily="18" charset="0"/>
                          <a:cs typeface="Arial-Rounded" panose="020B0500000000000000" pitchFamily="34" charset="0"/>
                        </a:rPr>
                        <a:t> </a:t>
                      </a:r>
                      <a:r>
                        <a:rPr lang="en-US" dirty="0" err="1">
                          <a:latin typeface="Cambria" panose="02040503050406030204" pitchFamily="18" charset="0"/>
                          <a:ea typeface="Cambria" panose="02040503050406030204" pitchFamily="18" charset="0"/>
                          <a:cs typeface="Arial-Rounded" panose="020B0500000000000000" pitchFamily="34" charset="0"/>
                        </a:rPr>
                        <a:t>hàng</a:t>
                      </a:r>
                      <a:r>
                        <a:rPr lang="en-US" dirty="0">
                          <a:latin typeface="Cambria" panose="02040503050406030204" pitchFamily="18" charset="0"/>
                          <a:ea typeface="Cambria" panose="02040503050406030204" pitchFamily="18" charset="0"/>
                          <a:cs typeface="Arial-Rounded" panose="020B0500000000000000" pitchFamily="34" charset="0"/>
                        </a:rPr>
                        <a:t> </a:t>
                      </a:r>
                      <a:r>
                        <a:rPr lang="en-US" dirty="0" err="1">
                          <a:latin typeface="Cambria" panose="02040503050406030204" pitchFamily="18" charset="0"/>
                          <a:ea typeface="Cambria" panose="02040503050406030204" pitchFamily="18" charset="0"/>
                          <a:cs typeface="Arial-Rounded" panose="020B0500000000000000" pitchFamily="34" charset="0"/>
                        </a:rPr>
                        <a:t>không</a:t>
                      </a:r>
                      <a:r>
                        <a:rPr lang="en-US" dirty="0">
                          <a:latin typeface="Cambria" panose="02040503050406030204" pitchFamily="18" charset="0"/>
                          <a:ea typeface="Cambria" panose="02040503050406030204" pitchFamily="18" charset="0"/>
                          <a:cs typeface="Arial-Rounded" panose="020B0500000000000000" pitchFamily="34" charset="0"/>
                        </a:rPr>
                        <a:t>, </a:t>
                      </a:r>
                      <a:r>
                        <a:rPr lang="en-US" dirty="0" err="1">
                          <a:latin typeface="Cambria" panose="02040503050406030204" pitchFamily="18" charset="0"/>
                          <a:ea typeface="Cambria" panose="02040503050406030204" pitchFamily="18" charset="0"/>
                          <a:cs typeface="Arial-Rounded" panose="020B0500000000000000" pitchFamily="34" charset="0"/>
                        </a:rPr>
                        <a:t>cậu</a:t>
                      </a:r>
                      <a:r>
                        <a:rPr lang="en-US" dirty="0">
                          <a:latin typeface="Cambria" panose="02040503050406030204" pitchFamily="18" charset="0"/>
                          <a:ea typeface="Cambria" panose="02040503050406030204" pitchFamily="18" charset="0"/>
                          <a:cs typeface="Arial-Rounded" panose="020B0500000000000000" pitchFamily="34" charset="0"/>
                        </a:rPr>
                        <a:t> 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err="1">
                          <a:latin typeface="Cambria" panose="02040503050406030204" pitchFamily="18" charset="0"/>
                          <a:ea typeface="Cambria" panose="02040503050406030204" pitchFamily="18" charset="0"/>
                          <a:cs typeface="Arial-Rounded" panose="020B0500000000000000" pitchFamily="34" charset="0"/>
                        </a:rPr>
                        <a:t>Câu</a:t>
                      </a:r>
                      <a:r>
                        <a:rPr lang="en-US" b="1" dirty="0">
                          <a:latin typeface="Cambria" panose="02040503050406030204" pitchFamily="18" charset="0"/>
                          <a:ea typeface="Cambria" panose="02040503050406030204" pitchFamily="18" charset="0"/>
                          <a:cs typeface="Arial-Rounded" panose="020B0500000000000000" pitchFamily="34" charset="0"/>
                        </a:rPr>
                        <a:t> </a:t>
                      </a:r>
                      <a:r>
                        <a:rPr lang="en-US" b="1" dirty="0" err="1">
                          <a:latin typeface="Cambria" panose="02040503050406030204" pitchFamily="18" charset="0"/>
                          <a:ea typeface="Cambria" panose="02040503050406030204" pitchFamily="18" charset="0"/>
                          <a:cs typeface="Arial-Rounded" panose="020B0500000000000000" pitchFamily="34" charset="0"/>
                        </a:rPr>
                        <a:t>cảm</a:t>
                      </a:r>
                      <a:endParaRPr lang="en-US" b="1" dirty="0">
                        <a:latin typeface="Cambria" panose="02040503050406030204" pitchFamily="18" charset="0"/>
                        <a:ea typeface="Cambria" panose="02040503050406030204" pitchFamily="18" charset="0"/>
                        <a:cs typeface="Arial-Rounded" panose="020B05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345027564"/>
                  </a:ext>
                </a:extLst>
              </a:tr>
              <a:tr h="370840">
                <a:tc>
                  <a:txBody>
                    <a:bodyPr/>
                    <a:lstStyle/>
                    <a:p>
                      <a:r>
                        <a:rPr lang="en-US" dirty="0">
                          <a:latin typeface="Cambria" panose="02040503050406030204" pitchFamily="18" charset="0"/>
                          <a:ea typeface="Cambria" panose="02040503050406030204" pitchFamily="18" charset="0"/>
                          <a:cs typeface="Arial-Rounded" panose="020B0500000000000000" pitchFamily="34" charset="0"/>
                        </a:rPr>
                        <a:t>(4) </a:t>
                      </a:r>
                      <a:r>
                        <a:rPr lang="en-US" dirty="0" err="1">
                          <a:latin typeface="Cambria" panose="02040503050406030204" pitchFamily="18" charset="0"/>
                          <a:ea typeface="Cambria" panose="02040503050406030204" pitchFamily="18" charset="0"/>
                          <a:cs typeface="Arial-Rounded" panose="020B0500000000000000" pitchFamily="34" charset="0"/>
                        </a:rPr>
                        <a:t>Ôi</a:t>
                      </a:r>
                      <a:r>
                        <a:rPr lang="en-US" dirty="0">
                          <a:latin typeface="Cambria" panose="02040503050406030204" pitchFamily="18" charset="0"/>
                          <a:ea typeface="Cambria" panose="02040503050406030204" pitchFamily="18" charset="0"/>
                          <a:cs typeface="Arial-Rounded" panose="020B0500000000000000" pitchFamily="34" charset="0"/>
                        </a:rPr>
                        <a:t> </a:t>
                      </a:r>
                      <a:r>
                        <a:rPr lang="en-US" dirty="0" err="1">
                          <a:latin typeface="Cambria" panose="02040503050406030204" pitchFamily="18" charset="0"/>
                          <a:ea typeface="Cambria" panose="02040503050406030204" pitchFamily="18" charset="0"/>
                          <a:cs typeface="Arial-Rounded" panose="020B0500000000000000" pitchFamily="34" charset="0"/>
                        </a:rPr>
                        <a:t>trời</a:t>
                      </a:r>
                      <a:r>
                        <a:rPr lang="en-US" dirty="0">
                          <a:latin typeface="Cambria" panose="02040503050406030204" pitchFamily="18" charset="0"/>
                          <a:ea typeface="Cambria" panose="02040503050406030204" pitchFamily="18" charset="0"/>
                          <a:cs typeface="Arial-Rounded" panose="020B0500000000000000"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err="1">
                          <a:latin typeface="Cambria" panose="02040503050406030204" pitchFamily="18" charset="0"/>
                          <a:ea typeface="Cambria" panose="02040503050406030204" pitchFamily="18" charset="0"/>
                          <a:cs typeface="Arial-Rounded" panose="020B0500000000000000" pitchFamily="34" charset="0"/>
                        </a:rPr>
                        <a:t>Câu</a:t>
                      </a:r>
                      <a:r>
                        <a:rPr lang="en-US" b="1" dirty="0">
                          <a:latin typeface="Cambria" panose="02040503050406030204" pitchFamily="18" charset="0"/>
                          <a:ea typeface="Cambria" panose="02040503050406030204" pitchFamily="18" charset="0"/>
                          <a:cs typeface="Arial-Rounded" panose="020B0500000000000000" pitchFamily="34" charset="0"/>
                        </a:rPr>
                        <a:t> </a:t>
                      </a:r>
                      <a:r>
                        <a:rPr lang="en-US" b="1" dirty="0" err="1">
                          <a:latin typeface="Cambria" panose="02040503050406030204" pitchFamily="18" charset="0"/>
                          <a:ea typeface="Cambria" panose="02040503050406030204" pitchFamily="18" charset="0"/>
                          <a:cs typeface="Arial-Rounded" panose="020B0500000000000000" pitchFamily="34" charset="0"/>
                        </a:rPr>
                        <a:t>cảm</a:t>
                      </a:r>
                      <a:endParaRPr lang="en-US" b="1" dirty="0">
                        <a:latin typeface="Cambria" panose="02040503050406030204" pitchFamily="18" charset="0"/>
                        <a:ea typeface="Cambria" panose="02040503050406030204" pitchFamily="18" charset="0"/>
                        <a:cs typeface="Arial-Rounded" panose="020B05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4067275571"/>
                  </a:ext>
                </a:extLst>
              </a:tr>
              <a:tr h="370840">
                <a:tc>
                  <a:txBody>
                    <a:bodyPr/>
                    <a:lstStyle/>
                    <a:p>
                      <a:r>
                        <a:rPr lang="en-US" dirty="0">
                          <a:latin typeface="Cambria" panose="02040503050406030204" pitchFamily="18" charset="0"/>
                          <a:ea typeface="Cambria" panose="02040503050406030204" pitchFamily="18" charset="0"/>
                          <a:cs typeface="Arial-Rounded" panose="020B0500000000000000" pitchFamily="34" charset="0"/>
                        </a:rPr>
                        <a:t>(5) Sao </a:t>
                      </a:r>
                      <a:r>
                        <a:rPr lang="en-US" dirty="0" err="1">
                          <a:latin typeface="Cambria" panose="02040503050406030204" pitchFamily="18" charset="0"/>
                          <a:ea typeface="Cambria" panose="02040503050406030204" pitchFamily="18" charset="0"/>
                          <a:cs typeface="Arial-Rounded" panose="020B0500000000000000" pitchFamily="34" charset="0"/>
                        </a:rPr>
                        <a:t>lại</a:t>
                      </a:r>
                      <a:r>
                        <a:rPr lang="en-US" dirty="0">
                          <a:latin typeface="Cambria" panose="02040503050406030204" pitchFamily="18" charset="0"/>
                          <a:ea typeface="Cambria" panose="02040503050406030204" pitchFamily="18" charset="0"/>
                          <a:cs typeface="Arial-Rounded" panose="020B0500000000000000" pitchFamily="34" charset="0"/>
                        </a:rPr>
                        <a:t> qua </a:t>
                      </a:r>
                      <a:r>
                        <a:rPr lang="en-US" dirty="0" err="1">
                          <a:latin typeface="Cambria" panose="02040503050406030204" pitchFamily="18" charset="0"/>
                          <a:ea typeface="Cambria" panose="02040503050406030204" pitchFamily="18" charset="0"/>
                          <a:cs typeface="Arial-Rounded" panose="020B0500000000000000" pitchFamily="34" charset="0"/>
                        </a:rPr>
                        <a:t>đường</a:t>
                      </a:r>
                      <a:r>
                        <a:rPr lang="en-US" dirty="0">
                          <a:latin typeface="Cambria" panose="02040503050406030204" pitchFamily="18" charset="0"/>
                          <a:ea typeface="Cambria" panose="02040503050406030204" pitchFamily="18" charset="0"/>
                          <a:cs typeface="Arial-Rounded" panose="020B0500000000000000" pitchFamily="34" charset="0"/>
                        </a:rPr>
                        <a:t> </a:t>
                      </a:r>
                      <a:r>
                        <a:rPr lang="en-US" dirty="0" err="1">
                          <a:latin typeface="Cambria" panose="02040503050406030204" pitchFamily="18" charset="0"/>
                          <a:ea typeface="Cambria" panose="02040503050406030204" pitchFamily="18" charset="0"/>
                          <a:cs typeface="Arial-Rounded" panose="020B0500000000000000" pitchFamily="34" charset="0"/>
                        </a:rPr>
                        <a:t>đó</a:t>
                      </a:r>
                      <a:r>
                        <a:rPr lang="en-US" dirty="0">
                          <a:latin typeface="Cambria" panose="02040503050406030204" pitchFamily="18" charset="0"/>
                          <a:ea typeface="Cambria" panose="02040503050406030204" pitchFamily="18" charset="0"/>
                          <a:cs typeface="Arial-Rounded" panose="020B0500000000000000"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err="1">
                          <a:latin typeface="Cambria" panose="02040503050406030204" pitchFamily="18" charset="0"/>
                          <a:ea typeface="Cambria" panose="02040503050406030204" pitchFamily="18" charset="0"/>
                          <a:cs typeface="Arial-Rounded" panose="020B0500000000000000" pitchFamily="34" charset="0"/>
                        </a:rPr>
                        <a:t>Câu</a:t>
                      </a:r>
                      <a:r>
                        <a:rPr lang="en-US" b="1" dirty="0">
                          <a:latin typeface="Cambria" panose="02040503050406030204" pitchFamily="18" charset="0"/>
                          <a:ea typeface="Cambria" panose="02040503050406030204" pitchFamily="18" charset="0"/>
                          <a:cs typeface="Arial-Rounded" panose="020B0500000000000000" pitchFamily="34" charset="0"/>
                        </a:rPr>
                        <a:t> </a:t>
                      </a:r>
                      <a:r>
                        <a:rPr lang="en-US" b="1" dirty="0" err="1">
                          <a:latin typeface="Cambria" panose="02040503050406030204" pitchFamily="18" charset="0"/>
                          <a:ea typeface="Cambria" panose="02040503050406030204" pitchFamily="18" charset="0"/>
                          <a:cs typeface="Arial-Rounded" panose="020B0500000000000000" pitchFamily="34" charset="0"/>
                        </a:rPr>
                        <a:t>hỏi</a:t>
                      </a:r>
                      <a:endParaRPr lang="en-US" b="1" dirty="0">
                        <a:latin typeface="Cambria" panose="02040503050406030204" pitchFamily="18" charset="0"/>
                        <a:ea typeface="Cambria" panose="02040503050406030204" pitchFamily="18" charset="0"/>
                        <a:cs typeface="Arial-Rounded" panose="020B05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392331124"/>
                  </a:ext>
                </a:extLst>
              </a:tr>
              <a:tr h="370840">
                <a:tc>
                  <a:txBody>
                    <a:bodyPr/>
                    <a:lstStyle/>
                    <a:p>
                      <a:r>
                        <a:rPr lang="en-US" dirty="0">
                          <a:latin typeface="Cambria" panose="02040503050406030204" pitchFamily="18" charset="0"/>
                          <a:ea typeface="Cambria" panose="02040503050406030204" pitchFamily="18" charset="0"/>
                          <a:cs typeface="Arial-Rounded" panose="020B0500000000000000" pitchFamily="34" charset="0"/>
                        </a:rPr>
                        <a:t>(6) </a:t>
                      </a:r>
                      <a:r>
                        <a:rPr lang="en-US" dirty="0" err="1">
                          <a:latin typeface="Cambria" panose="02040503050406030204" pitchFamily="18" charset="0"/>
                          <a:ea typeface="Cambria" panose="02040503050406030204" pitchFamily="18" charset="0"/>
                          <a:cs typeface="Arial-Rounded" panose="020B0500000000000000" pitchFamily="34" charset="0"/>
                        </a:rPr>
                        <a:t>Vì</a:t>
                      </a:r>
                      <a:r>
                        <a:rPr lang="en-US" dirty="0">
                          <a:latin typeface="Cambria" panose="02040503050406030204" pitchFamily="18" charset="0"/>
                          <a:ea typeface="Cambria" panose="02040503050406030204" pitchFamily="18" charset="0"/>
                          <a:cs typeface="Arial-Rounded" panose="020B0500000000000000" pitchFamily="34" charset="0"/>
                        </a:rPr>
                        <a:t> </a:t>
                      </a:r>
                      <a:r>
                        <a:rPr lang="en-US" dirty="0" err="1">
                          <a:latin typeface="Cambria" panose="02040503050406030204" pitchFamily="18" charset="0"/>
                          <a:ea typeface="Cambria" panose="02040503050406030204" pitchFamily="18" charset="0"/>
                          <a:cs typeface="Arial-Rounded" panose="020B0500000000000000" pitchFamily="34" charset="0"/>
                        </a:rPr>
                        <a:t>muỗi</a:t>
                      </a:r>
                      <a:r>
                        <a:rPr lang="en-US" dirty="0">
                          <a:latin typeface="Cambria" panose="02040503050406030204" pitchFamily="18" charset="0"/>
                          <a:ea typeface="Cambria" panose="02040503050406030204" pitchFamily="18" charset="0"/>
                          <a:cs typeface="Arial-Rounded" panose="020B0500000000000000" pitchFamily="34" charset="0"/>
                        </a:rPr>
                        <a:t> </a:t>
                      </a:r>
                      <a:r>
                        <a:rPr lang="en-US" dirty="0" err="1">
                          <a:latin typeface="Cambria" panose="02040503050406030204" pitchFamily="18" charset="0"/>
                          <a:ea typeface="Cambria" panose="02040503050406030204" pitchFamily="18" charset="0"/>
                          <a:cs typeface="Arial-Rounded" panose="020B0500000000000000" pitchFamily="34" charset="0"/>
                        </a:rPr>
                        <a:t>vằn</a:t>
                      </a:r>
                      <a:r>
                        <a:rPr lang="en-US" dirty="0">
                          <a:latin typeface="Cambria" panose="02040503050406030204" pitchFamily="18" charset="0"/>
                          <a:ea typeface="Cambria" panose="02040503050406030204" pitchFamily="18" charset="0"/>
                          <a:cs typeface="Arial-Rounded" panose="020B0500000000000000" pitchFamily="34" charset="0"/>
                        </a:rPr>
                        <a:t> </a:t>
                      </a:r>
                      <a:r>
                        <a:rPr lang="en-US" dirty="0" err="1">
                          <a:latin typeface="Cambria" panose="02040503050406030204" pitchFamily="18" charset="0"/>
                          <a:ea typeface="Cambria" panose="02040503050406030204" pitchFamily="18" charset="0"/>
                          <a:cs typeface="Arial-Rounded" panose="020B0500000000000000" pitchFamily="34" charset="0"/>
                        </a:rPr>
                        <a:t>sau</a:t>
                      </a:r>
                      <a:r>
                        <a:rPr lang="en-US" dirty="0">
                          <a:latin typeface="Cambria" panose="02040503050406030204" pitchFamily="18" charset="0"/>
                          <a:ea typeface="Cambria" panose="02040503050406030204" pitchFamily="18" charset="0"/>
                          <a:cs typeface="Arial-Rounded" panose="020B0500000000000000" pitchFamily="34" charset="0"/>
                        </a:rPr>
                        <a:t> </a:t>
                      </a:r>
                      <a:r>
                        <a:rPr lang="en-US" dirty="0" err="1">
                          <a:latin typeface="Cambria" panose="02040503050406030204" pitchFamily="18" charset="0"/>
                          <a:ea typeface="Cambria" panose="02040503050406030204" pitchFamily="18" charset="0"/>
                          <a:cs typeface="Arial-Rounded" panose="020B0500000000000000" pitchFamily="34" charset="0"/>
                        </a:rPr>
                        <a:t>khi</a:t>
                      </a:r>
                      <a:r>
                        <a:rPr lang="en-US" dirty="0">
                          <a:latin typeface="Cambria" panose="02040503050406030204" pitchFamily="18" charset="0"/>
                          <a:ea typeface="Cambria" panose="02040503050406030204" pitchFamily="18" charset="0"/>
                          <a:cs typeface="Arial-Rounded" panose="020B0500000000000000" pitchFamily="34" charset="0"/>
                        </a:rPr>
                        <a:t> </a:t>
                      </a:r>
                      <a:r>
                        <a:rPr lang="en-US" dirty="0" err="1">
                          <a:latin typeface="Cambria" panose="02040503050406030204" pitchFamily="18" charset="0"/>
                          <a:ea typeface="Cambria" panose="02040503050406030204" pitchFamily="18" charset="0"/>
                          <a:cs typeface="Arial-Rounded" panose="020B0500000000000000" pitchFamily="34" charset="0"/>
                        </a:rPr>
                        <a:t>hút</a:t>
                      </a:r>
                      <a:r>
                        <a:rPr lang="en-US" dirty="0">
                          <a:latin typeface="Cambria" panose="02040503050406030204" pitchFamily="18" charset="0"/>
                          <a:ea typeface="Cambria" panose="02040503050406030204" pitchFamily="18" charset="0"/>
                          <a:cs typeface="Arial-Rounded" panose="020B0500000000000000" pitchFamily="34" charset="0"/>
                        </a:rPr>
                        <a:t> </a:t>
                      </a:r>
                      <a:r>
                        <a:rPr lang="en-US" dirty="0" err="1">
                          <a:latin typeface="Cambria" panose="02040503050406030204" pitchFamily="18" charset="0"/>
                          <a:ea typeface="Cambria" panose="02040503050406030204" pitchFamily="18" charset="0"/>
                          <a:cs typeface="Arial-Rounded" panose="020B0500000000000000" pitchFamily="34" charset="0"/>
                        </a:rPr>
                        <a:t>máu</a:t>
                      </a:r>
                      <a:r>
                        <a:rPr lang="en-US" dirty="0">
                          <a:latin typeface="Cambria" panose="02040503050406030204" pitchFamily="18" charset="0"/>
                          <a:ea typeface="Cambria" panose="02040503050406030204" pitchFamily="18" charset="0"/>
                          <a:cs typeface="Arial-Rounded" panose="020B0500000000000000" pitchFamily="34" charset="0"/>
                        </a:rPr>
                        <a:t> </a:t>
                      </a:r>
                      <a:r>
                        <a:rPr lang="en-US" dirty="0" err="1">
                          <a:latin typeface="Cambria" panose="02040503050406030204" pitchFamily="18" charset="0"/>
                          <a:ea typeface="Cambria" panose="02040503050406030204" pitchFamily="18" charset="0"/>
                          <a:cs typeface="Arial-Rounded" panose="020B0500000000000000" pitchFamily="34" charset="0"/>
                        </a:rPr>
                        <a:t>xong</a:t>
                      </a:r>
                      <a:r>
                        <a:rPr lang="en-US" dirty="0">
                          <a:latin typeface="Cambria" panose="02040503050406030204" pitchFamily="18" charset="0"/>
                          <a:ea typeface="Cambria" panose="02040503050406030204" pitchFamily="18" charset="0"/>
                          <a:cs typeface="Arial-Rounded" panose="020B0500000000000000" pitchFamily="34" charset="0"/>
                        </a:rPr>
                        <a:t> </a:t>
                      </a:r>
                      <a:r>
                        <a:rPr lang="en-US" dirty="0" err="1">
                          <a:latin typeface="Cambria" panose="02040503050406030204" pitchFamily="18" charset="0"/>
                          <a:ea typeface="Cambria" panose="02040503050406030204" pitchFamily="18" charset="0"/>
                          <a:cs typeface="Arial-Rounded" panose="020B0500000000000000" pitchFamily="34" charset="0"/>
                        </a:rPr>
                        <a:t>sẽ</a:t>
                      </a:r>
                      <a:r>
                        <a:rPr lang="en-US" dirty="0">
                          <a:latin typeface="Cambria" panose="02040503050406030204" pitchFamily="18" charset="0"/>
                          <a:ea typeface="Cambria" panose="02040503050406030204" pitchFamily="18" charset="0"/>
                          <a:cs typeface="Arial-Rounded" panose="020B0500000000000000" pitchFamily="34" charset="0"/>
                        </a:rPr>
                        <a:t> bay </a:t>
                      </a:r>
                      <a:r>
                        <a:rPr lang="en-US" dirty="0" err="1">
                          <a:latin typeface="Cambria" panose="02040503050406030204" pitchFamily="18" charset="0"/>
                          <a:ea typeface="Cambria" panose="02040503050406030204" pitchFamily="18" charset="0"/>
                          <a:cs typeface="Arial-Rounded" panose="020B0500000000000000" pitchFamily="34" charset="0"/>
                        </a:rPr>
                        <a:t>đi</a:t>
                      </a:r>
                      <a:r>
                        <a:rPr lang="en-US" dirty="0">
                          <a:latin typeface="Cambria" panose="02040503050406030204" pitchFamily="18" charset="0"/>
                          <a:ea typeface="Cambria" panose="02040503050406030204" pitchFamily="18" charset="0"/>
                          <a:cs typeface="Arial-Rounded" panose="020B0500000000000000" pitchFamily="34" charset="0"/>
                        </a:rPr>
                        <a:t> </a:t>
                      </a:r>
                      <a:r>
                        <a:rPr lang="en-US" dirty="0" err="1">
                          <a:latin typeface="Cambria" panose="02040503050406030204" pitchFamily="18" charset="0"/>
                          <a:ea typeface="Cambria" panose="02040503050406030204" pitchFamily="18" charset="0"/>
                          <a:cs typeface="Arial-Rounded" panose="020B0500000000000000" pitchFamily="34" charset="0"/>
                        </a:rPr>
                        <a:t>truyền</a:t>
                      </a:r>
                      <a:r>
                        <a:rPr lang="en-US" dirty="0">
                          <a:latin typeface="Cambria" panose="02040503050406030204" pitchFamily="18" charset="0"/>
                          <a:ea typeface="Cambria" panose="02040503050406030204" pitchFamily="18" charset="0"/>
                          <a:cs typeface="Arial-Rounded" panose="020B0500000000000000" pitchFamily="34" charset="0"/>
                        </a:rPr>
                        <a:t> </a:t>
                      </a:r>
                      <a:r>
                        <a:rPr lang="en-US" dirty="0" err="1">
                          <a:latin typeface="Cambria" panose="02040503050406030204" pitchFamily="18" charset="0"/>
                          <a:ea typeface="Cambria" panose="02040503050406030204" pitchFamily="18" charset="0"/>
                          <a:cs typeface="Arial-Rounded" panose="020B0500000000000000" pitchFamily="34" charset="0"/>
                        </a:rPr>
                        <a:t>bệnh</a:t>
                      </a:r>
                      <a:r>
                        <a:rPr lang="en-US" dirty="0">
                          <a:latin typeface="Cambria" panose="02040503050406030204" pitchFamily="18" charset="0"/>
                          <a:ea typeface="Cambria" panose="02040503050406030204" pitchFamily="18" charset="0"/>
                          <a:cs typeface="Arial-Rounded" panose="020B0500000000000000" pitchFamily="34" charset="0"/>
                        </a:rPr>
                        <a:t> </a:t>
                      </a:r>
                      <a:r>
                        <a:rPr lang="en-US" dirty="0" err="1">
                          <a:latin typeface="Cambria" panose="02040503050406030204" pitchFamily="18" charset="0"/>
                          <a:ea typeface="Cambria" panose="02040503050406030204" pitchFamily="18" charset="0"/>
                          <a:cs typeface="Arial-Rounded" panose="020B0500000000000000" pitchFamily="34" charset="0"/>
                        </a:rPr>
                        <a:t>từ</a:t>
                      </a:r>
                      <a:r>
                        <a:rPr lang="en-US" dirty="0">
                          <a:latin typeface="Cambria" panose="02040503050406030204" pitchFamily="18" charset="0"/>
                          <a:ea typeface="Cambria" panose="02040503050406030204" pitchFamily="18" charset="0"/>
                          <a:cs typeface="Arial-Rounded" panose="020B0500000000000000" pitchFamily="34" charset="0"/>
                        </a:rPr>
                        <a:t> </a:t>
                      </a:r>
                      <a:r>
                        <a:rPr lang="en-US" dirty="0" err="1">
                          <a:latin typeface="Cambria" panose="02040503050406030204" pitchFamily="18" charset="0"/>
                          <a:ea typeface="Cambria" panose="02040503050406030204" pitchFamily="18" charset="0"/>
                          <a:cs typeface="Arial-Rounded" panose="020B0500000000000000" pitchFamily="34" charset="0"/>
                        </a:rPr>
                        <a:t>người</a:t>
                      </a:r>
                      <a:r>
                        <a:rPr lang="en-US" dirty="0">
                          <a:latin typeface="Cambria" panose="02040503050406030204" pitchFamily="18" charset="0"/>
                          <a:ea typeface="Cambria" panose="02040503050406030204" pitchFamily="18" charset="0"/>
                          <a:cs typeface="Arial-Rounded" panose="020B0500000000000000" pitchFamily="34" charset="0"/>
                        </a:rPr>
                        <a:t> </a:t>
                      </a:r>
                      <a:r>
                        <a:rPr lang="en-US" dirty="0" err="1">
                          <a:latin typeface="Cambria" panose="02040503050406030204" pitchFamily="18" charset="0"/>
                          <a:ea typeface="Cambria" panose="02040503050406030204" pitchFamily="18" charset="0"/>
                          <a:cs typeface="Arial-Rounded" panose="020B0500000000000000" pitchFamily="34" charset="0"/>
                        </a:rPr>
                        <a:t>này</a:t>
                      </a:r>
                      <a:r>
                        <a:rPr lang="en-US" dirty="0">
                          <a:latin typeface="Cambria" panose="02040503050406030204" pitchFamily="18" charset="0"/>
                          <a:ea typeface="Cambria" panose="02040503050406030204" pitchFamily="18" charset="0"/>
                          <a:cs typeface="Arial-Rounded" panose="020B0500000000000000" pitchFamily="34" charset="0"/>
                        </a:rPr>
                        <a:t> sang </a:t>
                      </a:r>
                      <a:r>
                        <a:rPr lang="en-US" dirty="0" err="1">
                          <a:latin typeface="Cambria" panose="02040503050406030204" pitchFamily="18" charset="0"/>
                          <a:ea typeface="Cambria" panose="02040503050406030204" pitchFamily="18" charset="0"/>
                          <a:cs typeface="Arial-Rounded" panose="020B0500000000000000" pitchFamily="34" charset="0"/>
                        </a:rPr>
                        <a:t>người</a:t>
                      </a:r>
                      <a:r>
                        <a:rPr lang="en-US" dirty="0">
                          <a:latin typeface="Cambria" panose="02040503050406030204" pitchFamily="18" charset="0"/>
                          <a:ea typeface="Cambria" panose="02040503050406030204" pitchFamily="18" charset="0"/>
                          <a:cs typeface="Arial-Rounded" panose="020B0500000000000000" pitchFamily="34" charset="0"/>
                        </a:rPr>
                        <a:t> </a:t>
                      </a:r>
                      <a:r>
                        <a:rPr lang="en-US" dirty="0" err="1">
                          <a:latin typeface="Cambria" panose="02040503050406030204" pitchFamily="18" charset="0"/>
                          <a:ea typeface="Cambria" panose="02040503050406030204" pitchFamily="18" charset="0"/>
                          <a:cs typeface="Arial-Rounded" panose="020B0500000000000000" pitchFamily="34" charset="0"/>
                        </a:rPr>
                        <a:t>khác</a:t>
                      </a:r>
                      <a:r>
                        <a:rPr lang="en-US" dirty="0">
                          <a:latin typeface="Cambria" panose="02040503050406030204" pitchFamily="18" charset="0"/>
                          <a:ea typeface="Cambria" panose="02040503050406030204" pitchFamily="18" charset="0"/>
                          <a:cs typeface="Arial-Rounded" panose="020B0500000000000000" pitchFamily="34" charset="0"/>
                        </a:rPr>
                        <a:t> </a:t>
                      </a:r>
                      <a:r>
                        <a:rPr lang="en-US" dirty="0" err="1">
                          <a:latin typeface="Cambria" panose="02040503050406030204" pitchFamily="18" charset="0"/>
                          <a:ea typeface="Cambria" panose="02040503050406030204" pitchFamily="18" charset="0"/>
                          <a:cs typeface="Arial-Rounded" panose="020B0500000000000000" pitchFamily="34" charset="0"/>
                        </a:rPr>
                        <a:t>mà</a:t>
                      </a:r>
                      <a:r>
                        <a:rPr lang="en-US" dirty="0">
                          <a:latin typeface="Cambria" panose="02040503050406030204" pitchFamily="18" charset="0"/>
                          <a:ea typeface="Cambria" panose="02040503050406030204" pitchFamily="18" charset="0"/>
                          <a:cs typeface="Arial-Rounded" panose="020B0500000000000000"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err="1">
                          <a:latin typeface="Cambria" panose="02040503050406030204" pitchFamily="18" charset="0"/>
                          <a:ea typeface="Cambria" panose="02040503050406030204" pitchFamily="18" charset="0"/>
                          <a:cs typeface="Arial-Rounded" panose="020B0500000000000000" pitchFamily="34" charset="0"/>
                        </a:rPr>
                        <a:t>Câu</a:t>
                      </a:r>
                      <a:r>
                        <a:rPr lang="en-US" b="1" dirty="0">
                          <a:latin typeface="Cambria" panose="02040503050406030204" pitchFamily="18" charset="0"/>
                          <a:ea typeface="Cambria" panose="02040503050406030204" pitchFamily="18" charset="0"/>
                          <a:cs typeface="Arial-Rounded" panose="020B0500000000000000" pitchFamily="34" charset="0"/>
                        </a:rPr>
                        <a:t> </a:t>
                      </a:r>
                      <a:r>
                        <a:rPr lang="en-US" b="1" dirty="0" err="1">
                          <a:latin typeface="Cambria" panose="02040503050406030204" pitchFamily="18" charset="0"/>
                          <a:ea typeface="Cambria" panose="02040503050406030204" pitchFamily="18" charset="0"/>
                          <a:cs typeface="Arial-Rounded" panose="020B0500000000000000" pitchFamily="34" charset="0"/>
                        </a:rPr>
                        <a:t>kể</a:t>
                      </a:r>
                      <a:endParaRPr lang="en-US" b="1" dirty="0">
                        <a:latin typeface="Cambria" panose="02040503050406030204" pitchFamily="18" charset="0"/>
                        <a:ea typeface="Cambria" panose="02040503050406030204" pitchFamily="18" charset="0"/>
                        <a:cs typeface="Arial-Rounded" panose="020B05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676535768"/>
                  </a:ext>
                </a:extLst>
              </a:tr>
            </a:tbl>
          </a:graphicData>
        </a:graphic>
      </p:graphicFrame>
    </p:spTree>
    <p:extLst>
      <p:ext uri="{BB962C8B-B14F-4D97-AF65-F5344CB8AC3E}">
        <p14:creationId xmlns:p14="http://schemas.microsoft.com/office/powerpoint/2010/main" val="78757110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8"/>
          <p:cNvSpPr/>
          <p:nvPr/>
        </p:nvSpPr>
        <p:spPr>
          <a:xfrm>
            <a:off x="1828800" y="1372339"/>
            <a:ext cx="9042400" cy="3783861"/>
          </a:xfrm>
          <a:custGeom>
            <a:avLst/>
            <a:gdLst/>
            <a:ahLst/>
            <a:cxnLst/>
            <a:rect l="l" t="t" r="r" b="b"/>
            <a:pathLst>
              <a:path w="2075541" h="964335">
                <a:moveTo>
                  <a:pt x="40005" y="0"/>
                </a:moveTo>
                <a:lnTo>
                  <a:pt x="2035536" y="0"/>
                </a:lnTo>
                <a:cubicBezTo>
                  <a:pt x="2046146" y="0"/>
                  <a:pt x="2056321" y="4215"/>
                  <a:pt x="2063824" y="11717"/>
                </a:cubicBezTo>
                <a:cubicBezTo>
                  <a:pt x="2071326" y="19219"/>
                  <a:pt x="2075541" y="29395"/>
                  <a:pt x="2075541" y="40005"/>
                </a:cubicBezTo>
                <a:lnTo>
                  <a:pt x="2075541" y="924330"/>
                </a:lnTo>
                <a:cubicBezTo>
                  <a:pt x="2075541" y="934940"/>
                  <a:pt x="2071326" y="945115"/>
                  <a:pt x="2063824" y="952618"/>
                </a:cubicBezTo>
                <a:cubicBezTo>
                  <a:pt x="2056321" y="960120"/>
                  <a:pt x="2046146" y="964335"/>
                  <a:pt x="2035536" y="964335"/>
                </a:cubicBezTo>
                <a:lnTo>
                  <a:pt x="40005" y="964335"/>
                </a:lnTo>
                <a:cubicBezTo>
                  <a:pt x="29395" y="964335"/>
                  <a:pt x="19219" y="960120"/>
                  <a:pt x="11717" y="952618"/>
                </a:cubicBezTo>
                <a:cubicBezTo>
                  <a:pt x="4215" y="945115"/>
                  <a:pt x="0" y="934940"/>
                  <a:pt x="0" y="924330"/>
                </a:cubicBezTo>
                <a:lnTo>
                  <a:pt x="0" y="40005"/>
                </a:lnTo>
                <a:cubicBezTo>
                  <a:pt x="0" y="29395"/>
                  <a:pt x="4215" y="19219"/>
                  <a:pt x="11717" y="11717"/>
                </a:cubicBezTo>
                <a:cubicBezTo>
                  <a:pt x="19219" y="4215"/>
                  <a:pt x="29395" y="0"/>
                  <a:pt x="40005" y="0"/>
                </a:cubicBezTo>
                <a:close/>
              </a:path>
            </a:pathLst>
          </a:custGeom>
          <a:solidFill>
            <a:srgbClr val="FAF9F0"/>
          </a:solidFill>
          <a:ln w="95250" cap="rnd">
            <a:solidFill>
              <a:srgbClr val="FFCB7C"/>
            </a:solidFill>
            <a:prstDash val="solid"/>
            <a:round/>
          </a:ln>
        </p:spPr>
        <p:txBody>
          <a:bodyPr/>
          <a:lstStyle/>
          <a:p>
            <a:pPr defTabSz="609630"/>
            <a:endParaRPr lang="en-US" sz="1200">
              <a:solidFill>
                <a:prstClr val="black"/>
              </a:solidFill>
              <a:latin typeface="Calibri"/>
            </a:endParaRPr>
          </a:p>
        </p:txBody>
      </p:sp>
      <p:sp>
        <p:nvSpPr>
          <p:cNvPr id="2" name="Freeform 39"/>
          <p:cNvSpPr/>
          <p:nvPr/>
        </p:nvSpPr>
        <p:spPr>
          <a:xfrm>
            <a:off x="10031566" y="426483"/>
            <a:ext cx="2235546" cy="1472778"/>
          </a:xfrm>
          <a:custGeom>
            <a:avLst/>
            <a:gdLst/>
            <a:ahLst/>
            <a:cxnLst/>
            <a:rect l="l" t="t" r="r" b="b"/>
            <a:pathLst>
              <a:path w="3128024" h="2041036">
                <a:moveTo>
                  <a:pt x="0" y="0"/>
                </a:moveTo>
                <a:lnTo>
                  <a:pt x="3128024" y="0"/>
                </a:lnTo>
                <a:lnTo>
                  <a:pt x="3128024" y="2041035"/>
                </a:lnTo>
                <a:lnTo>
                  <a:pt x="0" y="204103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sp>
        <p:nvSpPr>
          <p:cNvPr id="3" name="Freeform 39"/>
          <p:cNvSpPr/>
          <p:nvPr/>
        </p:nvSpPr>
        <p:spPr>
          <a:xfrm flipH="1">
            <a:off x="0" y="410048"/>
            <a:ext cx="2116570" cy="1472778"/>
          </a:xfrm>
          <a:custGeom>
            <a:avLst/>
            <a:gdLst/>
            <a:ahLst/>
            <a:cxnLst/>
            <a:rect l="l" t="t" r="r" b="b"/>
            <a:pathLst>
              <a:path w="3128024" h="2041036">
                <a:moveTo>
                  <a:pt x="0" y="0"/>
                </a:moveTo>
                <a:lnTo>
                  <a:pt x="3128024" y="0"/>
                </a:lnTo>
                <a:lnTo>
                  <a:pt x="3128024" y="2041035"/>
                </a:lnTo>
                <a:lnTo>
                  <a:pt x="0" y="204103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grpSp>
        <p:nvGrpSpPr>
          <p:cNvPr id="8" name="Group 7"/>
          <p:cNvGrpSpPr/>
          <p:nvPr/>
        </p:nvGrpSpPr>
        <p:grpSpPr>
          <a:xfrm>
            <a:off x="152400" y="5533677"/>
            <a:ext cx="4462226" cy="1324323"/>
            <a:chOff x="5402012" y="8442005"/>
            <a:chExt cx="6693339" cy="1986485"/>
          </a:xfrm>
        </p:grpSpPr>
        <p:sp>
          <p:nvSpPr>
            <p:cNvPr id="9" name="Freeform 12"/>
            <p:cNvSpPr/>
            <p:nvPr/>
          </p:nvSpPr>
          <p:spPr>
            <a:xfrm>
              <a:off x="7292048" y="8442005"/>
              <a:ext cx="2913268" cy="1986485"/>
            </a:xfrm>
            <a:custGeom>
              <a:avLst/>
              <a:gdLst/>
              <a:ahLst/>
              <a:cxnLst/>
              <a:rect l="l" t="t" r="r" b="b"/>
              <a:pathLst>
                <a:path w="2913268" h="1986485">
                  <a:moveTo>
                    <a:pt x="0" y="0"/>
                  </a:moveTo>
                  <a:lnTo>
                    <a:pt x="2913268" y="0"/>
                  </a:lnTo>
                  <a:lnTo>
                    <a:pt x="2913268" y="1986484"/>
                  </a:lnTo>
                  <a:lnTo>
                    <a:pt x="0" y="1986484"/>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10" name="Freeform 13"/>
            <p:cNvSpPr/>
            <p:nvPr/>
          </p:nvSpPr>
          <p:spPr>
            <a:xfrm>
              <a:off x="5402012" y="8827866"/>
              <a:ext cx="1890035" cy="1600624"/>
            </a:xfrm>
            <a:custGeom>
              <a:avLst/>
              <a:gdLst/>
              <a:ahLst/>
              <a:cxnLst/>
              <a:rect l="l" t="t" r="r" b="b"/>
              <a:pathLst>
                <a:path w="1890035" h="1600624">
                  <a:moveTo>
                    <a:pt x="0" y="0"/>
                  </a:moveTo>
                  <a:lnTo>
                    <a:pt x="1890036" y="0"/>
                  </a:lnTo>
                  <a:lnTo>
                    <a:pt x="1890036" y="1600623"/>
                  </a:lnTo>
                  <a:lnTo>
                    <a:pt x="0" y="1600623"/>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11" name="Freeform 14"/>
            <p:cNvSpPr/>
            <p:nvPr/>
          </p:nvSpPr>
          <p:spPr>
            <a:xfrm flipH="1">
              <a:off x="10205316" y="8827866"/>
              <a:ext cx="1890035" cy="1600624"/>
            </a:xfrm>
            <a:custGeom>
              <a:avLst/>
              <a:gdLst/>
              <a:ahLst/>
              <a:cxnLst/>
              <a:rect l="l" t="t" r="r" b="b"/>
              <a:pathLst>
                <a:path w="1890035" h="1600624">
                  <a:moveTo>
                    <a:pt x="1890035" y="0"/>
                  </a:moveTo>
                  <a:lnTo>
                    <a:pt x="0" y="0"/>
                  </a:lnTo>
                  <a:lnTo>
                    <a:pt x="0" y="1600623"/>
                  </a:lnTo>
                  <a:lnTo>
                    <a:pt x="1890035" y="1600623"/>
                  </a:lnTo>
                  <a:lnTo>
                    <a:pt x="1890035"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grpSp>
      <p:pic>
        <p:nvPicPr>
          <p:cNvPr id="12" name="Picture 11"/>
          <p:cNvPicPr>
            <a:picLocks noChangeAspect="1"/>
          </p:cNvPicPr>
          <p:nvPr/>
        </p:nvPicPr>
        <p:blipFill>
          <a:blip r:embed="rId6"/>
          <a:stretch>
            <a:fillRect/>
          </a:stretch>
        </p:blipFill>
        <p:spPr>
          <a:xfrm>
            <a:off x="1425123" y="2029839"/>
            <a:ext cx="9551228" cy="2962913"/>
          </a:xfrm>
          <a:prstGeom prst="rect">
            <a:avLst/>
          </a:prstGeom>
        </p:spPr>
      </p:pic>
    </p:spTree>
    <p:extLst>
      <p:ext uri="{BB962C8B-B14F-4D97-AF65-F5344CB8AC3E}">
        <p14:creationId xmlns:p14="http://schemas.microsoft.com/office/powerpoint/2010/main" val="108514960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8"/>
          <p:cNvSpPr/>
          <p:nvPr/>
        </p:nvSpPr>
        <p:spPr>
          <a:xfrm>
            <a:off x="2250985" y="1639781"/>
            <a:ext cx="7380839" cy="3222813"/>
          </a:xfrm>
          <a:custGeom>
            <a:avLst/>
            <a:gdLst/>
            <a:ahLst/>
            <a:cxnLst/>
            <a:rect l="l" t="t" r="r" b="b"/>
            <a:pathLst>
              <a:path w="2075541" h="964335">
                <a:moveTo>
                  <a:pt x="40005" y="0"/>
                </a:moveTo>
                <a:lnTo>
                  <a:pt x="2035536" y="0"/>
                </a:lnTo>
                <a:cubicBezTo>
                  <a:pt x="2046146" y="0"/>
                  <a:pt x="2056321" y="4215"/>
                  <a:pt x="2063824" y="11717"/>
                </a:cubicBezTo>
                <a:cubicBezTo>
                  <a:pt x="2071326" y="19219"/>
                  <a:pt x="2075541" y="29395"/>
                  <a:pt x="2075541" y="40005"/>
                </a:cubicBezTo>
                <a:lnTo>
                  <a:pt x="2075541" y="924330"/>
                </a:lnTo>
                <a:cubicBezTo>
                  <a:pt x="2075541" y="934940"/>
                  <a:pt x="2071326" y="945115"/>
                  <a:pt x="2063824" y="952618"/>
                </a:cubicBezTo>
                <a:cubicBezTo>
                  <a:pt x="2056321" y="960120"/>
                  <a:pt x="2046146" y="964335"/>
                  <a:pt x="2035536" y="964335"/>
                </a:cubicBezTo>
                <a:lnTo>
                  <a:pt x="40005" y="964335"/>
                </a:lnTo>
                <a:cubicBezTo>
                  <a:pt x="29395" y="964335"/>
                  <a:pt x="19219" y="960120"/>
                  <a:pt x="11717" y="952618"/>
                </a:cubicBezTo>
                <a:cubicBezTo>
                  <a:pt x="4215" y="945115"/>
                  <a:pt x="0" y="934940"/>
                  <a:pt x="0" y="924330"/>
                </a:cubicBezTo>
                <a:lnTo>
                  <a:pt x="0" y="40005"/>
                </a:lnTo>
                <a:cubicBezTo>
                  <a:pt x="0" y="29395"/>
                  <a:pt x="4215" y="19219"/>
                  <a:pt x="11717" y="11717"/>
                </a:cubicBezTo>
                <a:cubicBezTo>
                  <a:pt x="19219" y="4215"/>
                  <a:pt x="29395" y="0"/>
                  <a:pt x="40005" y="0"/>
                </a:cubicBezTo>
                <a:close/>
              </a:path>
            </a:pathLst>
          </a:custGeom>
          <a:solidFill>
            <a:srgbClr val="FAF9F0"/>
          </a:solidFill>
          <a:ln w="95250" cap="rnd">
            <a:solidFill>
              <a:srgbClr val="FFCB7C"/>
            </a:solidFill>
            <a:prstDash val="solid"/>
            <a:round/>
          </a:ln>
        </p:spPr>
        <p:txBody>
          <a:bodyPr/>
          <a:lstStyle/>
          <a:p>
            <a:pPr defTabSz="609630"/>
            <a:endParaRPr lang="en-US" sz="1200">
              <a:solidFill>
                <a:prstClr val="black"/>
              </a:solidFill>
              <a:latin typeface="Calibri"/>
            </a:endParaRPr>
          </a:p>
        </p:txBody>
      </p:sp>
      <p:sp>
        <p:nvSpPr>
          <p:cNvPr id="2" name="Freeform 39"/>
          <p:cNvSpPr/>
          <p:nvPr/>
        </p:nvSpPr>
        <p:spPr>
          <a:xfrm>
            <a:off x="8128000" y="606068"/>
            <a:ext cx="2235546" cy="1472778"/>
          </a:xfrm>
          <a:custGeom>
            <a:avLst/>
            <a:gdLst/>
            <a:ahLst/>
            <a:cxnLst/>
            <a:rect l="l" t="t" r="r" b="b"/>
            <a:pathLst>
              <a:path w="3128024" h="2041036">
                <a:moveTo>
                  <a:pt x="0" y="0"/>
                </a:moveTo>
                <a:lnTo>
                  <a:pt x="3128024" y="0"/>
                </a:lnTo>
                <a:lnTo>
                  <a:pt x="3128024" y="2041035"/>
                </a:lnTo>
                <a:lnTo>
                  <a:pt x="0" y="204103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sp>
        <p:nvSpPr>
          <p:cNvPr id="3" name="Freeform 39"/>
          <p:cNvSpPr/>
          <p:nvPr/>
        </p:nvSpPr>
        <p:spPr>
          <a:xfrm>
            <a:off x="981884" y="619515"/>
            <a:ext cx="2235546" cy="1472778"/>
          </a:xfrm>
          <a:custGeom>
            <a:avLst/>
            <a:gdLst/>
            <a:ahLst/>
            <a:cxnLst/>
            <a:rect l="l" t="t" r="r" b="b"/>
            <a:pathLst>
              <a:path w="3128024" h="2041036">
                <a:moveTo>
                  <a:pt x="0" y="0"/>
                </a:moveTo>
                <a:lnTo>
                  <a:pt x="3128024" y="0"/>
                </a:lnTo>
                <a:lnTo>
                  <a:pt x="3128024" y="2041035"/>
                </a:lnTo>
                <a:lnTo>
                  <a:pt x="0" y="204103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grpSp>
        <p:nvGrpSpPr>
          <p:cNvPr id="8" name="Group 7"/>
          <p:cNvGrpSpPr/>
          <p:nvPr/>
        </p:nvGrpSpPr>
        <p:grpSpPr>
          <a:xfrm>
            <a:off x="152400" y="5533677"/>
            <a:ext cx="4462226" cy="1324323"/>
            <a:chOff x="5402012" y="8442005"/>
            <a:chExt cx="6693339" cy="1986485"/>
          </a:xfrm>
        </p:grpSpPr>
        <p:sp>
          <p:nvSpPr>
            <p:cNvPr id="9" name="Freeform 12"/>
            <p:cNvSpPr/>
            <p:nvPr/>
          </p:nvSpPr>
          <p:spPr>
            <a:xfrm>
              <a:off x="7292048" y="8442005"/>
              <a:ext cx="2913268" cy="1986485"/>
            </a:xfrm>
            <a:custGeom>
              <a:avLst/>
              <a:gdLst/>
              <a:ahLst/>
              <a:cxnLst/>
              <a:rect l="l" t="t" r="r" b="b"/>
              <a:pathLst>
                <a:path w="2913268" h="1986485">
                  <a:moveTo>
                    <a:pt x="0" y="0"/>
                  </a:moveTo>
                  <a:lnTo>
                    <a:pt x="2913268" y="0"/>
                  </a:lnTo>
                  <a:lnTo>
                    <a:pt x="2913268" y="1986484"/>
                  </a:lnTo>
                  <a:lnTo>
                    <a:pt x="0" y="1986484"/>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10" name="Freeform 13"/>
            <p:cNvSpPr/>
            <p:nvPr/>
          </p:nvSpPr>
          <p:spPr>
            <a:xfrm>
              <a:off x="5402012" y="8827866"/>
              <a:ext cx="1890035" cy="1600624"/>
            </a:xfrm>
            <a:custGeom>
              <a:avLst/>
              <a:gdLst/>
              <a:ahLst/>
              <a:cxnLst/>
              <a:rect l="l" t="t" r="r" b="b"/>
              <a:pathLst>
                <a:path w="1890035" h="1600624">
                  <a:moveTo>
                    <a:pt x="0" y="0"/>
                  </a:moveTo>
                  <a:lnTo>
                    <a:pt x="1890036" y="0"/>
                  </a:lnTo>
                  <a:lnTo>
                    <a:pt x="1890036" y="1600623"/>
                  </a:lnTo>
                  <a:lnTo>
                    <a:pt x="0" y="1600623"/>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11" name="Freeform 14"/>
            <p:cNvSpPr/>
            <p:nvPr/>
          </p:nvSpPr>
          <p:spPr>
            <a:xfrm flipH="1">
              <a:off x="10205316" y="8827866"/>
              <a:ext cx="1890035" cy="1600624"/>
            </a:xfrm>
            <a:custGeom>
              <a:avLst/>
              <a:gdLst/>
              <a:ahLst/>
              <a:cxnLst/>
              <a:rect l="l" t="t" r="r" b="b"/>
              <a:pathLst>
                <a:path w="1890035" h="1600624">
                  <a:moveTo>
                    <a:pt x="1890035" y="0"/>
                  </a:moveTo>
                  <a:lnTo>
                    <a:pt x="0" y="0"/>
                  </a:lnTo>
                  <a:lnTo>
                    <a:pt x="0" y="1600623"/>
                  </a:lnTo>
                  <a:lnTo>
                    <a:pt x="1890035" y="1600623"/>
                  </a:lnTo>
                  <a:lnTo>
                    <a:pt x="1890035"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grpSp>
      <p:pic>
        <p:nvPicPr>
          <p:cNvPr id="12" name="Picture 11"/>
          <p:cNvPicPr>
            <a:picLocks noChangeAspect="1"/>
          </p:cNvPicPr>
          <p:nvPr/>
        </p:nvPicPr>
        <p:blipFill>
          <a:blip r:embed="rId6"/>
          <a:stretch>
            <a:fillRect/>
          </a:stretch>
        </p:blipFill>
        <p:spPr>
          <a:xfrm>
            <a:off x="1981200" y="2616200"/>
            <a:ext cx="8181541" cy="1552583"/>
          </a:xfrm>
          <a:prstGeom prst="rect">
            <a:avLst/>
          </a:prstGeom>
        </p:spPr>
      </p:pic>
    </p:spTree>
    <p:extLst>
      <p:ext uri="{BB962C8B-B14F-4D97-AF65-F5344CB8AC3E}">
        <p14:creationId xmlns:p14="http://schemas.microsoft.com/office/powerpoint/2010/main" val="212035055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34000">
              <a:srgbClr val="FFC000"/>
            </a:gs>
            <a:gs pos="77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6" name="图片 5"/>
          <p:cNvPicPr>
            <a:picLocks noChangeAspect="1"/>
          </p:cNvPicPr>
          <p:nvPr/>
        </p:nvPicPr>
        <p:blipFill rotWithShape="1">
          <a:blip r:embed="rId4" cstate="email">
            <a:extLst>
              <a:ext uri="{28A0092B-C50C-407E-A947-70E740481C1C}">
                <a14:useLocalDpi xmlns:a14="http://schemas.microsoft.com/office/drawing/2010/main" val="0"/>
              </a:ext>
            </a:extLst>
          </a:blip>
          <a:srcRect b="20491"/>
          <a:stretch/>
        </p:blipFill>
        <p:spPr>
          <a:xfrm>
            <a:off x="0" y="279400"/>
            <a:ext cx="12192000" cy="6578600"/>
          </a:xfrm>
          <a:prstGeom prst="rect">
            <a:avLst/>
          </a:prstGeom>
        </p:spPr>
      </p:pic>
      <p:pic>
        <p:nvPicPr>
          <p:cNvPr id="8" name="图片 7"/>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rot="3338781">
            <a:off x="10385713" y="254212"/>
            <a:ext cx="1063853" cy="1355319"/>
          </a:xfrm>
          <a:prstGeom prst="rect">
            <a:avLst/>
          </a:prstGeom>
        </p:spPr>
      </p:pic>
      <p:sp>
        <p:nvSpPr>
          <p:cNvPr id="3" name="Oval 2">
            <a:extLst>
              <a:ext uri="{FF2B5EF4-FFF2-40B4-BE49-F238E27FC236}">
                <a16:creationId xmlns:a16="http://schemas.microsoft.com/office/drawing/2014/main" xmlns="" id="{C0744A93-2626-B9AB-EB35-19E7D9FD179F}"/>
              </a:ext>
            </a:extLst>
          </p:cNvPr>
          <p:cNvSpPr/>
          <p:nvPr/>
        </p:nvSpPr>
        <p:spPr>
          <a:xfrm>
            <a:off x="527096" y="1300480"/>
            <a:ext cx="1497045" cy="1338746"/>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5" name="Picture 4" descr="A green and white logo&#10;&#10;Description automatically generated">
            <a:extLst>
              <a:ext uri="{FF2B5EF4-FFF2-40B4-BE49-F238E27FC236}">
                <a16:creationId xmlns:a16="http://schemas.microsoft.com/office/drawing/2014/main" xmlns="" id="{79ECE37C-17E9-1F38-B626-7293EFDAA792}"/>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41443" y="1352435"/>
            <a:ext cx="1338745" cy="1338745"/>
          </a:xfrm>
          <a:prstGeom prst="rect">
            <a:avLst/>
          </a:prstGeom>
        </p:spPr>
      </p:pic>
      <p:sp>
        <p:nvSpPr>
          <p:cNvPr id="34" name="Double Wave 33">
            <a:extLst>
              <a:ext uri="{FF2B5EF4-FFF2-40B4-BE49-F238E27FC236}">
                <a16:creationId xmlns:a16="http://schemas.microsoft.com/office/drawing/2014/main" xmlns="" id="{09F44D2E-0B7D-CB26-C311-45355B53C415}"/>
              </a:ext>
            </a:extLst>
          </p:cNvPr>
          <p:cNvSpPr/>
          <p:nvPr/>
        </p:nvSpPr>
        <p:spPr>
          <a:xfrm>
            <a:off x="-789480" y="2495662"/>
            <a:ext cx="14146251" cy="3446225"/>
          </a:xfrm>
          <a:prstGeom prst="doubleWave">
            <a:avLst/>
          </a:prstGeom>
          <a:noFill/>
          <a:ln w="38100">
            <a:noFill/>
          </a:ln>
          <a:effectLst>
            <a:outerShdw blurRad="190500" dist="1397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Up">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2000" b="1" i="0" u="none" strike="noStrike" kern="1200" cap="none" spc="300" normalizeH="0" baseline="0" noProof="0" dirty="0">
              <a:ln>
                <a:noFill/>
              </a:ln>
              <a:solidFill>
                <a:srgbClr val="0064D2">
                  <a:lumMod val="50000"/>
                </a:srgbClr>
              </a:solidFill>
              <a:effectLst/>
              <a:uLnTx/>
              <a:uFillTx/>
              <a:latin typeface="#9Slide07 IcielHoneyCream" pitchFamily="2" charset="0"/>
              <a:ea typeface="微软雅黑"/>
              <a:cs typeface="+mn-cs"/>
            </a:endParaRPr>
          </a:p>
        </p:txBody>
      </p:sp>
      <p:pic>
        <p:nvPicPr>
          <p:cNvPr id="39" name="图片 4" descr="卡通人物&#10;&#10;低可信度描述已自动生成">
            <a:extLst>
              <a:ext uri="{FF2B5EF4-FFF2-40B4-BE49-F238E27FC236}">
                <a16:creationId xmlns:a16="http://schemas.microsoft.com/office/drawing/2014/main" xmlns="" id="{71088B27-879E-4D5D-CDA1-70B6E4C40FAF}"/>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l="21387" r="13212"/>
          <a:stretch/>
        </p:blipFill>
        <p:spPr>
          <a:xfrm>
            <a:off x="1771086" y="-410993"/>
            <a:ext cx="10935794" cy="6176794"/>
          </a:xfrm>
          <a:prstGeom prst="rect">
            <a:avLst/>
          </a:prstGeom>
        </p:spPr>
      </p:pic>
      <p:pic>
        <p:nvPicPr>
          <p:cNvPr id="44" name="图片 2">
            <a:extLst>
              <a:ext uri="{FF2B5EF4-FFF2-40B4-BE49-F238E27FC236}">
                <a16:creationId xmlns:a16="http://schemas.microsoft.com/office/drawing/2014/main" xmlns="" id="{D35D736E-DAAE-F06B-DABA-23465895E9B4}"/>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saturation sat="300000"/>
                    </a14:imgEffect>
                  </a14:imgLayer>
                </a14:imgProps>
              </a:ext>
              <a:ext uri="{28A0092B-C50C-407E-A947-70E740481C1C}">
                <a14:useLocalDpi xmlns:a14="http://schemas.microsoft.com/office/drawing/2010/main" val="0"/>
              </a:ext>
            </a:extLst>
          </a:blip>
          <a:srcRect l="6912" t="32558" r="6847" b="27752"/>
          <a:stretch/>
        </p:blipFill>
        <p:spPr>
          <a:xfrm>
            <a:off x="3364322" y="4250734"/>
            <a:ext cx="4661559" cy="2681706"/>
          </a:xfrm>
          <a:prstGeom prst="rect">
            <a:avLst/>
          </a:prstGeom>
        </p:spPr>
      </p:pic>
      <p:pic>
        <p:nvPicPr>
          <p:cNvPr id="45" name="Picture 44" descr="A logo with bamboo stems and a cartoon face&#10;&#10;Description automatically generated">
            <a:extLst>
              <a:ext uri="{FF2B5EF4-FFF2-40B4-BE49-F238E27FC236}">
                <a16:creationId xmlns:a16="http://schemas.microsoft.com/office/drawing/2014/main" xmlns="" id="{E3C929BA-A826-292C-52AE-DCAED0A69D2A}"/>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9533396" y="5727878"/>
            <a:ext cx="1006872" cy="1038153"/>
          </a:xfrm>
          <a:prstGeom prst="rect">
            <a:avLst/>
          </a:prstGeom>
        </p:spPr>
      </p:pic>
      <p:pic>
        <p:nvPicPr>
          <p:cNvPr id="7" name="Picture 6" descr="A round pink circle with white text and a black background&#10;&#10;AI-generated content may be incorrect.">
            <a:extLst>
              <a:ext uri="{FF2B5EF4-FFF2-40B4-BE49-F238E27FC236}">
                <a16:creationId xmlns:a16="http://schemas.microsoft.com/office/drawing/2014/main" xmlns="" id="{F412CAD5-04D9-A0B7-5114-9AB720E18D4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52601" y="144158"/>
            <a:ext cx="1484946" cy="1484946"/>
          </a:xfrm>
          <a:prstGeom prst="rect">
            <a:avLst/>
          </a:prstGeom>
        </p:spPr>
      </p:pic>
      <p:grpSp>
        <p:nvGrpSpPr>
          <p:cNvPr id="9" name="Group 8">
            <a:extLst>
              <a:ext uri="{FF2B5EF4-FFF2-40B4-BE49-F238E27FC236}">
                <a16:creationId xmlns:a16="http://schemas.microsoft.com/office/drawing/2014/main" xmlns="" id="{D1094499-932F-ADB1-535C-A8A6FCA6AE94}"/>
              </a:ext>
            </a:extLst>
          </p:cNvPr>
          <p:cNvGrpSpPr/>
          <p:nvPr/>
        </p:nvGrpSpPr>
        <p:grpSpPr>
          <a:xfrm>
            <a:off x="5420883" y="402416"/>
            <a:ext cx="3029331" cy="741676"/>
            <a:chOff x="2769991" y="1749601"/>
            <a:chExt cx="3029331" cy="741676"/>
          </a:xfrm>
        </p:grpSpPr>
        <p:sp>
          <p:nvSpPr>
            <p:cNvPr id="10" name="矩形: 圆角 10">
              <a:extLst>
                <a:ext uri="{FF2B5EF4-FFF2-40B4-BE49-F238E27FC236}">
                  <a16:creationId xmlns:a16="http://schemas.microsoft.com/office/drawing/2014/main" xmlns="" id="{10AD6AC1-9AB1-6EFC-11AF-10DA50D6FD33}"/>
                </a:ext>
              </a:extLst>
            </p:cNvPr>
            <p:cNvSpPr/>
            <p:nvPr/>
          </p:nvSpPr>
          <p:spPr>
            <a:xfrm rot="5400000">
              <a:off x="3902766" y="678390"/>
              <a:ext cx="738663" cy="2881085"/>
            </a:xfrm>
            <a:prstGeom prst="roundRect">
              <a:avLst>
                <a:gd name="adj" fmla="val 32744"/>
              </a:avLst>
            </a:prstGeom>
            <a:solidFill>
              <a:srgbClr val="FF2F64"/>
            </a:solidFill>
            <a:ln w="28575">
              <a:solidFill>
                <a:schemeClr val="bg1"/>
              </a:solidFill>
            </a:ln>
            <a:effectLst>
              <a:outerShdw blurRad="25400" algn="ctr"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TextBox 10">
              <a:extLst>
                <a:ext uri="{FF2B5EF4-FFF2-40B4-BE49-F238E27FC236}">
                  <a16:creationId xmlns:a16="http://schemas.microsoft.com/office/drawing/2014/main" xmlns="" id="{E2F3D3AD-E0FB-5C09-0381-DA2502C1F60E}"/>
                </a:ext>
              </a:extLst>
            </p:cNvPr>
            <p:cNvSpPr txBox="1"/>
            <p:nvPr/>
          </p:nvSpPr>
          <p:spPr>
            <a:xfrm>
              <a:off x="2769991" y="1752613"/>
              <a:ext cx="3029331"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150" normalizeH="0" baseline="0" noProof="0" dirty="0">
                  <a:ln>
                    <a:noFill/>
                  </a:ln>
                  <a:solidFill>
                    <a:prstClr val="white"/>
                  </a:solidFill>
                  <a:effectLst/>
                  <a:uLnTx/>
                  <a:uFillTx/>
                  <a:latin typeface="LNTH-Kids  Chinese Font 1" panose="02010600030101010101" pitchFamily="2" charset="-128"/>
                  <a:ea typeface="LNTH-Kids  Chinese Font 1" panose="02010600030101010101" pitchFamily="2" charset="-128"/>
                  <a:cs typeface="+mn-cs"/>
                </a:rPr>
                <a:t>TIẾNG VIỆT</a:t>
              </a:r>
            </a:p>
          </p:txBody>
        </p:sp>
      </p:grpSp>
      <p:pic>
        <p:nvPicPr>
          <p:cNvPr id="12" name="Picture 11">
            <a:extLst>
              <a:ext uri="{FF2B5EF4-FFF2-40B4-BE49-F238E27FC236}">
                <a16:creationId xmlns:a16="http://schemas.microsoft.com/office/drawing/2014/main" xmlns="" id="{6C6CA63A-B267-61B3-CD64-01246EB51784}"/>
              </a:ext>
            </a:extLst>
          </p:cNvPr>
          <p:cNvPicPr>
            <a:picLocks noChangeAspect="1"/>
          </p:cNvPicPr>
          <p:nvPr/>
        </p:nvPicPr>
        <p:blipFill>
          <a:blip r:embed="rId12"/>
          <a:stretch>
            <a:fillRect/>
          </a:stretch>
        </p:blipFill>
        <p:spPr>
          <a:xfrm>
            <a:off x="2979650" y="1733338"/>
            <a:ext cx="8614395" cy="1201016"/>
          </a:xfrm>
          <a:prstGeom prst="rect">
            <a:avLst/>
          </a:prstGeom>
        </p:spPr>
      </p:pic>
      <p:sp>
        <p:nvSpPr>
          <p:cNvPr id="13" name="TextBox 12">
            <a:extLst>
              <a:ext uri="{FF2B5EF4-FFF2-40B4-BE49-F238E27FC236}">
                <a16:creationId xmlns:a16="http://schemas.microsoft.com/office/drawing/2014/main" xmlns="" id="{C99E8E8D-8FE9-E34E-BB0B-137113044AB4}"/>
              </a:ext>
            </a:extLst>
          </p:cNvPr>
          <p:cNvSpPr txBox="1"/>
          <p:nvPr/>
        </p:nvSpPr>
        <p:spPr>
          <a:xfrm>
            <a:off x="5879805" y="3317358"/>
            <a:ext cx="2668772" cy="646331"/>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a:t>
            </a:r>
            <a:r>
              <a:rPr lang="en-US" sz="3600" b="1" dirty="0" err="1">
                <a:latin typeface="Cambria" panose="02040503050406030204" pitchFamily="18" charset="0"/>
                <a:ea typeface="Cambria" panose="02040503050406030204" pitchFamily="18" charset="0"/>
              </a:rPr>
              <a:t>Tiết</a:t>
            </a:r>
            <a:r>
              <a:rPr lang="en-US" sz="3600" b="1">
                <a:latin typeface="Cambria" panose="02040503050406030204" pitchFamily="18" charset="0"/>
                <a:ea typeface="Cambria" panose="02040503050406030204" pitchFamily="18" charset="0"/>
              </a:rPr>
              <a:t> 3,4)</a:t>
            </a:r>
            <a:endParaRPr lang="en-US" sz="36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278568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551D256-4B45-683C-D6C3-FC56D1E565F1}"/>
            </a:ext>
          </a:extLst>
        </p:cNvPr>
        <p:cNvGrpSpPr/>
        <p:nvPr/>
      </p:nvGrpSpPr>
      <p:grpSpPr>
        <a:xfrm>
          <a:off x="0" y="0"/>
          <a:ext cx="0" cy="0"/>
          <a:chOff x="0" y="0"/>
          <a:chExt cx="0" cy="0"/>
        </a:xfrm>
      </p:grpSpPr>
      <p:sp>
        <p:nvSpPr>
          <p:cNvPr id="7" name="Freeform 28">
            <a:extLst>
              <a:ext uri="{FF2B5EF4-FFF2-40B4-BE49-F238E27FC236}">
                <a16:creationId xmlns:a16="http://schemas.microsoft.com/office/drawing/2014/main" xmlns="" id="{B6A90ECF-C829-4DF0-FF8F-D8968E0A871E}"/>
              </a:ext>
            </a:extLst>
          </p:cNvPr>
          <p:cNvSpPr/>
          <p:nvPr/>
        </p:nvSpPr>
        <p:spPr>
          <a:xfrm>
            <a:off x="2250985" y="1639781"/>
            <a:ext cx="7380839" cy="3222813"/>
          </a:xfrm>
          <a:custGeom>
            <a:avLst/>
            <a:gdLst/>
            <a:ahLst/>
            <a:cxnLst/>
            <a:rect l="l" t="t" r="r" b="b"/>
            <a:pathLst>
              <a:path w="2075541" h="964335">
                <a:moveTo>
                  <a:pt x="40005" y="0"/>
                </a:moveTo>
                <a:lnTo>
                  <a:pt x="2035536" y="0"/>
                </a:lnTo>
                <a:cubicBezTo>
                  <a:pt x="2046146" y="0"/>
                  <a:pt x="2056321" y="4215"/>
                  <a:pt x="2063824" y="11717"/>
                </a:cubicBezTo>
                <a:cubicBezTo>
                  <a:pt x="2071326" y="19219"/>
                  <a:pt x="2075541" y="29395"/>
                  <a:pt x="2075541" y="40005"/>
                </a:cubicBezTo>
                <a:lnTo>
                  <a:pt x="2075541" y="924330"/>
                </a:lnTo>
                <a:cubicBezTo>
                  <a:pt x="2075541" y="934940"/>
                  <a:pt x="2071326" y="945115"/>
                  <a:pt x="2063824" y="952618"/>
                </a:cubicBezTo>
                <a:cubicBezTo>
                  <a:pt x="2056321" y="960120"/>
                  <a:pt x="2046146" y="964335"/>
                  <a:pt x="2035536" y="964335"/>
                </a:cubicBezTo>
                <a:lnTo>
                  <a:pt x="40005" y="964335"/>
                </a:lnTo>
                <a:cubicBezTo>
                  <a:pt x="29395" y="964335"/>
                  <a:pt x="19219" y="960120"/>
                  <a:pt x="11717" y="952618"/>
                </a:cubicBezTo>
                <a:cubicBezTo>
                  <a:pt x="4215" y="945115"/>
                  <a:pt x="0" y="934940"/>
                  <a:pt x="0" y="924330"/>
                </a:cubicBezTo>
                <a:lnTo>
                  <a:pt x="0" y="40005"/>
                </a:lnTo>
                <a:cubicBezTo>
                  <a:pt x="0" y="29395"/>
                  <a:pt x="4215" y="19219"/>
                  <a:pt x="11717" y="11717"/>
                </a:cubicBezTo>
                <a:cubicBezTo>
                  <a:pt x="19219" y="4215"/>
                  <a:pt x="29395" y="0"/>
                  <a:pt x="40005" y="0"/>
                </a:cubicBezTo>
                <a:close/>
              </a:path>
            </a:pathLst>
          </a:custGeom>
          <a:solidFill>
            <a:srgbClr val="FAF9F0"/>
          </a:solidFill>
          <a:ln w="95250" cap="rnd">
            <a:solidFill>
              <a:srgbClr val="FFCB7C"/>
            </a:solid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Freeform 39">
            <a:extLst>
              <a:ext uri="{FF2B5EF4-FFF2-40B4-BE49-F238E27FC236}">
                <a16:creationId xmlns:a16="http://schemas.microsoft.com/office/drawing/2014/main" xmlns="" id="{491E1EF0-FE4D-29CE-5529-F1427672B29E}"/>
              </a:ext>
            </a:extLst>
          </p:cNvPr>
          <p:cNvSpPr/>
          <p:nvPr/>
        </p:nvSpPr>
        <p:spPr>
          <a:xfrm>
            <a:off x="8128000" y="606068"/>
            <a:ext cx="2235546" cy="1472778"/>
          </a:xfrm>
          <a:custGeom>
            <a:avLst/>
            <a:gdLst/>
            <a:ahLst/>
            <a:cxnLst/>
            <a:rect l="l" t="t" r="r" b="b"/>
            <a:pathLst>
              <a:path w="3128024" h="2041036">
                <a:moveTo>
                  <a:pt x="0" y="0"/>
                </a:moveTo>
                <a:lnTo>
                  <a:pt x="3128024" y="0"/>
                </a:lnTo>
                <a:lnTo>
                  <a:pt x="3128024" y="2041035"/>
                </a:lnTo>
                <a:lnTo>
                  <a:pt x="0" y="204103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9">
            <a:extLst>
              <a:ext uri="{FF2B5EF4-FFF2-40B4-BE49-F238E27FC236}">
                <a16:creationId xmlns:a16="http://schemas.microsoft.com/office/drawing/2014/main" xmlns="" id="{7E3F216D-06DE-9461-5D7B-D9FC7095C814}"/>
              </a:ext>
            </a:extLst>
          </p:cNvPr>
          <p:cNvSpPr/>
          <p:nvPr/>
        </p:nvSpPr>
        <p:spPr>
          <a:xfrm>
            <a:off x="981884" y="619515"/>
            <a:ext cx="2235546" cy="1472778"/>
          </a:xfrm>
          <a:custGeom>
            <a:avLst/>
            <a:gdLst/>
            <a:ahLst/>
            <a:cxnLst/>
            <a:rect l="l" t="t" r="r" b="b"/>
            <a:pathLst>
              <a:path w="3128024" h="2041036">
                <a:moveTo>
                  <a:pt x="0" y="0"/>
                </a:moveTo>
                <a:lnTo>
                  <a:pt x="3128024" y="0"/>
                </a:lnTo>
                <a:lnTo>
                  <a:pt x="3128024" y="2041035"/>
                </a:lnTo>
                <a:lnTo>
                  <a:pt x="0" y="204103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xmlns="" id="{CF16B355-6E7F-615D-AEF8-6957C9E2EA3A}"/>
              </a:ext>
            </a:extLst>
          </p:cNvPr>
          <p:cNvGrpSpPr/>
          <p:nvPr/>
        </p:nvGrpSpPr>
        <p:grpSpPr>
          <a:xfrm>
            <a:off x="152400" y="5533677"/>
            <a:ext cx="4462226" cy="1324323"/>
            <a:chOff x="5402012" y="8442005"/>
            <a:chExt cx="6693339" cy="1986485"/>
          </a:xfrm>
        </p:grpSpPr>
        <p:sp>
          <p:nvSpPr>
            <p:cNvPr id="9" name="Freeform 12">
              <a:extLst>
                <a:ext uri="{FF2B5EF4-FFF2-40B4-BE49-F238E27FC236}">
                  <a16:creationId xmlns:a16="http://schemas.microsoft.com/office/drawing/2014/main" xmlns="" id="{A122B831-ACB0-B9E1-50DF-5B123D17A82B}"/>
                </a:ext>
              </a:extLst>
            </p:cNvPr>
            <p:cNvSpPr/>
            <p:nvPr/>
          </p:nvSpPr>
          <p:spPr>
            <a:xfrm>
              <a:off x="7292048" y="8442005"/>
              <a:ext cx="2913268" cy="1986485"/>
            </a:xfrm>
            <a:custGeom>
              <a:avLst/>
              <a:gdLst/>
              <a:ahLst/>
              <a:cxnLst/>
              <a:rect l="l" t="t" r="r" b="b"/>
              <a:pathLst>
                <a:path w="2913268" h="1986485">
                  <a:moveTo>
                    <a:pt x="0" y="0"/>
                  </a:moveTo>
                  <a:lnTo>
                    <a:pt x="2913268" y="0"/>
                  </a:lnTo>
                  <a:lnTo>
                    <a:pt x="2913268" y="1986484"/>
                  </a:lnTo>
                  <a:lnTo>
                    <a:pt x="0" y="1986484"/>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3">
              <a:extLst>
                <a:ext uri="{FF2B5EF4-FFF2-40B4-BE49-F238E27FC236}">
                  <a16:creationId xmlns:a16="http://schemas.microsoft.com/office/drawing/2014/main" xmlns="" id="{60E3CA75-B841-4C4B-B7BE-6844D566AB7C}"/>
                </a:ext>
              </a:extLst>
            </p:cNvPr>
            <p:cNvSpPr/>
            <p:nvPr/>
          </p:nvSpPr>
          <p:spPr>
            <a:xfrm>
              <a:off x="5402012" y="8827866"/>
              <a:ext cx="1890035" cy="1600624"/>
            </a:xfrm>
            <a:custGeom>
              <a:avLst/>
              <a:gdLst/>
              <a:ahLst/>
              <a:cxnLst/>
              <a:rect l="l" t="t" r="r" b="b"/>
              <a:pathLst>
                <a:path w="1890035" h="1600624">
                  <a:moveTo>
                    <a:pt x="0" y="0"/>
                  </a:moveTo>
                  <a:lnTo>
                    <a:pt x="1890036" y="0"/>
                  </a:lnTo>
                  <a:lnTo>
                    <a:pt x="1890036" y="1600623"/>
                  </a:lnTo>
                  <a:lnTo>
                    <a:pt x="0" y="1600623"/>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4">
              <a:extLst>
                <a:ext uri="{FF2B5EF4-FFF2-40B4-BE49-F238E27FC236}">
                  <a16:creationId xmlns:a16="http://schemas.microsoft.com/office/drawing/2014/main" xmlns="" id="{9F4A7D21-54EB-165E-B6DD-4B376C09400F}"/>
                </a:ext>
              </a:extLst>
            </p:cNvPr>
            <p:cNvSpPr/>
            <p:nvPr/>
          </p:nvSpPr>
          <p:spPr>
            <a:xfrm flipH="1">
              <a:off x="10205316" y="8827866"/>
              <a:ext cx="1890035" cy="1600624"/>
            </a:xfrm>
            <a:custGeom>
              <a:avLst/>
              <a:gdLst/>
              <a:ahLst/>
              <a:cxnLst/>
              <a:rect l="l" t="t" r="r" b="b"/>
              <a:pathLst>
                <a:path w="1890035" h="1600624">
                  <a:moveTo>
                    <a:pt x="1890035" y="0"/>
                  </a:moveTo>
                  <a:lnTo>
                    <a:pt x="0" y="0"/>
                  </a:lnTo>
                  <a:lnTo>
                    <a:pt x="0" y="1600623"/>
                  </a:lnTo>
                  <a:lnTo>
                    <a:pt x="1890035" y="1600623"/>
                  </a:lnTo>
                  <a:lnTo>
                    <a:pt x="1890035"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4" descr="A red and white text with black background&#10;&#10;AI-generated content may be incorrect.">
            <a:extLst>
              <a:ext uri="{FF2B5EF4-FFF2-40B4-BE49-F238E27FC236}">
                <a16:creationId xmlns:a16="http://schemas.microsoft.com/office/drawing/2014/main" xmlns="" id="{395C2018-81E4-568C-E81E-E63DF297C8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62716" y="2419407"/>
            <a:ext cx="7931225" cy="1882665"/>
          </a:xfrm>
          <a:prstGeom prst="rect">
            <a:avLst/>
          </a:prstGeom>
        </p:spPr>
      </p:pic>
    </p:spTree>
    <p:extLst>
      <p:ext uri="{BB962C8B-B14F-4D97-AF65-F5344CB8AC3E}">
        <p14:creationId xmlns:p14="http://schemas.microsoft.com/office/powerpoint/2010/main" val="121888757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iết">
            <a:extLst>
              <a:ext uri="{FF2B5EF4-FFF2-40B4-BE49-F238E27FC236}">
                <a16:creationId xmlns:a16="http://schemas.microsoft.com/office/drawing/2014/main" xmlns="" id="{3B95EE9C-14C8-4318-B99C-AD2D6B3A0F5E}"/>
              </a:ext>
            </a:extLst>
          </p:cNvPr>
          <p:cNvSpPr txBox="1"/>
          <p:nvPr/>
        </p:nvSpPr>
        <p:spPr>
          <a:xfrm>
            <a:off x="-211652" y="499730"/>
            <a:ext cx="12115800" cy="523220"/>
          </a:xfrm>
          <a:prstGeom prst="rect">
            <a:avLst/>
          </a:prstGeom>
          <a:noFill/>
        </p:spPr>
        <p:txBody>
          <a:bodyPr wrap="square" rtlCol="0">
            <a:spAutoFit/>
          </a:bodyPr>
          <a:lstStyle/>
          <a:p>
            <a:pPr algn="ctr" defTabSz="914377">
              <a:defRPr/>
            </a:pPr>
            <a:r>
              <a:rPr lang="vi-VN" sz="2800" b="1" dirty="0">
                <a:solidFill>
                  <a:prstClr val="black"/>
                </a:solidFill>
                <a:latin typeface="Cambria" panose="02040503050406030204" pitchFamily="18" charset="0"/>
                <a:ea typeface="Cambria" panose="02040503050406030204" pitchFamily="18" charset="0"/>
              </a:rPr>
              <a:t>1</a:t>
            </a:r>
            <a:r>
              <a:rPr lang="en-US" sz="2800" b="1" dirty="0">
                <a:solidFill>
                  <a:prstClr val="black"/>
                </a:solidFill>
                <a:latin typeface="Cambria" panose="02040503050406030204" pitchFamily="18" charset="0"/>
                <a:ea typeface="Cambria" panose="02040503050406030204" pitchFamily="18" charset="0"/>
              </a:rPr>
              <a:t>.</a:t>
            </a:r>
            <a:r>
              <a:rPr lang="vi-VN" sz="2800" b="1" dirty="0">
                <a:solidFill>
                  <a:prstClr val="black"/>
                </a:solidFill>
                <a:latin typeface="Cambria" panose="02040503050406030204" pitchFamily="18" charset="0"/>
                <a:ea typeface="Cambria" panose="02040503050406030204" pitchFamily="18" charset="0"/>
              </a:rPr>
              <a:t> Trò chơi Tìm điểm đến của các bạn nhỏ trong các bài học.</a:t>
            </a:r>
          </a:p>
        </p:txBody>
      </p:sp>
      <p:grpSp>
        <p:nvGrpSpPr>
          <p:cNvPr id="9" name="Group 8">
            <a:extLst>
              <a:ext uri="{FF2B5EF4-FFF2-40B4-BE49-F238E27FC236}">
                <a16:creationId xmlns:a16="http://schemas.microsoft.com/office/drawing/2014/main" xmlns="" id="{8885D742-83E1-4B76-B0AA-7B7CD09C7317}"/>
              </a:ext>
            </a:extLst>
          </p:cNvPr>
          <p:cNvGrpSpPr/>
          <p:nvPr/>
        </p:nvGrpSpPr>
        <p:grpSpPr>
          <a:xfrm>
            <a:off x="216972" y="1204937"/>
            <a:ext cx="6238875" cy="547390"/>
            <a:chOff x="190500" y="714375"/>
            <a:chExt cx="6238875" cy="547390"/>
          </a:xfrm>
        </p:grpSpPr>
        <p:grpSp>
          <p:nvGrpSpPr>
            <p:cNvPr id="6" name="Group 5">
              <a:extLst>
                <a:ext uri="{FF2B5EF4-FFF2-40B4-BE49-F238E27FC236}">
                  <a16:creationId xmlns:a16="http://schemas.microsoft.com/office/drawing/2014/main" xmlns="" id="{7B513396-CFE7-4F7F-B249-86BD55A3A992}"/>
                </a:ext>
              </a:extLst>
            </p:cNvPr>
            <p:cNvGrpSpPr/>
            <p:nvPr/>
          </p:nvGrpSpPr>
          <p:grpSpPr>
            <a:xfrm>
              <a:off x="190500" y="714375"/>
              <a:ext cx="6238875" cy="523220"/>
              <a:chOff x="190500" y="714375"/>
              <a:chExt cx="6238875" cy="523220"/>
            </a:xfrm>
          </p:grpSpPr>
          <p:sp>
            <p:nvSpPr>
              <p:cNvPr id="2" name="Oval 1">
                <a:extLst>
                  <a:ext uri="{FF2B5EF4-FFF2-40B4-BE49-F238E27FC236}">
                    <a16:creationId xmlns:a16="http://schemas.microsoft.com/office/drawing/2014/main" xmlns="" id="{96D965E0-EDDF-448E-84BB-1C93BE5CC566}"/>
                  </a:ext>
                </a:extLst>
              </p:cNvPr>
              <p:cNvSpPr/>
              <p:nvPr/>
            </p:nvSpPr>
            <p:spPr>
              <a:xfrm>
                <a:off x="190500" y="714375"/>
                <a:ext cx="704850" cy="523220"/>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1</a:t>
                </a:r>
              </a:p>
            </p:txBody>
          </p:sp>
          <p:sp>
            <p:nvSpPr>
              <p:cNvPr id="5" name="Rectangle: Rounded Corners 4">
                <a:extLst>
                  <a:ext uri="{FF2B5EF4-FFF2-40B4-BE49-F238E27FC236}">
                    <a16:creationId xmlns:a16="http://schemas.microsoft.com/office/drawing/2014/main" xmlns="" id="{3DFBCD97-6164-4705-BE49-86CCD40B21B6}"/>
                  </a:ext>
                </a:extLst>
              </p:cNvPr>
              <p:cNvSpPr/>
              <p:nvPr/>
            </p:nvSpPr>
            <p:spPr>
              <a:xfrm>
                <a:off x="895349" y="714375"/>
                <a:ext cx="5534026" cy="523220"/>
              </a:xfrm>
              <a:prstGeom prst="roundRect">
                <a:avLst/>
              </a:prstGeom>
              <a:solidFill>
                <a:srgbClr val="E7B7C6"/>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sp>
          <p:nvSpPr>
            <p:cNvPr id="7" name="TextBox 6">
              <a:extLst>
                <a:ext uri="{FF2B5EF4-FFF2-40B4-BE49-F238E27FC236}">
                  <a16:creationId xmlns:a16="http://schemas.microsoft.com/office/drawing/2014/main" xmlns="" id="{995634C5-A696-4650-9E7B-5B9EDFB21CA0}"/>
                </a:ext>
              </a:extLst>
            </p:cNvPr>
            <p:cNvSpPr txBox="1"/>
            <p:nvPr/>
          </p:nvSpPr>
          <p:spPr>
            <a:xfrm>
              <a:off x="1057275" y="800100"/>
              <a:ext cx="5200095" cy="461665"/>
            </a:xfrm>
            <a:prstGeom prst="rect">
              <a:avLst/>
            </a:prstGeom>
            <a:noFill/>
          </p:spPr>
          <p:txBody>
            <a:bodyPr wrap="square" rtlCol="0">
              <a:spAutoFit/>
            </a:bodyPr>
            <a:lstStyle/>
            <a:p>
              <a:r>
                <a:rPr lang="en-US" sz="24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Bạn</a:t>
              </a:r>
              <a:r>
                <a:rPr lang="en-US" sz="2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24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Sơn</a:t>
              </a:r>
              <a:r>
                <a:rPr lang="en-US" sz="2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24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trong</a:t>
              </a:r>
              <a:r>
                <a:rPr lang="en-US" sz="2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24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bài</a:t>
              </a:r>
              <a:r>
                <a:rPr lang="en-US" sz="2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24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Ngày</a:t>
              </a:r>
              <a:r>
                <a:rPr lang="en-US" sz="2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24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gặp</a:t>
              </a:r>
              <a:r>
                <a:rPr lang="en-US" sz="2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24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lại</a:t>
              </a:r>
              <a:endParaRPr lang="en-US" sz="2400" b="1" dirty="0">
                <a:solidFill>
                  <a:srgbClr val="002060"/>
                </a:solidFill>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19" name="Group 18">
            <a:extLst>
              <a:ext uri="{FF2B5EF4-FFF2-40B4-BE49-F238E27FC236}">
                <a16:creationId xmlns:a16="http://schemas.microsoft.com/office/drawing/2014/main" xmlns="" id="{FA500386-DD66-40C5-8038-D11350A6DF41}"/>
              </a:ext>
            </a:extLst>
          </p:cNvPr>
          <p:cNvGrpSpPr/>
          <p:nvPr/>
        </p:nvGrpSpPr>
        <p:grpSpPr>
          <a:xfrm>
            <a:off x="216972" y="2038375"/>
            <a:ext cx="6789883" cy="547390"/>
            <a:chOff x="190500" y="714375"/>
            <a:chExt cx="6789883" cy="547390"/>
          </a:xfrm>
        </p:grpSpPr>
        <p:grpSp>
          <p:nvGrpSpPr>
            <p:cNvPr id="20" name="Group 19">
              <a:extLst>
                <a:ext uri="{FF2B5EF4-FFF2-40B4-BE49-F238E27FC236}">
                  <a16:creationId xmlns:a16="http://schemas.microsoft.com/office/drawing/2014/main" xmlns="" id="{16781281-0950-4D76-AF60-39B384F04E95}"/>
                </a:ext>
              </a:extLst>
            </p:cNvPr>
            <p:cNvGrpSpPr/>
            <p:nvPr/>
          </p:nvGrpSpPr>
          <p:grpSpPr>
            <a:xfrm>
              <a:off x="190500" y="714375"/>
              <a:ext cx="6704823" cy="523220"/>
              <a:chOff x="190500" y="714375"/>
              <a:chExt cx="6704823" cy="523220"/>
            </a:xfrm>
          </p:grpSpPr>
          <p:sp>
            <p:nvSpPr>
              <p:cNvPr id="22" name="Oval 21">
                <a:extLst>
                  <a:ext uri="{FF2B5EF4-FFF2-40B4-BE49-F238E27FC236}">
                    <a16:creationId xmlns:a16="http://schemas.microsoft.com/office/drawing/2014/main" xmlns="" id="{6236C4B8-4F77-4D1A-AAA4-3616EBC0ABF3}"/>
                  </a:ext>
                </a:extLst>
              </p:cNvPr>
              <p:cNvSpPr/>
              <p:nvPr/>
            </p:nvSpPr>
            <p:spPr>
              <a:xfrm>
                <a:off x="190500" y="714375"/>
                <a:ext cx="704850" cy="523220"/>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2</a:t>
                </a:r>
              </a:p>
            </p:txBody>
          </p:sp>
          <p:sp>
            <p:nvSpPr>
              <p:cNvPr id="23" name="Rectangle: Rounded Corners 22">
                <a:extLst>
                  <a:ext uri="{FF2B5EF4-FFF2-40B4-BE49-F238E27FC236}">
                    <a16:creationId xmlns:a16="http://schemas.microsoft.com/office/drawing/2014/main" xmlns="" id="{E1226C32-C5C2-4031-976F-EAE5F53EE000}"/>
                  </a:ext>
                </a:extLst>
              </p:cNvPr>
              <p:cNvSpPr/>
              <p:nvPr/>
            </p:nvSpPr>
            <p:spPr>
              <a:xfrm>
                <a:off x="895349" y="714375"/>
                <a:ext cx="5999974" cy="523220"/>
              </a:xfrm>
              <a:prstGeom prst="roundRect">
                <a:avLst/>
              </a:prstGeom>
              <a:solidFill>
                <a:srgbClr val="E7B7C6"/>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sp>
          <p:nvSpPr>
            <p:cNvPr id="21" name="TextBox 20">
              <a:extLst>
                <a:ext uri="{FF2B5EF4-FFF2-40B4-BE49-F238E27FC236}">
                  <a16:creationId xmlns:a16="http://schemas.microsoft.com/office/drawing/2014/main" xmlns="" id="{78BF25A5-2429-4BF8-A31D-A8C5480C5926}"/>
                </a:ext>
              </a:extLst>
            </p:cNvPr>
            <p:cNvSpPr txBox="1"/>
            <p:nvPr/>
          </p:nvSpPr>
          <p:spPr>
            <a:xfrm>
              <a:off x="1057274" y="800100"/>
              <a:ext cx="5923109" cy="461665"/>
            </a:xfrm>
            <a:prstGeom prst="rect">
              <a:avLst/>
            </a:prstGeom>
            <a:noFill/>
          </p:spPr>
          <p:txBody>
            <a:bodyPr wrap="square" rtlCol="0">
              <a:spAutoFit/>
            </a:bodyPr>
            <a:lstStyle/>
            <a:p>
              <a:r>
                <a:rPr lang="en-US" sz="24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Bạn</a:t>
              </a:r>
              <a:r>
                <a:rPr lang="en-US" sz="2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24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nhỏ</a:t>
              </a:r>
              <a:r>
                <a:rPr lang="en-US" sz="2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24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trong</a:t>
              </a:r>
              <a:r>
                <a:rPr lang="en-US" sz="2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24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bài</a:t>
              </a:r>
              <a:r>
                <a:rPr lang="en-US" sz="2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24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Cánh</a:t>
              </a:r>
              <a:r>
                <a:rPr lang="en-US" sz="2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24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rừng</a:t>
              </a:r>
              <a:r>
                <a:rPr lang="en-US" sz="2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24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trong</a:t>
              </a:r>
              <a:r>
                <a:rPr lang="en-US" sz="2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24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nắng</a:t>
              </a:r>
              <a:endParaRPr lang="en-US" sz="2400" b="1" dirty="0">
                <a:solidFill>
                  <a:srgbClr val="002060"/>
                </a:solidFill>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4" name="Group 23">
            <a:extLst>
              <a:ext uri="{FF2B5EF4-FFF2-40B4-BE49-F238E27FC236}">
                <a16:creationId xmlns:a16="http://schemas.microsoft.com/office/drawing/2014/main" xmlns="" id="{CBAEA7DA-D841-407F-84D3-CBEC5200912A}"/>
              </a:ext>
            </a:extLst>
          </p:cNvPr>
          <p:cNvGrpSpPr/>
          <p:nvPr/>
        </p:nvGrpSpPr>
        <p:grpSpPr>
          <a:xfrm>
            <a:off x="197922" y="2876575"/>
            <a:ext cx="6467477" cy="547390"/>
            <a:chOff x="190500" y="714375"/>
            <a:chExt cx="6467477" cy="547390"/>
          </a:xfrm>
        </p:grpSpPr>
        <p:grpSp>
          <p:nvGrpSpPr>
            <p:cNvPr id="25" name="Group 24">
              <a:extLst>
                <a:ext uri="{FF2B5EF4-FFF2-40B4-BE49-F238E27FC236}">
                  <a16:creationId xmlns:a16="http://schemas.microsoft.com/office/drawing/2014/main" xmlns="" id="{4E897C61-9C03-4BB1-B0CB-42D17316514B}"/>
                </a:ext>
              </a:extLst>
            </p:cNvPr>
            <p:cNvGrpSpPr/>
            <p:nvPr/>
          </p:nvGrpSpPr>
          <p:grpSpPr>
            <a:xfrm>
              <a:off x="190500" y="714375"/>
              <a:ext cx="6305551" cy="523220"/>
              <a:chOff x="190500" y="714375"/>
              <a:chExt cx="6305551" cy="523220"/>
            </a:xfrm>
          </p:grpSpPr>
          <p:sp>
            <p:nvSpPr>
              <p:cNvPr id="27" name="Oval 26">
                <a:extLst>
                  <a:ext uri="{FF2B5EF4-FFF2-40B4-BE49-F238E27FC236}">
                    <a16:creationId xmlns:a16="http://schemas.microsoft.com/office/drawing/2014/main" xmlns="" id="{031B0FBB-E229-4136-98B4-2488574C8675}"/>
                  </a:ext>
                </a:extLst>
              </p:cNvPr>
              <p:cNvSpPr/>
              <p:nvPr/>
            </p:nvSpPr>
            <p:spPr>
              <a:xfrm>
                <a:off x="190500" y="714375"/>
                <a:ext cx="704850" cy="523220"/>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3</a:t>
                </a:r>
              </a:p>
            </p:txBody>
          </p:sp>
          <p:sp>
            <p:nvSpPr>
              <p:cNvPr id="28" name="Rectangle: Rounded Corners 27">
                <a:extLst>
                  <a:ext uri="{FF2B5EF4-FFF2-40B4-BE49-F238E27FC236}">
                    <a16:creationId xmlns:a16="http://schemas.microsoft.com/office/drawing/2014/main" xmlns="" id="{74801966-ED90-4B70-B6B7-DB9032828733}"/>
                  </a:ext>
                </a:extLst>
              </p:cNvPr>
              <p:cNvSpPr/>
              <p:nvPr/>
            </p:nvSpPr>
            <p:spPr>
              <a:xfrm>
                <a:off x="895349" y="714375"/>
                <a:ext cx="5600702" cy="523220"/>
              </a:xfrm>
              <a:prstGeom prst="roundRect">
                <a:avLst/>
              </a:prstGeom>
              <a:solidFill>
                <a:srgbClr val="E7B7C6"/>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sp>
          <p:nvSpPr>
            <p:cNvPr id="26" name="TextBox 25">
              <a:extLst>
                <a:ext uri="{FF2B5EF4-FFF2-40B4-BE49-F238E27FC236}">
                  <a16:creationId xmlns:a16="http://schemas.microsoft.com/office/drawing/2014/main" xmlns="" id="{DCA91D09-C141-4194-9909-F09AE80A60E9}"/>
                </a:ext>
              </a:extLst>
            </p:cNvPr>
            <p:cNvSpPr txBox="1"/>
            <p:nvPr/>
          </p:nvSpPr>
          <p:spPr>
            <a:xfrm>
              <a:off x="1057275" y="800100"/>
              <a:ext cx="5600702" cy="461665"/>
            </a:xfrm>
            <a:prstGeom prst="rect">
              <a:avLst/>
            </a:prstGeom>
            <a:noFill/>
          </p:spPr>
          <p:txBody>
            <a:bodyPr wrap="square" rtlCol="0">
              <a:spAutoFit/>
            </a:bodyPr>
            <a:lstStyle/>
            <a:p>
              <a:r>
                <a:rPr lang="en-US" sz="24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Bạn</a:t>
              </a:r>
              <a:r>
                <a:rPr lang="en-US" sz="2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24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nhỏ</a:t>
              </a:r>
              <a:r>
                <a:rPr lang="en-US" sz="2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24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trong</a:t>
              </a:r>
              <a:r>
                <a:rPr lang="en-US" sz="2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24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bài</a:t>
              </a:r>
              <a:r>
                <a:rPr lang="en-US" sz="2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24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Tập</a:t>
              </a:r>
              <a:r>
                <a:rPr lang="en-US" sz="2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24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nấu</a:t>
              </a:r>
              <a:r>
                <a:rPr lang="en-US" sz="2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24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ăn</a:t>
              </a:r>
              <a:endParaRPr lang="en-US" sz="2400" b="1" dirty="0">
                <a:solidFill>
                  <a:srgbClr val="002060"/>
                </a:solidFill>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9" name="Group 28">
            <a:extLst>
              <a:ext uri="{FF2B5EF4-FFF2-40B4-BE49-F238E27FC236}">
                <a16:creationId xmlns:a16="http://schemas.microsoft.com/office/drawing/2014/main" xmlns="" id="{2197F8DE-69F2-4A17-AAF4-8FE5255DE2B3}"/>
              </a:ext>
            </a:extLst>
          </p:cNvPr>
          <p:cNvGrpSpPr/>
          <p:nvPr/>
        </p:nvGrpSpPr>
        <p:grpSpPr>
          <a:xfrm>
            <a:off x="216972" y="3686915"/>
            <a:ext cx="6467477" cy="547390"/>
            <a:chOff x="190500" y="714375"/>
            <a:chExt cx="6467477" cy="547390"/>
          </a:xfrm>
        </p:grpSpPr>
        <p:grpSp>
          <p:nvGrpSpPr>
            <p:cNvPr id="30" name="Group 29">
              <a:extLst>
                <a:ext uri="{FF2B5EF4-FFF2-40B4-BE49-F238E27FC236}">
                  <a16:creationId xmlns:a16="http://schemas.microsoft.com/office/drawing/2014/main" xmlns="" id="{D490D060-A480-46B6-B9F8-5A31AAD8094F}"/>
                </a:ext>
              </a:extLst>
            </p:cNvPr>
            <p:cNvGrpSpPr/>
            <p:nvPr/>
          </p:nvGrpSpPr>
          <p:grpSpPr>
            <a:xfrm>
              <a:off x="190500" y="714375"/>
              <a:ext cx="6305551" cy="523220"/>
              <a:chOff x="190500" y="714375"/>
              <a:chExt cx="6305551" cy="523220"/>
            </a:xfrm>
          </p:grpSpPr>
          <p:sp>
            <p:nvSpPr>
              <p:cNvPr id="32" name="Oval 31">
                <a:extLst>
                  <a:ext uri="{FF2B5EF4-FFF2-40B4-BE49-F238E27FC236}">
                    <a16:creationId xmlns:a16="http://schemas.microsoft.com/office/drawing/2014/main" xmlns="" id="{549B067A-F414-4F5A-A65E-16097085D0F7}"/>
                  </a:ext>
                </a:extLst>
              </p:cNvPr>
              <p:cNvSpPr/>
              <p:nvPr/>
            </p:nvSpPr>
            <p:spPr>
              <a:xfrm>
                <a:off x="190500" y="714375"/>
                <a:ext cx="704850" cy="523220"/>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4</a:t>
                </a:r>
              </a:p>
            </p:txBody>
          </p:sp>
          <p:sp>
            <p:nvSpPr>
              <p:cNvPr id="33" name="Rectangle: Rounded Corners 32">
                <a:extLst>
                  <a:ext uri="{FF2B5EF4-FFF2-40B4-BE49-F238E27FC236}">
                    <a16:creationId xmlns:a16="http://schemas.microsoft.com/office/drawing/2014/main" xmlns="" id="{FAC3D8F0-10F6-4157-AA64-CED7CC5F4508}"/>
                  </a:ext>
                </a:extLst>
              </p:cNvPr>
              <p:cNvSpPr/>
              <p:nvPr/>
            </p:nvSpPr>
            <p:spPr>
              <a:xfrm>
                <a:off x="895349" y="714375"/>
                <a:ext cx="5600702" cy="523220"/>
              </a:xfrm>
              <a:prstGeom prst="roundRect">
                <a:avLst/>
              </a:prstGeom>
              <a:solidFill>
                <a:srgbClr val="E7B7C6"/>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sp>
          <p:nvSpPr>
            <p:cNvPr id="31" name="TextBox 30">
              <a:extLst>
                <a:ext uri="{FF2B5EF4-FFF2-40B4-BE49-F238E27FC236}">
                  <a16:creationId xmlns:a16="http://schemas.microsoft.com/office/drawing/2014/main" xmlns="" id="{A03E98B1-8885-44BD-A675-88F837F4F2B0}"/>
                </a:ext>
              </a:extLst>
            </p:cNvPr>
            <p:cNvSpPr txBox="1"/>
            <p:nvPr/>
          </p:nvSpPr>
          <p:spPr>
            <a:xfrm>
              <a:off x="1057275" y="800100"/>
              <a:ext cx="5600702" cy="461665"/>
            </a:xfrm>
            <a:prstGeom prst="rect">
              <a:avLst/>
            </a:prstGeom>
            <a:noFill/>
          </p:spPr>
          <p:txBody>
            <a:bodyPr wrap="square" rtlCol="0">
              <a:spAutoFit/>
            </a:bodyPr>
            <a:lstStyle/>
            <a:p>
              <a:r>
                <a:rPr lang="en-US" sz="24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Bạn</a:t>
              </a:r>
              <a:r>
                <a:rPr lang="en-US" sz="2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24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nhỏ</a:t>
              </a:r>
              <a:r>
                <a:rPr lang="en-US" sz="2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24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trong</a:t>
              </a:r>
              <a:r>
                <a:rPr lang="en-US" sz="2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24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bài</a:t>
              </a:r>
              <a:r>
                <a:rPr lang="en-US" sz="2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24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Nhật</a:t>
              </a:r>
              <a:r>
                <a:rPr lang="en-US" sz="2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24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ký</a:t>
              </a:r>
              <a:r>
                <a:rPr lang="en-US" sz="2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24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tập</a:t>
              </a:r>
              <a:r>
                <a:rPr lang="en-US" sz="2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24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bơi</a:t>
              </a:r>
              <a:endParaRPr lang="en-US" sz="2400" b="1" dirty="0">
                <a:solidFill>
                  <a:srgbClr val="002060"/>
                </a:solidFill>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34" name="Group 33">
            <a:extLst>
              <a:ext uri="{FF2B5EF4-FFF2-40B4-BE49-F238E27FC236}">
                <a16:creationId xmlns:a16="http://schemas.microsoft.com/office/drawing/2014/main" xmlns="" id="{DF4A1D09-7ADE-46BD-9BB2-9B51E1F06F51}"/>
              </a:ext>
            </a:extLst>
          </p:cNvPr>
          <p:cNvGrpSpPr/>
          <p:nvPr/>
        </p:nvGrpSpPr>
        <p:grpSpPr>
          <a:xfrm>
            <a:off x="197922" y="4415220"/>
            <a:ext cx="6467477" cy="547390"/>
            <a:chOff x="190500" y="714375"/>
            <a:chExt cx="6467477" cy="547390"/>
          </a:xfrm>
        </p:grpSpPr>
        <p:grpSp>
          <p:nvGrpSpPr>
            <p:cNvPr id="35" name="Group 34">
              <a:extLst>
                <a:ext uri="{FF2B5EF4-FFF2-40B4-BE49-F238E27FC236}">
                  <a16:creationId xmlns:a16="http://schemas.microsoft.com/office/drawing/2014/main" xmlns="" id="{DFED4636-9D93-462F-A45D-546139C8C406}"/>
                </a:ext>
              </a:extLst>
            </p:cNvPr>
            <p:cNvGrpSpPr/>
            <p:nvPr/>
          </p:nvGrpSpPr>
          <p:grpSpPr>
            <a:xfrm>
              <a:off x="190500" y="714375"/>
              <a:ext cx="6305551" cy="523220"/>
              <a:chOff x="190500" y="714375"/>
              <a:chExt cx="6305551" cy="523220"/>
            </a:xfrm>
          </p:grpSpPr>
          <p:sp>
            <p:nvSpPr>
              <p:cNvPr id="37" name="Oval 36">
                <a:extLst>
                  <a:ext uri="{FF2B5EF4-FFF2-40B4-BE49-F238E27FC236}">
                    <a16:creationId xmlns:a16="http://schemas.microsoft.com/office/drawing/2014/main" xmlns="" id="{78B793F8-EBE5-4EF9-8BA9-A756468D20CE}"/>
                  </a:ext>
                </a:extLst>
              </p:cNvPr>
              <p:cNvSpPr/>
              <p:nvPr/>
            </p:nvSpPr>
            <p:spPr>
              <a:xfrm>
                <a:off x="190500" y="714375"/>
                <a:ext cx="704850" cy="523220"/>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5</a:t>
                </a:r>
              </a:p>
            </p:txBody>
          </p:sp>
          <p:sp>
            <p:nvSpPr>
              <p:cNvPr id="38" name="Rectangle: Rounded Corners 37">
                <a:extLst>
                  <a:ext uri="{FF2B5EF4-FFF2-40B4-BE49-F238E27FC236}">
                    <a16:creationId xmlns:a16="http://schemas.microsoft.com/office/drawing/2014/main" xmlns="" id="{00F916CE-0311-4BC6-B174-DA744850BC25}"/>
                  </a:ext>
                </a:extLst>
              </p:cNvPr>
              <p:cNvSpPr/>
              <p:nvPr/>
            </p:nvSpPr>
            <p:spPr>
              <a:xfrm>
                <a:off x="895349" y="714375"/>
                <a:ext cx="5600702" cy="523220"/>
              </a:xfrm>
              <a:prstGeom prst="roundRect">
                <a:avLst/>
              </a:prstGeom>
              <a:solidFill>
                <a:srgbClr val="E7B7C6"/>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sp>
          <p:nvSpPr>
            <p:cNvPr id="36" name="TextBox 35">
              <a:extLst>
                <a:ext uri="{FF2B5EF4-FFF2-40B4-BE49-F238E27FC236}">
                  <a16:creationId xmlns:a16="http://schemas.microsoft.com/office/drawing/2014/main" xmlns="" id="{4B0C6E6B-929A-4CDD-8EB9-319E9558D2BA}"/>
                </a:ext>
              </a:extLst>
            </p:cNvPr>
            <p:cNvSpPr txBox="1"/>
            <p:nvPr/>
          </p:nvSpPr>
          <p:spPr>
            <a:xfrm>
              <a:off x="1057275" y="800100"/>
              <a:ext cx="5600702" cy="461665"/>
            </a:xfrm>
            <a:prstGeom prst="rect">
              <a:avLst/>
            </a:prstGeom>
            <a:noFill/>
          </p:spPr>
          <p:txBody>
            <a:bodyPr wrap="square" rtlCol="0">
              <a:spAutoFit/>
            </a:bodyPr>
            <a:lstStyle/>
            <a:p>
              <a:r>
                <a:rPr lang="en-US" sz="24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Bạn</a:t>
              </a:r>
              <a:r>
                <a:rPr lang="en-US" sz="2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24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nhỏ</a:t>
              </a:r>
              <a:r>
                <a:rPr lang="en-US" sz="2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24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trong</a:t>
              </a:r>
              <a:r>
                <a:rPr lang="en-US" sz="2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24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bài</a:t>
              </a:r>
              <a:r>
                <a:rPr lang="en-US" sz="2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24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Lần</a:t>
              </a:r>
              <a:r>
                <a:rPr lang="en-US" sz="2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24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đầu</a:t>
              </a:r>
              <a:r>
                <a:rPr lang="en-US" sz="2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ra </a:t>
              </a:r>
              <a:r>
                <a:rPr lang="en-US" sz="24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biển</a:t>
              </a:r>
              <a:endParaRPr lang="en-US" sz="2400" b="1" dirty="0">
                <a:solidFill>
                  <a:srgbClr val="002060"/>
                </a:solidFill>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39" name="Group 38">
            <a:extLst>
              <a:ext uri="{FF2B5EF4-FFF2-40B4-BE49-F238E27FC236}">
                <a16:creationId xmlns:a16="http://schemas.microsoft.com/office/drawing/2014/main" xmlns="" id="{CB7DA7B9-0765-4F42-A8A5-EB648E9DF1EA}"/>
              </a:ext>
            </a:extLst>
          </p:cNvPr>
          <p:cNvGrpSpPr/>
          <p:nvPr/>
        </p:nvGrpSpPr>
        <p:grpSpPr>
          <a:xfrm>
            <a:off x="207447" y="5147485"/>
            <a:ext cx="6467477" cy="547390"/>
            <a:chOff x="190500" y="714375"/>
            <a:chExt cx="6467477" cy="547390"/>
          </a:xfrm>
        </p:grpSpPr>
        <p:grpSp>
          <p:nvGrpSpPr>
            <p:cNvPr id="40" name="Group 39">
              <a:extLst>
                <a:ext uri="{FF2B5EF4-FFF2-40B4-BE49-F238E27FC236}">
                  <a16:creationId xmlns:a16="http://schemas.microsoft.com/office/drawing/2014/main" xmlns="" id="{571DFF73-C3FE-40CC-B174-08F741D73641}"/>
                </a:ext>
              </a:extLst>
            </p:cNvPr>
            <p:cNvGrpSpPr/>
            <p:nvPr/>
          </p:nvGrpSpPr>
          <p:grpSpPr>
            <a:xfrm>
              <a:off x="190500" y="714375"/>
              <a:ext cx="6305551" cy="523220"/>
              <a:chOff x="190500" y="714375"/>
              <a:chExt cx="6305551" cy="523220"/>
            </a:xfrm>
          </p:grpSpPr>
          <p:sp>
            <p:nvSpPr>
              <p:cNvPr id="42" name="Oval 41">
                <a:extLst>
                  <a:ext uri="{FF2B5EF4-FFF2-40B4-BE49-F238E27FC236}">
                    <a16:creationId xmlns:a16="http://schemas.microsoft.com/office/drawing/2014/main" xmlns="" id="{3249E9E6-4D59-4381-A518-D2442666BB2E}"/>
                  </a:ext>
                </a:extLst>
              </p:cNvPr>
              <p:cNvSpPr/>
              <p:nvPr/>
            </p:nvSpPr>
            <p:spPr>
              <a:xfrm>
                <a:off x="190500" y="714375"/>
                <a:ext cx="704850" cy="523220"/>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6</a:t>
                </a:r>
              </a:p>
            </p:txBody>
          </p:sp>
          <p:sp>
            <p:nvSpPr>
              <p:cNvPr id="43" name="Rectangle: Rounded Corners 42">
                <a:extLst>
                  <a:ext uri="{FF2B5EF4-FFF2-40B4-BE49-F238E27FC236}">
                    <a16:creationId xmlns:a16="http://schemas.microsoft.com/office/drawing/2014/main" xmlns="" id="{37D4F4AD-25C3-45AB-A277-E0605B2DAC66}"/>
                  </a:ext>
                </a:extLst>
              </p:cNvPr>
              <p:cNvSpPr/>
              <p:nvPr/>
            </p:nvSpPr>
            <p:spPr>
              <a:xfrm>
                <a:off x="895349" y="714375"/>
                <a:ext cx="5600702" cy="523220"/>
              </a:xfrm>
              <a:prstGeom prst="roundRect">
                <a:avLst/>
              </a:prstGeom>
              <a:solidFill>
                <a:srgbClr val="E7B7C6"/>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sp>
          <p:nvSpPr>
            <p:cNvPr id="41" name="TextBox 40">
              <a:extLst>
                <a:ext uri="{FF2B5EF4-FFF2-40B4-BE49-F238E27FC236}">
                  <a16:creationId xmlns:a16="http://schemas.microsoft.com/office/drawing/2014/main" xmlns="" id="{D3EDEAC9-F4E9-4696-AD49-05C97BE797E3}"/>
                </a:ext>
              </a:extLst>
            </p:cNvPr>
            <p:cNvSpPr txBox="1"/>
            <p:nvPr/>
          </p:nvSpPr>
          <p:spPr>
            <a:xfrm>
              <a:off x="1057275" y="800100"/>
              <a:ext cx="5600702" cy="461665"/>
            </a:xfrm>
            <a:prstGeom prst="rect">
              <a:avLst/>
            </a:prstGeom>
            <a:noFill/>
          </p:spPr>
          <p:txBody>
            <a:bodyPr wrap="square" rtlCol="0">
              <a:spAutoFit/>
            </a:bodyPr>
            <a:lstStyle/>
            <a:p>
              <a:r>
                <a:rPr lang="en-US" sz="24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Bạn</a:t>
              </a:r>
              <a:r>
                <a:rPr lang="en-US" sz="2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24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nhỏ</a:t>
              </a:r>
              <a:r>
                <a:rPr lang="en-US" sz="2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24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trong</a:t>
              </a:r>
              <a:r>
                <a:rPr lang="en-US" sz="2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24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bài</a:t>
              </a:r>
              <a:r>
                <a:rPr lang="en-US" sz="2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24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Tạm</a:t>
              </a:r>
              <a:r>
                <a:rPr lang="en-US" sz="2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24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biệt</a:t>
              </a:r>
              <a:r>
                <a:rPr lang="en-US" sz="2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24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mùa</a:t>
              </a:r>
              <a:r>
                <a:rPr lang="en-US" sz="2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24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hè</a:t>
              </a:r>
              <a:endParaRPr lang="en-US" sz="2400" b="1" dirty="0">
                <a:solidFill>
                  <a:srgbClr val="002060"/>
                </a:solidFill>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44" name="Group 43">
            <a:extLst>
              <a:ext uri="{FF2B5EF4-FFF2-40B4-BE49-F238E27FC236}">
                <a16:creationId xmlns:a16="http://schemas.microsoft.com/office/drawing/2014/main" xmlns="" id="{52B79110-BF06-4A87-B9DE-5479C64D3EF4}"/>
              </a:ext>
            </a:extLst>
          </p:cNvPr>
          <p:cNvGrpSpPr/>
          <p:nvPr/>
        </p:nvGrpSpPr>
        <p:grpSpPr>
          <a:xfrm>
            <a:off x="7751248" y="1229107"/>
            <a:ext cx="4343401" cy="523220"/>
            <a:chOff x="190500" y="714375"/>
            <a:chExt cx="5303962" cy="523220"/>
          </a:xfrm>
        </p:grpSpPr>
        <p:grpSp>
          <p:nvGrpSpPr>
            <p:cNvPr id="45" name="Group 44">
              <a:extLst>
                <a:ext uri="{FF2B5EF4-FFF2-40B4-BE49-F238E27FC236}">
                  <a16:creationId xmlns:a16="http://schemas.microsoft.com/office/drawing/2014/main" xmlns="" id="{52CF9D26-DF7D-4061-B9D4-E14ECA137028}"/>
                </a:ext>
              </a:extLst>
            </p:cNvPr>
            <p:cNvGrpSpPr/>
            <p:nvPr/>
          </p:nvGrpSpPr>
          <p:grpSpPr>
            <a:xfrm>
              <a:off x="190500" y="714375"/>
              <a:ext cx="5303962" cy="523220"/>
              <a:chOff x="190500" y="714375"/>
              <a:chExt cx="5303962" cy="523220"/>
            </a:xfrm>
          </p:grpSpPr>
          <p:sp>
            <p:nvSpPr>
              <p:cNvPr id="47" name="Oval 46">
                <a:extLst>
                  <a:ext uri="{FF2B5EF4-FFF2-40B4-BE49-F238E27FC236}">
                    <a16:creationId xmlns:a16="http://schemas.microsoft.com/office/drawing/2014/main" xmlns="" id="{EC58A855-BA50-43D8-BEB8-66276F8D7824}"/>
                  </a:ext>
                </a:extLst>
              </p:cNvPr>
              <p:cNvSpPr/>
              <p:nvPr/>
            </p:nvSpPr>
            <p:spPr>
              <a:xfrm>
                <a:off x="190500" y="714375"/>
                <a:ext cx="514351" cy="523220"/>
              </a:xfrm>
              <a:prstGeom prst="ellipse">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002060"/>
                    </a:solidFill>
                    <a:latin typeface="Cambria" panose="02040503050406030204" pitchFamily="18" charset="0"/>
                    <a:ea typeface="Cambria" panose="02040503050406030204" pitchFamily="18" charset="0"/>
                  </a:rPr>
                  <a:t>a</a:t>
                </a:r>
              </a:p>
            </p:txBody>
          </p:sp>
          <p:sp>
            <p:nvSpPr>
              <p:cNvPr id="48" name="Rectangle: Rounded Corners 47">
                <a:extLst>
                  <a:ext uri="{FF2B5EF4-FFF2-40B4-BE49-F238E27FC236}">
                    <a16:creationId xmlns:a16="http://schemas.microsoft.com/office/drawing/2014/main" xmlns="" id="{074D452F-3D3B-43F8-8271-2D7DFAE2AA3F}"/>
                  </a:ext>
                </a:extLst>
              </p:cNvPr>
              <p:cNvSpPr/>
              <p:nvPr/>
            </p:nvSpPr>
            <p:spPr>
              <a:xfrm>
                <a:off x="704851" y="714375"/>
                <a:ext cx="4789611" cy="523220"/>
              </a:xfrm>
              <a:prstGeom prst="roundRect">
                <a:avLst/>
              </a:prstGeom>
              <a:solidFill>
                <a:srgbClr val="00B050"/>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bg1"/>
                  </a:solidFill>
                  <a:latin typeface="Cambria" panose="02040503050406030204" pitchFamily="18" charset="0"/>
                  <a:ea typeface="Cambria" panose="02040503050406030204" pitchFamily="18" charset="0"/>
                </a:endParaRPr>
              </a:p>
            </p:txBody>
          </p:sp>
        </p:grpSp>
        <p:sp>
          <p:nvSpPr>
            <p:cNvPr id="46" name="TextBox 45">
              <a:extLst>
                <a:ext uri="{FF2B5EF4-FFF2-40B4-BE49-F238E27FC236}">
                  <a16:creationId xmlns:a16="http://schemas.microsoft.com/office/drawing/2014/main" xmlns="" id="{F9C64ACC-D410-4D74-80B7-B186D5E6B5D2}"/>
                </a:ext>
              </a:extLst>
            </p:cNvPr>
            <p:cNvSpPr txBox="1"/>
            <p:nvPr/>
          </p:nvSpPr>
          <p:spPr>
            <a:xfrm>
              <a:off x="771526" y="745152"/>
              <a:ext cx="4371975" cy="461665"/>
            </a:xfrm>
            <a:prstGeom prst="rect">
              <a:avLst/>
            </a:prstGeom>
            <a:noFill/>
          </p:spPr>
          <p:txBody>
            <a:bodyPr wrap="square" rtlCol="0">
              <a:spAutoFit/>
            </a:bodyPr>
            <a:lstStyle/>
            <a:p>
              <a:r>
                <a:rPr lang="en-US" sz="2400" b="1" dirty="0" err="1">
                  <a:solidFill>
                    <a:schemeClr val="bg1"/>
                  </a:solidFill>
                  <a:latin typeface="Cambria" panose="02040503050406030204" pitchFamily="18" charset="0"/>
                  <a:ea typeface="Cambria" panose="02040503050406030204" pitchFamily="18" charset="0"/>
                  <a:cs typeface="Arial-Rounded" panose="020B0500000000000000" pitchFamily="34" charset="0"/>
                </a:rPr>
                <a:t>Thăm</a:t>
              </a:r>
              <a:r>
                <a:rPr lang="en-US" sz="2400" b="1" dirty="0">
                  <a:solidFill>
                    <a:schemeClr val="bg1"/>
                  </a:solidFill>
                  <a:latin typeface="Cambria" panose="02040503050406030204" pitchFamily="18" charset="0"/>
                  <a:ea typeface="Cambria" panose="02040503050406030204" pitchFamily="18" charset="0"/>
                  <a:cs typeface="Arial-Rounded" panose="020B0500000000000000" pitchFamily="34" charset="0"/>
                </a:rPr>
                <a:t> </a:t>
              </a:r>
              <a:r>
                <a:rPr lang="en-US" sz="2400" b="1" dirty="0" err="1">
                  <a:solidFill>
                    <a:schemeClr val="bg1"/>
                  </a:solidFill>
                  <a:latin typeface="Cambria" panose="02040503050406030204" pitchFamily="18" charset="0"/>
                  <a:ea typeface="Cambria" panose="02040503050406030204" pitchFamily="18" charset="0"/>
                  <a:cs typeface="Arial-Rounded" panose="020B0500000000000000" pitchFamily="34" charset="0"/>
                </a:rPr>
                <a:t>rừng</a:t>
              </a:r>
              <a:r>
                <a:rPr lang="en-US" sz="2400" b="1" dirty="0">
                  <a:solidFill>
                    <a:schemeClr val="bg1"/>
                  </a:solidFill>
                  <a:latin typeface="Cambria" panose="02040503050406030204" pitchFamily="18" charset="0"/>
                  <a:ea typeface="Cambria" panose="02040503050406030204" pitchFamily="18" charset="0"/>
                  <a:cs typeface="Arial-Rounded" panose="020B0500000000000000" pitchFamily="34" charset="0"/>
                </a:rPr>
                <a:t> </a:t>
              </a:r>
              <a:r>
                <a:rPr lang="en-US" sz="2400" b="1" dirty="0" err="1">
                  <a:solidFill>
                    <a:schemeClr val="bg1"/>
                  </a:solidFill>
                  <a:latin typeface="Cambria" panose="02040503050406030204" pitchFamily="18" charset="0"/>
                  <a:ea typeface="Cambria" panose="02040503050406030204" pitchFamily="18" charset="0"/>
                  <a:cs typeface="Arial-Rounded" panose="020B0500000000000000" pitchFamily="34" charset="0"/>
                </a:rPr>
                <a:t>Trường</a:t>
              </a:r>
              <a:r>
                <a:rPr lang="en-US" sz="2400" b="1" dirty="0">
                  <a:solidFill>
                    <a:schemeClr val="bg1"/>
                  </a:solidFill>
                  <a:latin typeface="Cambria" panose="02040503050406030204" pitchFamily="18" charset="0"/>
                  <a:ea typeface="Cambria" panose="02040503050406030204" pitchFamily="18" charset="0"/>
                  <a:cs typeface="Arial-Rounded" panose="020B0500000000000000" pitchFamily="34" charset="0"/>
                </a:rPr>
                <a:t> </a:t>
              </a:r>
              <a:r>
                <a:rPr lang="en-US" sz="2400" b="1" dirty="0" err="1">
                  <a:solidFill>
                    <a:schemeClr val="bg1"/>
                  </a:solidFill>
                  <a:latin typeface="Cambria" panose="02040503050406030204" pitchFamily="18" charset="0"/>
                  <a:ea typeface="Cambria" panose="02040503050406030204" pitchFamily="18" charset="0"/>
                  <a:cs typeface="Arial-Rounded" panose="020B0500000000000000" pitchFamily="34" charset="0"/>
                </a:rPr>
                <a:t>Sơn</a:t>
              </a:r>
              <a:endParaRPr lang="en-US" sz="2400" b="1" dirty="0">
                <a:solidFill>
                  <a:schemeClr val="bg1"/>
                </a:solidFill>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49" name="Group 48">
            <a:extLst>
              <a:ext uri="{FF2B5EF4-FFF2-40B4-BE49-F238E27FC236}">
                <a16:creationId xmlns:a16="http://schemas.microsoft.com/office/drawing/2014/main" xmlns="" id="{59815626-78AD-4AB7-9CBE-B4337A340847}"/>
              </a:ext>
            </a:extLst>
          </p:cNvPr>
          <p:cNvGrpSpPr/>
          <p:nvPr/>
        </p:nvGrpSpPr>
        <p:grpSpPr>
          <a:xfrm>
            <a:off x="7751248" y="2010515"/>
            <a:ext cx="4410076" cy="523220"/>
            <a:chOff x="190500" y="714375"/>
            <a:chExt cx="5385382" cy="523220"/>
          </a:xfrm>
        </p:grpSpPr>
        <p:grpSp>
          <p:nvGrpSpPr>
            <p:cNvPr id="50" name="Group 49">
              <a:extLst>
                <a:ext uri="{FF2B5EF4-FFF2-40B4-BE49-F238E27FC236}">
                  <a16:creationId xmlns:a16="http://schemas.microsoft.com/office/drawing/2014/main" xmlns="" id="{773E7020-0754-4E04-BE8B-F97BBDA66DF6}"/>
                </a:ext>
              </a:extLst>
            </p:cNvPr>
            <p:cNvGrpSpPr/>
            <p:nvPr/>
          </p:nvGrpSpPr>
          <p:grpSpPr>
            <a:xfrm>
              <a:off x="190500" y="714375"/>
              <a:ext cx="5385382" cy="523220"/>
              <a:chOff x="190500" y="714375"/>
              <a:chExt cx="5385382" cy="523220"/>
            </a:xfrm>
          </p:grpSpPr>
          <p:sp>
            <p:nvSpPr>
              <p:cNvPr id="52" name="Oval 51">
                <a:extLst>
                  <a:ext uri="{FF2B5EF4-FFF2-40B4-BE49-F238E27FC236}">
                    <a16:creationId xmlns:a16="http://schemas.microsoft.com/office/drawing/2014/main" xmlns="" id="{42A5CF62-A816-454B-A70B-FB8BBBD238BE}"/>
                  </a:ext>
                </a:extLst>
              </p:cNvPr>
              <p:cNvSpPr/>
              <p:nvPr/>
            </p:nvSpPr>
            <p:spPr>
              <a:xfrm>
                <a:off x="190500" y="714375"/>
                <a:ext cx="514351" cy="523220"/>
              </a:xfrm>
              <a:prstGeom prst="ellipse">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002060"/>
                    </a:solidFill>
                    <a:latin typeface="Cambria" panose="02040503050406030204" pitchFamily="18" charset="0"/>
                    <a:ea typeface="Cambria" panose="02040503050406030204" pitchFamily="18" charset="0"/>
                  </a:rPr>
                  <a:t>b</a:t>
                </a:r>
              </a:p>
            </p:txBody>
          </p:sp>
          <p:sp>
            <p:nvSpPr>
              <p:cNvPr id="53" name="Rectangle: Rounded Corners 52">
                <a:extLst>
                  <a:ext uri="{FF2B5EF4-FFF2-40B4-BE49-F238E27FC236}">
                    <a16:creationId xmlns:a16="http://schemas.microsoft.com/office/drawing/2014/main" xmlns="" id="{274C79D5-DFCA-40AC-B5C8-6DBB82C14625}"/>
                  </a:ext>
                </a:extLst>
              </p:cNvPr>
              <p:cNvSpPr/>
              <p:nvPr/>
            </p:nvSpPr>
            <p:spPr>
              <a:xfrm>
                <a:off x="704851" y="714375"/>
                <a:ext cx="4871031" cy="523220"/>
              </a:xfrm>
              <a:prstGeom prst="roundRect">
                <a:avLst/>
              </a:prstGeom>
              <a:solidFill>
                <a:srgbClr val="00B050"/>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bg1"/>
                  </a:solidFill>
                  <a:latin typeface="Cambria" panose="02040503050406030204" pitchFamily="18" charset="0"/>
                  <a:ea typeface="Cambria" panose="02040503050406030204" pitchFamily="18" charset="0"/>
                </a:endParaRPr>
              </a:p>
            </p:txBody>
          </p:sp>
        </p:grpSp>
        <p:sp>
          <p:nvSpPr>
            <p:cNvPr id="51" name="TextBox 50">
              <a:extLst>
                <a:ext uri="{FF2B5EF4-FFF2-40B4-BE49-F238E27FC236}">
                  <a16:creationId xmlns:a16="http://schemas.microsoft.com/office/drawing/2014/main" xmlns="" id="{7369D247-7905-4C22-9EE8-F692EF067C73}"/>
                </a:ext>
              </a:extLst>
            </p:cNvPr>
            <p:cNvSpPr txBox="1"/>
            <p:nvPr/>
          </p:nvSpPr>
          <p:spPr>
            <a:xfrm>
              <a:off x="771526" y="745152"/>
              <a:ext cx="4371975" cy="461665"/>
            </a:xfrm>
            <a:prstGeom prst="rect">
              <a:avLst/>
            </a:prstGeom>
            <a:noFill/>
          </p:spPr>
          <p:txBody>
            <a:bodyPr wrap="square" rtlCol="0">
              <a:spAutoFit/>
            </a:bodyPr>
            <a:lstStyle/>
            <a:p>
              <a:r>
                <a:rPr lang="en-US" sz="2400" b="1" dirty="0">
                  <a:solidFill>
                    <a:schemeClr val="bg1"/>
                  </a:solidFill>
                  <a:latin typeface="Cambria" panose="02040503050406030204" pitchFamily="18" charset="0"/>
                  <a:ea typeface="Cambria" panose="02040503050406030204" pitchFamily="18" charset="0"/>
                  <a:cs typeface="Arial-Rounded" panose="020B0500000000000000" pitchFamily="34" charset="0"/>
                </a:rPr>
                <a:t>Ra </a:t>
              </a:r>
              <a:r>
                <a:rPr lang="en-US" sz="2400" b="1" dirty="0" err="1">
                  <a:solidFill>
                    <a:schemeClr val="bg1"/>
                  </a:solidFill>
                  <a:latin typeface="Cambria" panose="02040503050406030204" pitchFamily="18" charset="0"/>
                  <a:ea typeface="Cambria" panose="02040503050406030204" pitchFamily="18" charset="0"/>
                  <a:cs typeface="Arial-Rounded" panose="020B0500000000000000" pitchFamily="34" charset="0"/>
                </a:rPr>
                <a:t>biển</a:t>
              </a:r>
              <a:r>
                <a:rPr lang="en-US" sz="2400" b="1" dirty="0">
                  <a:solidFill>
                    <a:schemeClr val="bg1"/>
                  </a:solidFill>
                  <a:latin typeface="Cambria" panose="02040503050406030204" pitchFamily="18" charset="0"/>
                  <a:ea typeface="Cambria" panose="02040503050406030204" pitchFamily="18" charset="0"/>
                  <a:cs typeface="Arial-Rounded" panose="020B0500000000000000" pitchFamily="34" charset="0"/>
                </a:rPr>
                <a:t> </a:t>
              </a:r>
              <a:r>
                <a:rPr lang="en-US" sz="2400" b="1" dirty="0" err="1">
                  <a:solidFill>
                    <a:schemeClr val="bg1"/>
                  </a:solidFill>
                  <a:latin typeface="Cambria" panose="02040503050406030204" pitchFamily="18" charset="0"/>
                  <a:ea typeface="Cambria" panose="02040503050406030204" pitchFamily="18" charset="0"/>
                  <a:cs typeface="Arial-Rounded" panose="020B0500000000000000" pitchFamily="34" charset="0"/>
                </a:rPr>
                <a:t>Quy</a:t>
              </a:r>
              <a:r>
                <a:rPr lang="en-US" sz="2400" b="1" dirty="0">
                  <a:solidFill>
                    <a:schemeClr val="bg1"/>
                  </a:solidFill>
                  <a:latin typeface="Cambria" panose="02040503050406030204" pitchFamily="18" charset="0"/>
                  <a:ea typeface="Cambria" panose="02040503050406030204" pitchFamily="18" charset="0"/>
                  <a:cs typeface="Arial-Rounded" panose="020B0500000000000000" pitchFamily="34" charset="0"/>
                </a:rPr>
                <a:t> </a:t>
              </a:r>
              <a:r>
                <a:rPr lang="en-US" sz="2400" b="1" dirty="0" err="1">
                  <a:solidFill>
                    <a:schemeClr val="bg1"/>
                  </a:solidFill>
                  <a:latin typeface="Cambria" panose="02040503050406030204" pitchFamily="18" charset="0"/>
                  <a:ea typeface="Cambria" panose="02040503050406030204" pitchFamily="18" charset="0"/>
                  <a:cs typeface="Arial-Rounded" panose="020B0500000000000000" pitchFamily="34" charset="0"/>
                </a:rPr>
                <a:t>Nhơn</a:t>
              </a:r>
              <a:endParaRPr lang="en-US" sz="2400" b="1" dirty="0">
                <a:solidFill>
                  <a:schemeClr val="bg1"/>
                </a:solidFill>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54" name="Group 53">
            <a:extLst>
              <a:ext uri="{FF2B5EF4-FFF2-40B4-BE49-F238E27FC236}">
                <a16:creationId xmlns:a16="http://schemas.microsoft.com/office/drawing/2014/main" xmlns="" id="{AFDA7F28-25FA-4F19-9C8A-E107ADACA17D}"/>
              </a:ext>
            </a:extLst>
          </p:cNvPr>
          <p:cNvGrpSpPr/>
          <p:nvPr/>
        </p:nvGrpSpPr>
        <p:grpSpPr>
          <a:xfrm>
            <a:off x="7751248" y="2839189"/>
            <a:ext cx="4410076" cy="523220"/>
            <a:chOff x="190500" y="714375"/>
            <a:chExt cx="5385382" cy="523220"/>
          </a:xfrm>
        </p:grpSpPr>
        <p:grpSp>
          <p:nvGrpSpPr>
            <p:cNvPr id="55" name="Group 54">
              <a:extLst>
                <a:ext uri="{FF2B5EF4-FFF2-40B4-BE49-F238E27FC236}">
                  <a16:creationId xmlns:a16="http://schemas.microsoft.com/office/drawing/2014/main" xmlns="" id="{BA45B734-FAAD-497A-A0AF-EEAEB2F9C2C1}"/>
                </a:ext>
              </a:extLst>
            </p:cNvPr>
            <p:cNvGrpSpPr/>
            <p:nvPr/>
          </p:nvGrpSpPr>
          <p:grpSpPr>
            <a:xfrm>
              <a:off x="190500" y="714375"/>
              <a:ext cx="5385382" cy="523220"/>
              <a:chOff x="190500" y="714375"/>
              <a:chExt cx="5385382" cy="523220"/>
            </a:xfrm>
          </p:grpSpPr>
          <p:sp>
            <p:nvSpPr>
              <p:cNvPr id="57" name="Oval 56">
                <a:extLst>
                  <a:ext uri="{FF2B5EF4-FFF2-40B4-BE49-F238E27FC236}">
                    <a16:creationId xmlns:a16="http://schemas.microsoft.com/office/drawing/2014/main" xmlns="" id="{A3F7FF74-FE87-4870-AEC4-DD95DEC718A0}"/>
                  </a:ext>
                </a:extLst>
              </p:cNvPr>
              <p:cNvSpPr/>
              <p:nvPr/>
            </p:nvSpPr>
            <p:spPr>
              <a:xfrm>
                <a:off x="190500" y="714375"/>
                <a:ext cx="514351" cy="523220"/>
              </a:xfrm>
              <a:prstGeom prst="ellipse">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002060"/>
                    </a:solidFill>
                    <a:latin typeface="Cambria" panose="02040503050406030204" pitchFamily="18" charset="0"/>
                    <a:ea typeface="Cambria" panose="02040503050406030204" pitchFamily="18" charset="0"/>
                  </a:rPr>
                  <a:t>c</a:t>
                </a:r>
              </a:p>
            </p:txBody>
          </p:sp>
          <p:sp>
            <p:nvSpPr>
              <p:cNvPr id="58" name="Rectangle: Rounded Corners 57">
                <a:extLst>
                  <a:ext uri="{FF2B5EF4-FFF2-40B4-BE49-F238E27FC236}">
                    <a16:creationId xmlns:a16="http://schemas.microsoft.com/office/drawing/2014/main" xmlns="" id="{A7DF2A86-34E4-4966-9147-BFD9FD62EC1F}"/>
                  </a:ext>
                </a:extLst>
              </p:cNvPr>
              <p:cNvSpPr/>
              <p:nvPr/>
            </p:nvSpPr>
            <p:spPr>
              <a:xfrm>
                <a:off x="704851" y="714375"/>
                <a:ext cx="4871031" cy="523220"/>
              </a:xfrm>
              <a:prstGeom prst="roundRect">
                <a:avLst/>
              </a:prstGeom>
              <a:solidFill>
                <a:srgbClr val="00B050"/>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bg1"/>
                  </a:solidFill>
                  <a:latin typeface="Cambria" panose="02040503050406030204" pitchFamily="18" charset="0"/>
                  <a:ea typeface="Cambria" panose="02040503050406030204" pitchFamily="18" charset="0"/>
                </a:endParaRPr>
              </a:p>
            </p:txBody>
          </p:sp>
        </p:grpSp>
        <p:sp>
          <p:nvSpPr>
            <p:cNvPr id="56" name="TextBox 55">
              <a:extLst>
                <a:ext uri="{FF2B5EF4-FFF2-40B4-BE49-F238E27FC236}">
                  <a16:creationId xmlns:a16="http://schemas.microsoft.com/office/drawing/2014/main" xmlns="" id="{B11F6F3B-2782-40BD-8D3B-2956F334343C}"/>
                </a:ext>
              </a:extLst>
            </p:cNvPr>
            <p:cNvSpPr txBox="1"/>
            <p:nvPr/>
          </p:nvSpPr>
          <p:spPr>
            <a:xfrm>
              <a:off x="771526" y="745152"/>
              <a:ext cx="4371975" cy="461665"/>
            </a:xfrm>
            <a:prstGeom prst="rect">
              <a:avLst/>
            </a:prstGeom>
            <a:noFill/>
          </p:spPr>
          <p:txBody>
            <a:bodyPr wrap="square" rtlCol="0">
              <a:spAutoFit/>
            </a:bodyPr>
            <a:lstStyle/>
            <a:p>
              <a:r>
                <a:rPr lang="en-US" sz="2400" b="1" dirty="0" err="1">
                  <a:solidFill>
                    <a:schemeClr val="bg1"/>
                  </a:solidFill>
                  <a:latin typeface="Cambria" panose="02040503050406030204" pitchFamily="18" charset="0"/>
                  <a:ea typeface="Cambria" panose="02040503050406030204" pitchFamily="18" charset="0"/>
                  <a:cs typeface="Arial-Rounded" panose="020B0500000000000000" pitchFamily="34" charset="0"/>
                </a:rPr>
                <a:t>Về</a:t>
              </a:r>
              <a:r>
                <a:rPr lang="en-US" sz="2400" b="1" dirty="0">
                  <a:solidFill>
                    <a:schemeClr val="bg1"/>
                  </a:solidFill>
                  <a:latin typeface="Cambria" panose="02040503050406030204" pitchFamily="18" charset="0"/>
                  <a:ea typeface="Cambria" panose="02040503050406030204" pitchFamily="18" charset="0"/>
                  <a:cs typeface="Arial-Rounded" panose="020B0500000000000000" pitchFamily="34" charset="0"/>
                </a:rPr>
                <a:t> </a:t>
              </a:r>
              <a:r>
                <a:rPr lang="en-US" sz="2400" b="1" dirty="0" err="1">
                  <a:solidFill>
                    <a:schemeClr val="bg1"/>
                  </a:solidFill>
                  <a:latin typeface="Cambria" panose="02040503050406030204" pitchFamily="18" charset="0"/>
                  <a:ea typeface="Cambria" panose="02040503050406030204" pitchFamily="18" charset="0"/>
                  <a:cs typeface="Arial-Rounded" panose="020B0500000000000000" pitchFamily="34" charset="0"/>
                </a:rPr>
                <a:t>quê</a:t>
              </a:r>
              <a:r>
                <a:rPr lang="en-US" sz="2400" b="1" dirty="0">
                  <a:solidFill>
                    <a:schemeClr val="bg1"/>
                  </a:solidFill>
                  <a:latin typeface="Cambria" panose="02040503050406030204" pitchFamily="18" charset="0"/>
                  <a:ea typeface="Cambria" panose="02040503050406030204" pitchFamily="18" charset="0"/>
                  <a:cs typeface="Arial-Rounded" panose="020B0500000000000000" pitchFamily="34" charset="0"/>
                </a:rPr>
                <a:t> </a:t>
              </a:r>
              <a:r>
                <a:rPr lang="en-US" sz="2400" b="1" dirty="0" err="1">
                  <a:solidFill>
                    <a:schemeClr val="bg1"/>
                  </a:solidFill>
                  <a:latin typeface="Cambria" panose="02040503050406030204" pitchFamily="18" charset="0"/>
                  <a:ea typeface="Cambria" panose="02040503050406030204" pitchFamily="18" charset="0"/>
                  <a:cs typeface="Arial-Rounded" panose="020B0500000000000000" pitchFamily="34" charset="0"/>
                </a:rPr>
                <a:t>với</a:t>
              </a:r>
              <a:r>
                <a:rPr lang="en-US" sz="2400" b="1" dirty="0">
                  <a:solidFill>
                    <a:schemeClr val="bg1"/>
                  </a:solidFill>
                  <a:latin typeface="Cambria" panose="02040503050406030204" pitchFamily="18" charset="0"/>
                  <a:ea typeface="Cambria" panose="02040503050406030204" pitchFamily="18" charset="0"/>
                  <a:cs typeface="Arial-Rounded" panose="020B0500000000000000" pitchFamily="34" charset="0"/>
                </a:rPr>
                <a:t> </a:t>
              </a:r>
              <a:r>
                <a:rPr lang="en-US" sz="2400" b="1" dirty="0" err="1">
                  <a:solidFill>
                    <a:schemeClr val="bg1"/>
                  </a:solidFill>
                  <a:latin typeface="Cambria" panose="02040503050406030204" pitchFamily="18" charset="0"/>
                  <a:ea typeface="Cambria" panose="02040503050406030204" pitchFamily="18" charset="0"/>
                  <a:cs typeface="Arial-Rounded" panose="020B0500000000000000" pitchFamily="34" charset="0"/>
                </a:rPr>
                <a:t>ông</a:t>
              </a:r>
              <a:r>
                <a:rPr lang="en-US" sz="2400" b="1" dirty="0">
                  <a:solidFill>
                    <a:schemeClr val="bg1"/>
                  </a:solidFill>
                  <a:latin typeface="Cambria" panose="02040503050406030204" pitchFamily="18" charset="0"/>
                  <a:ea typeface="Cambria" panose="02040503050406030204" pitchFamily="18" charset="0"/>
                  <a:cs typeface="Arial-Rounded" panose="020B0500000000000000" pitchFamily="34" charset="0"/>
                </a:rPr>
                <a:t> </a:t>
              </a:r>
              <a:r>
                <a:rPr lang="en-US" sz="2400" b="1" dirty="0" err="1">
                  <a:solidFill>
                    <a:schemeClr val="bg1"/>
                  </a:solidFill>
                  <a:latin typeface="Cambria" panose="02040503050406030204" pitchFamily="18" charset="0"/>
                  <a:ea typeface="Cambria" panose="02040503050406030204" pitchFamily="18" charset="0"/>
                  <a:cs typeface="Arial-Rounded" panose="020B0500000000000000" pitchFamily="34" charset="0"/>
                </a:rPr>
                <a:t>bà</a:t>
              </a:r>
              <a:endParaRPr lang="en-US" sz="2400" b="1" dirty="0">
                <a:solidFill>
                  <a:schemeClr val="bg1"/>
                </a:solidFill>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59" name="Group 58">
            <a:extLst>
              <a:ext uri="{FF2B5EF4-FFF2-40B4-BE49-F238E27FC236}">
                <a16:creationId xmlns:a16="http://schemas.microsoft.com/office/drawing/2014/main" xmlns="" id="{F4DEDDC5-A15F-4FCC-8878-B2A628AFC3AD}"/>
              </a:ext>
            </a:extLst>
          </p:cNvPr>
          <p:cNvGrpSpPr/>
          <p:nvPr/>
        </p:nvGrpSpPr>
        <p:grpSpPr>
          <a:xfrm>
            <a:off x="7751248" y="3591664"/>
            <a:ext cx="4410076" cy="523220"/>
            <a:chOff x="190500" y="714375"/>
            <a:chExt cx="5385382" cy="523220"/>
          </a:xfrm>
        </p:grpSpPr>
        <p:grpSp>
          <p:nvGrpSpPr>
            <p:cNvPr id="60" name="Group 59">
              <a:extLst>
                <a:ext uri="{FF2B5EF4-FFF2-40B4-BE49-F238E27FC236}">
                  <a16:creationId xmlns:a16="http://schemas.microsoft.com/office/drawing/2014/main" xmlns="" id="{C5FE5D9C-D85A-40AE-9D26-E18EC95302A1}"/>
                </a:ext>
              </a:extLst>
            </p:cNvPr>
            <p:cNvGrpSpPr/>
            <p:nvPr/>
          </p:nvGrpSpPr>
          <p:grpSpPr>
            <a:xfrm>
              <a:off x="190500" y="714375"/>
              <a:ext cx="5385382" cy="523220"/>
              <a:chOff x="190500" y="714375"/>
              <a:chExt cx="5385382" cy="523220"/>
            </a:xfrm>
          </p:grpSpPr>
          <p:sp>
            <p:nvSpPr>
              <p:cNvPr id="62" name="Oval 61">
                <a:extLst>
                  <a:ext uri="{FF2B5EF4-FFF2-40B4-BE49-F238E27FC236}">
                    <a16:creationId xmlns:a16="http://schemas.microsoft.com/office/drawing/2014/main" xmlns="" id="{CE37066F-79E2-4D1D-9574-8BCC552EDCC5}"/>
                  </a:ext>
                </a:extLst>
              </p:cNvPr>
              <p:cNvSpPr/>
              <p:nvPr/>
            </p:nvSpPr>
            <p:spPr>
              <a:xfrm>
                <a:off x="190500" y="714375"/>
                <a:ext cx="514351" cy="523220"/>
              </a:xfrm>
              <a:prstGeom prst="ellipse">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002060"/>
                    </a:solidFill>
                    <a:latin typeface="Cambria" panose="02040503050406030204" pitchFamily="18" charset="0"/>
                    <a:ea typeface="Cambria" panose="02040503050406030204" pitchFamily="18" charset="0"/>
                  </a:rPr>
                  <a:t>d</a:t>
                </a:r>
              </a:p>
            </p:txBody>
          </p:sp>
          <p:sp>
            <p:nvSpPr>
              <p:cNvPr id="63" name="Rectangle: Rounded Corners 62">
                <a:extLst>
                  <a:ext uri="{FF2B5EF4-FFF2-40B4-BE49-F238E27FC236}">
                    <a16:creationId xmlns:a16="http://schemas.microsoft.com/office/drawing/2014/main" xmlns="" id="{B4BFBE90-5788-415C-9F71-ABD8BFE22734}"/>
                  </a:ext>
                </a:extLst>
              </p:cNvPr>
              <p:cNvSpPr/>
              <p:nvPr/>
            </p:nvSpPr>
            <p:spPr>
              <a:xfrm>
                <a:off x="704851" y="714375"/>
                <a:ext cx="4871031" cy="523220"/>
              </a:xfrm>
              <a:prstGeom prst="roundRect">
                <a:avLst/>
              </a:prstGeom>
              <a:solidFill>
                <a:srgbClr val="00B050"/>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bg1"/>
                  </a:solidFill>
                  <a:latin typeface="Cambria" panose="02040503050406030204" pitchFamily="18" charset="0"/>
                  <a:ea typeface="Cambria" panose="02040503050406030204" pitchFamily="18" charset="0"/>
                </a:endParaRPr>
              </a:p>
            </p:txBody>
          </p:sp>
        </p:grpSp>
        <p:sp>
          <p:nvSpPr>
            <p:cNvPr id="61" name="TextBox 60">
              <a:extLst>
                <a:ext uri="{FF2B5EF4-FFF2-40B4-BE49-F238E27FC236}">
                  <a16:creationId xmlns:a16="http://schemas.microsoft.com/office/drawing/2014/main" xmlns="" id="{1A9EAB94-E05B-4F92-A476-3FADB75DAB79}"/>
                </a:ext>
              </a:extLst>
            </p:cNvPr>
            <p:cNvSpPr txBox="1"/>
            <p:nvPr/>
          </p:nvSpPr>
          <p:spPr>
            <a:xfrm>
              <a:off x="771526" y="745152"/>
              <a:ext cx="4371975" cy="461665"/>
            </a:xfrm>
            <a:prstGeom prst="rect">
              <a:avLst/>
            </a:prstGeom>
            <a:noFill/>
          </p:spPr>
          <p:txBody>
            <a:bodyPr wrap="square" rtlCol="0">
              <a:spAutoFit/>
            </a:bodyPr>
            <a:lstStyle/>
            <a:p>
              <a:r>
                <a:rPr lang="en-US" sz="2400" b="1" dirty="0" err="1">
                  <a:solidFill>
                    <a:schemeClr val="bg1"/>
                  </a:solidFill>
                  <a:latin typeface="Cambria" panose="02040503050406030204" pitchFamily="18" charset="0"/>
                  <a:ea typeface="Cambria" panose="02040503050406030204" pitchFamily="18" charset="0"/>
                  <a:cs typeface="Arial-Rounded" panose="020B0500000000000000" pitchFamily="34" charset="0"/>
                </a:rPr>
                <a:t>Vào</a:t>
              </a:r>
              <a:r>
                <a:rPr lang="en-US" sz="2400" b="1" dirty="0">
                  <a:solidFill>
                    <a:schemeClr val="bg1"/>
                  </a:solidFill>
                  <a:latin typeface="Cambria" panose="02040503050406030204" pitchFamily="18" charset="0"/>
                  <a:ea typeface="Cambria" panose="02040503050406030204" pitchFamily="18" charset="0"/>
                  <a:cs typeface="Arial-Rounded" panose="020B0500000000000000" pitchFamily="34" charset="0"/>
                </a:rPr>
                <a:t> </a:t>
              </a:r>
              <a:r>
                <a:rPr lang="en-US" sz="2400" b="1" dirty="0" err="1">
                  <a:solidFill>
                    <a:schemeClr val="bg1"/>
                  </a:solidFill>
                  <a:latin typeface="Cambria" panose="02040503050406030204" pitchFamily="18" charset="0"/>
                  <a:ea typeface="Cambria" panose="02040503050406030204" pitchFamily="18" charset="0"/>
                  <a:cs typeface="Arial-Rounded" panose="020B0500000000000000" pitchFamily="34" charset="0"/>
                </a:rPr>
                <a:t>bếp</a:t>
              </a:r>
              <a:r>
                <a:rPr lang="en-US" sz="2400" b="1" dirty="0">
                  <a:solidFill>
                    <a:schemeClr val="bg1"/>
                  </a:solidFill>
                  <a:latin typeface="Cambria" panose="02040503050406030204" pitchFamily="18" charset="0"/>
                  <a:ea typeface="Cambria" panose="02040503050406030204" pitchFamily="18" charset="0"/>
                  <a:cs typeface="Arial-Rounded" panose="020B0500000000000000" pitchFamily="34" charset="0"/>
                </a:rPr>
                <a:t> </a:t>
              </a:r>
              <a:r>
                <a:rPr lang="en-US" sz="2400" b="1" dirty="0" err="1">
                  <a:solidFill>
                    <a:schemeClr val="bg1"/>
                  </a:solidFill>
                  <a:latin typeface="Cambria" panose="02040503050406030204" pitchFamily="18" charset="0"/>
                  <a:ea typeface="Cambria" panose="02040503050406030204" pitchFamily="18" charset="0"/>
                  <a:cs typeface="Arial-Rounded" panose="020B0500000000000000" pitchFamily="34" charset="0"/>
                </a:rPr>
                <a:t>cùng</a:t>
              </a:r>
              <a:r>
                <a:rPr lang="en-US" sz="2400" b="1" dirty="0">
                  <a:solidFill>
                    <a:schemeClr val="bg1"/>
                  </a:solidFill>
                  <a:latin typeface="Cambria" panose="02040503050406030204" pitchFamily="18" charset="0"/>
                  <a:ea typeface="Cambria" panose="02040503050406030204" pitchFamily="18" charset="0"/>
                  <a:cs typeface="Arial-Rounded" panose="020B0500000000000000" pitchFamily="34" charset="0"/>
                </a:rPr>
                <a:t> </a:t>
              </a:r>
              <a:r>
                <a:rPr lang="en-US" sz="2400" b="1" dirty="0" err="1">
                  <a:solidFill>
                    <a:schemeClr val="bg1"/>
                  </a:solidFill>
                  <a:latin typeface="Cambria" panose="02040503050406030204" pitchFamily="18" charset="0"/>
                  <a:ea typeface="Cambria" panose="02040503050406030204" pitchFamily="18" charset="0"/>
                  <a:cs typeface="Arial-Rounded" panose="020B0500000000000000" pitchFamily="34" charset="0"/>
                </a:rPr>
                <a:t>mẹ</a:t>
              </a:r>
              <a:endParaRPr lang="en-US" sz="2400" b="1" dirty="0">
                <a:solidFill>
                  <a:schemeClr val="bg1"/>
                </a:solidFill>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64" name="Group 63">
            <a:extLst>
              <a:ext uri="{FF2B5EF4-FFF2-40B4-BE49-F238E27FC236}">
                <a16:creationId xmlns:a16="http://schemas.microsoft.com/office/drawing/2014/main" xmlns="" id="{383E3465-2B38-464E-A553-2BF5A65665DA}"/>
              </a:ext>
            </a:extLst>
          </p:cNvPr>
          <p:cNvGrpSpPr/>
          <p:nvPr/>
        </p:nvGrpSpPr>
        <p:grpSpPr>
          <a:xfrm>
            <a:off x="7781924" y="4415219"/>
            <a:ext cx="4410076" cy="861775"/>
            <a:chOff x="190500" y="714374"/>
            <a:chExt cx="5385382" cy="861775"/>
          </a:xfrm>
        </p:grpSpPr>
        <p:grpSp>
          <p:nvGrpSpPr>
            <p:cNvPr id="65" name="Group 64">
              <a:extLst>
                <a:ext uri="{FF2B5EF4-FFF2-40B4-BE49-F238E27FC236}">
                  <a16:creationId xmlns:a16="http://schemas.microsoft.com/office/drawing/2014/main" xmlns="" id="{095A3221-732C-4F7A-A1FB-CECBE1D13F6E}"/>
                </a:ext>
              </a:extLst>
            </p:cNvPr>
            <p:cNvGrpSpPr/>
            <p:nvPr/>
          </p:nvGrpSpPr>
          <p:grpSpPr>
            <a:xfrm>
              <a:off x="190500" y="714374"/>
              <a:ext cx="5385382" cy="830997"/>
              <a:chOff x="190500" y="714374"/>
              <a:chExt cx="5385382" cy="830997"/>
            </a:xfrm>
          </p:grpSpPr>
          <p:sp>
            <p:nvSpPr>
              <p:cNvPr id="67" name="Oval 66">
                <a:extLst>
                  <a:ext uri="{FF2B5EF4-FFF2-40B4-BE49-F238E27FC236}">
                    <a16:creationId xmlns:a16="http://schemas.microsoft.com/office/drawing/2014/main" xmlns="" id="{FA822091-5263-492D-82F5-11548EBFEABD}"/>
                  </a:ext>
                </a:extLst>
              </p:cNvPr>
              <p:cNvSpPr/>
              <p:nvPr/>
            </p:nvSpPr>
            <p:spPr>
              <a:xfrm>
                <a:off x="190500" y="714375"/>
                <a:ext cx="514351" cy="523220"/>
              </a:xfrm>
              <a:prstGeom prst="ellipse">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002060"/>
                    </a:solidFill>
                    <a:latin typeface="Cambria" panose="02040503050406030204" pitchFamily="18" charset="0"/>
                    <a:ea typeface="Cambria" panose="02040503050406030204" pitchFamily="18" charset="0"/>
                  </a:rPr>
                  <a:t>e</a:t>
                </a:r>
              </a:p>
            </p:txBody>
          </p:sp>
          <p:sp>
            <p:nvSpPr>
              <p:cNvPr id="68" name="Rectangle: Rounded Corners 67">
                <a:extLst>
                  <a:ext uri="{FF2B5EF4-FFF2-40B4-BE49-F238E27FC236}">
                    <a16:creationId xmlns:a16="http://schemas.microsoft.com/office/drawing/2014/main" xmlns="" id="{53856BAE-E5A1-425D-80DE-800CB56B0A95}"/>
                  </a:ext>
                </a:extLst>
              </p:cNvPr>
              <p:cNvSpPr/>
              <p:nvPr/>
            </p:nvSpPr>
            <p:spPr>
              <a:xfrm>
                <a:off x="704851" y="714374"/>
                <a:ext cx="4871031" cy="830997"/>
              </a:xfrm>
              <a:prstGeom prst="roundRect">
                <a:avLst/>
              </a:prstGeom>
              <a:solidFill>
                <a:srgbClr val="00B050"/>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bg1"/>
                  </a:solidFill>
                  <a:latin typeface="Cambria" panose="02040503050406030204" pitchFamily="18" charset="0"/>
                  <a:ea typeface="Cambria" panose="02040503050406030204" pitchFamily="18" charset="0"/>
                </a:endParaRPr>
              </a:p>
            </p:txBody>
          </p:sp>
        </p:grpSp>
        <p:sp>
          <p:nvSpPr>
            <p:cNvPr id="66" name="TextBox 65">
              <a:extLst>
                <a:ext uri="{FF2B5EF4-FFF2-40B4-BE49-F238E27FC236}">
                  <a16:creationId xmlns:a16="http://schemas.microsoft.com/office/drawing/2014/main" xmlns="" id="{F96481AC-6361-48F8-A37B-2DCEA0054C12}"/>
                </a:ext>
              </a:extLst>
            </p:cNvPr>
            <p:cNvSpPr txBox="1"/>
            <p:nvPr/>
          </p:nvSpPr>
          <p:spPr>
            <a:xfrm>
              <a:off x="771526" y="745152"/>
              <a:ext cx="4371976" cy="830997"/>
            </a:xfrm>
            <a:prstGeom prst="rect">
              <a:avLst/>
            </a:prstGeom>
            <a:noFill/>
          </p:spPr>
          <p:txBody>
            <a:bodyPr wrap="square" rtlCol="0">
              <a:spAutoFit/>
            </a:bodyPr>
            <a:lstStyle/>
            <a:p>
              <a:r>
                <a:rPr lang="en-US" sz="2400" b="1" dirty="0">
                  <a:solidFill>
                    <a:schemeClr val="bg1"/>
                  </a:solidFill>
                  <a:latin typeface="Cambria" panose="02040503050406030204" pitchFamily="18" charset="0"/>
                  <a:ea typeface="Cambria" panose="02040503050406030204" pitchFamily="18" charset="0"/>
                  <a:cs typeface="Arial-Rounded" panose="020B0500000000000000" pitchFamily="34" charset="0"/>
                </a:rPr>
                <a:t>Ra </a:t>
              </a:r>
              <a:r>
                <a:rPr lang="en-US" sz="2400" b="1" dirty="0" err="1">
                  <a:solidFill>
                    <a:schemeClr val="bg1"/>
                  </a:solidFill>
                  <a:latin typeface="Cambria" panose="02040503050406030204" pitchFamily="18" charset="0"/>
                  <a:ea typeface="Cambria" panose="02040503050406030204" pitchFamily="18" charset="0"/>
                  <a:cs typeface="Arial-Rounded" panose="020B0500000000000000" pitchFamily="34" charset="0"/>
                </a:rPr>
                <a:t>vườn</a:t>
              </a:r>
              <a:r>
                <a:rPr lang="en-US" sz="2400" b="1" dirty="0">
                  <a:solidFill>
                    <a:schemeClr val="bg1"/>
                  </a:solidFill>
                  <a:latin typeface="Cambria" panose="02040503050406030204" pitchFamily="18" charset="0"/>
                  <a:ea typeface="Cambria" panose="02040503050406030204" pitchFamily="18" charset="0"/>
                  <a:cs typeface="Arial-Rounded" panose="020B0500000000000000" pitchFamily="34" charset="0"/>
                </a:rPr>
                <a:t> </a:t>
              </a:r>
              <a:r>
                <a:rPr lang="en-US" sz="2400" b="1" dirty="0" err="1">
                  <a:solidFill>
                    <a:schemeClr val="bg1"/>
                  </a:solidFill>
                  <a:latin typeface="Cambria" panose="02040503050406030204" pitchFamily="18" charset="0"/>
                  <a:ea typeface="Cambria" panose="02040503050406030204" pitchFamily="18" charset="0"/>
                  <a:cs typeface="Arial-Rounded" panose="020B0500000000000000" pitchFamily="34" charset="0"/>
                </a:rPr>
                <a:t>hái</a:t>
              </a:r>
              <a:r>
                <a:rPr lang="en-US" sz="2400" b="1" dirty="0">
                  <a:solidFill>
                    <a:schemeClr val="bg1"/>
                  </a:solidFill>
                  <a:latin typeface="Cambria" panose="02040503050406030204" pitchFamily="18" charset="0"/>
                  <a:ea typeface="Cambria" panose="02040503050406030204" pitchFamily="18" charset="0"/>
                  <a:cs typeface="Arial-Rounded" panose="020B0500000000000000" pitchFamily="34" charset="0"/>
                </a:rPr>
                <a:t> </a:t>
              </a:r>
              <a:r>
                <a:rPr lang="en-US" sz="2400" b="1" dirty="0" err="1">
                  <a:solidFill>
                    <a:schemeClr val="bg1"/>
                  </a:solidFill>
                  <a:latin typeface="Cambria" panose="02040503050406030204" pitchFamily="18" charset="0"/>
                  <a:ea typeface="Cambria" panose="02040503050406030204" pitchFamily="18" charset="0"/>
                  <a:cs typeface="Arial-Rounded" panose="020B0500000000000000" pitchFamily="34" charset="0"/>
                </a:rPr>
                <a:t>quả</a:t>
              </a:r>
              <a:r>
                <a:rPr lang="en-US" sz="2400" b="1" dirty="0">
                  <a:solidFill>
                    <a:schemeClr val="bg1"/>
                  </a:solidFill>
                  <a:latin typeface="Cambria" panose="02040503050406030204" pitchFamily="18" charset="0"/>
                  <a:ea typeface="Cambria" panose="02040503050406030204" pitchFamily="18" charset="0"/>
                  <a:cs typeface="Arial-Rounded" panose="020B0500000000000000" pitchFamily="34" charset="0"/>
                </a:rPr>
                <a:t> </a:t>
              </a:r>
              <a:r>
                <a:rPr lang="en-US" sz="2400" b="1" dirty="0" err="1">
                  <a:solidFill>
                    <a:schemeClr val="bg1"/>
                  </a:solidFill>
                  <a:latin typeface="Cambria" panose="02040503050406030204" pitchFamily="18" charset="0"/>
                  <a:ea typeface="Cambria" panose="02040503050406030204" pitchFamily="18" charset="0"/>
                  <a:cs typeface="Arial-Rounded" panose="020B0500000000000000" pitchFamily="34" charset="0"/>
                </a:rPr>
                <a:t>và</a:t>
              </a:r>
              <a:r>
                <a:rPr lang="en-US" sz="2400" b="1" dirty="0">
                  <a:solidFill>
                    <a:schemeClr val="bg1"/>
                  </a:solidFill>
                  <a:latin typeface="Cambria" panose="02040503050406030204" pitchFamily="18" charset="0"/>
                  <a:ea typeface="Cambria" panose="02040503050406030204" pitchFamily="18" charset="0"/>
                  <a:cs typeface="Arial-Rounded" panose="020B0500000000000000" pitchFamily="34" charset="0"/>
                </a:rPr>
                <a:t> </a:t>
              </a:r>
              <a:r>
                <a:rPr lang="en-US" sz="2400" b="1" dirty="0" err="1">
                  <a:solidFill>
                    <a:schemeClr val="bg1"/>
                  </a:solidFill>
                  <a:latin typeface="Cambria" panose="02040503050406030204" pitchFamily="18" charset="0"/>
                  <a:ea typeface="Cambria" panose="02040503050406030204" pitchFamily="18" charset="0"/>
                  <a:cs typeface="Arial-Rounded" panose="020B0500000000000000" pitchFamily="34" charset="0"/>
                </a:rPr>
                <a:t>đi</a:t>
              </a:r>
              <a:r>
                <a:rPr lang="en-US" sz="2400" b="1" dirty="0">
                  <a:solidFill>
                    <a:schemeClr val="bg1"/>
                  </a:solidFill>
                  <a:latin typeface="Cambria" panose="02040503050406030204" pitchFamily="18" charset="0"/>
                  <a:ea typeface="Cambria" panose="02040503050406030204" pitchFamily="18" charset="0"/>
                  <a:cs typeface="Arial-Rounded" panose="020B0500000000000000" pitchFamily="34" charset="0"/>
                </a:rPr>
                <a:t> </a:t>
              </a:r>
              <a:r>
                <a:rPr lang="en-US" sz="2400" b="1" dirty="0" err="1">
                  <a:solidFill>
                    <a:schemeClr val="bg1"/>
                  </a:solidFill>
                  <a:latin typeface="Cambria" panose="02040503050406030204" pitchFamily="18" charset="0"/>
                  <a:ea typeface="Cambria" panose="02040503050406030204" pitchFamily="18" charset="0"/>
                  <a:cs typeface="Arial-Rounded" panose="020B0500000000000000" pitchFamily="34" charset="0"/>
                </a:rPr>
                <a:t>chợ</a:t>
              </a:r>
              <a:r>
                <a:rPr lang="en-US" sz="2400" b="1" dirty="0">
                  <a:solidFill>
                    <a:schemeClr val="bg1"/>
                  </a:solidFill>
                  <a:latin typeface="Cambria" panose="02040503050406030204" pitchFamily="18" charset="0"/>
                  <a:ea typeface="Cambria" panose="02040503050406030204" pitchFamily="18" charset="0"/>
                  <a:cs typeface="Arial-Rounded" panose="020B0500000000000000" pitchFamily="34" charset="0"/>
                </a:rPr>
                <a:t> </a:t>
              </a:r>
              <a:r>
                <a:rPr lang="en-US" sz="2400" b="1" dirty="0" err="1">
                  <a:solidFill>
                    <a:schemeClr val="bg1"/>
                  </a:solidFill>
                  <a:latin typeface="Cambria" panose="02040503050406030204" pitchFamily="18" charset="0"/>
                  <a:ea typeface="Cambria" panose="02040503050406030204" pitchFamily="18" charset="0"/>
                  <a:cs typeface="Arial-Rounded" panose="020B0500000000000000" pitchFamily="34" charset="0"/>
                </a:rPr>
                <a:t>cùng</a:t>
              </a:r>
              <a:r>
                <a:rPr lang="en-US" sz="2400" b="1" dirty="0">
                  <a:solidFill>
                    <a:schemeClr val="bg1"/>
                  </a:solidFill>
                  <a:latin typeface="Cambria" panose="02040503050406030204" pitchFamily="18" charset="0"/>
                  <a:ea typeface="Cambria" panose="02040503050406030204" pitchFamily="18" charset="0"/>
                  <a:cs typeface="Arial-Rounded" panose="020B0500000000000000" pitchFamily="34" charset="0"/>
                </a:rPr>
                <a:t> </a:t>
              </a:r>
              <a:r>
                <a:rPr lang="en-US" sz="2400" b="1" dirty="0" err="1">
                  <a:solidFill>
                    <a:schemeClr val="bg1"/>
                  </a:solidFill>
                  <a:latin typeface="Cambria" panose="02040503050406030204" pitchFamily="18" charset="0"/>
                  <a:ea typeface="Cambria" panose="02040503050406030204" pitchFamily="18" charset="0"/>
                  <a:cs typeface="Arial-Rounded" panose="020B0500000000000000" pitchFamily="34" charset="0"/>
                </a:rPr>
                <a:t>mẹ</a:t>
              </a:r>
              <a:endParaRPr lang="en-US" sz="2400" b="1" dirty="0">
                <a:solidFill>
                  <a:schemeClr val="bg1"/>
                </a:solidFill>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69" name="Group 68">
            <a:extLst>
              <a:ext uri="{FF2B5EF4-FFF2-40B4-BE49-F238E27FC236}">
                <a16:creationId xmlns:a16="http://schemas.microsoft.com/office/drawing/2014/main" xmlns="" id="{557E1132-7AD4-43DB-BB0F-2AD038AAFC55}"/>
              </a:ext>
            </a:extLst>
          </p:cNvPr>
          <p:cNvGrpSpPr/>
          <p:nvPr/>
        </p:nvGrpSpPr>
        <p:grpSpPr>
          <a:xfrm>
            <a:off x="7781924" y="5433265"/>
            <a:ext cx="4410076" cy="523220"/>
            <a:chOff x="190500" y="714375"/>
            <a:chExt cx="5385382" cy="523220"/>
          </a:xfrm>
        </p:grpSpPr>
        <p:grpSp>
          <p:nvGrpSpPr>
            <p:cNvPr id="70" name="Group 69">
              <a:extLst>
                <a:ext uri="{FF2B5EF4-FFF2-40B4-BE49-F238E27FC236}">
                  <a16:creationId xmlns:a16="http://schemas.microsoft.com/office/drawing/2014/main" xmlns="" id="{E81CB451-9930-4C27-98E5-0978A59464C1}"/>
                </a:ext>
              </a:extLst>
            </p:cNvPr>
            <p:cNvGrpSpPr/>
            <p:nvPr/>
          </p:nvGrpSpPr>
          <p:grpSpPr>
            <a:xfrm>
              <a:off x="190500" y="714375"/>
              <a:ext cx="5385382" cy="523220"/>
              <a:chOff x="190500" y="714375"/>
              <a:chExt cx="5385382" cy="523220"/>
            </a:xfrm>
          </p:grpSpPr>
          <p:sp>
            <p:nvSpPr>
              <p:cNvPr id="72" name="Oval 71">
                <a:extLst>
                  <a:ext uri="{FF2B5EF4-FFF2-40B4-BE49-F238E27FC236}">
                    <a16:creationId xmlns:a16="http://schemas.microsoft.com/office/drawing/2014/main" xmlns="" id="{79AA6F53-179F-4103-87B1-F2D1160BD703}"/>
                  </a:ext>
                </a:extLst>
              </p:cNvPr>
              <p:cNvSpPr/>
              <p:nvPr/>
            </p:nvSpPr>
            <p:spPr>
              <a:xfrm>
                <a:off x="190500" y="714375"/>
                <a:ext cx="514351" cy="523220"/>
              </a:xfrm>
              <a:prstGeom prst="ellipse">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002060"/>
                    </a:solidFill>
                    <a:latin typeface="Cambria" panose="02040503050406030204" pitchFamily="18" charset="0"/>
                    <a:ea typeface="Cambria" panose="02040503050406030204" pitchFamily="18" charset="0"/>
                  </a:rPr>
                  <a:t>g</a:t>
                </a:r>
              </a:p>
            </p:txBody>
          </p:sp>
          <p:sp>
            <p:nvSpPr>
              <p:cNvPr id="73" name="Rectangle: Rounded Corners 72">
                <a:extLst>
                  <a:ext uri="{FF2B5EF4-FFF2-40B4-BE49-F238E27FC236}">
                    <a16:creationId xmlns:a16="http://schemas.microsoft.com/office/drawing/2014/main" xmlns="" id="{F7213869-3234-4044-A813-2B19782CFF05}"/>
                  </a:ext>
                </a:extLst>
              </p:cNvPr>
              <p:cNvSpPr/>
              <p:nvPr/>
            </p:nvSpPr>
            <p:spPr>
              <a:xfrm>
                <a:off x="704851" y="714375"/>
                <a:ext cx="4871031" cy="523220"/>
              </a:xfrm>
              <a:prstGeom prst="roundRect">
                <a:avLst/>
              </a:prstGeom>
              <a:solidFill>
                <a:srgbClr val="00B050"/>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bg1"/>
                  </a:solidFill>
                  <a:latin typeface="Cambria" panose="02040503050406030204" pitchFamily="18" charset="0"/>
                  <a:ea typeface="Cambria" panose="02040503050406030204" pitchFamily="18" charset="0"/>
                </a:endParaRPr>
              </a:p>
            </p:txBody>
          </p:sp>
        </p:grpSp>
        <p:sp>
          <p:nvSpPr>
            <p:cNvPr id="71" name="TextBox 70">
              <a:extLst>
                <a:ext uri="{FF2B5EF4-FFF2-40B4-BE49-F238E27FC236}">
                  <a16:creationId xmlns:a16="http://schemas.microsoft.com/office/drawing/2014/main" xmlns="" id="{D99AB753-FCDE-46A5-9072-1C4571BED392}"/>
                </a:ext>
              </a:extLst>
            </p:cNvPr>
            <p:cNvSpPr txBox="1"/>
            <p:nvPr/>
          </p:nvSpPr>
          <p:spPr>
            <a:xfrm>
              <a:off x="771526" y="745152"/>
              <a:ext cx="4371975" cy="461665"/>
            </a:xfrm>
            <a:prstGeom prst="rect">
              <a:avLst/>
            </a:prstGeom>
            <a:noFill/>
          </p:spPr>
          <p:txBody>
            <a:bodyPr wrap="square" rtlCol="0">
              <a:spAutoFit/>
            </a:bodyPr>
            <a:lstStyle/>
            <a:p>
              <a:r>
                <a:rPr lang="en-US" sz="2400" b="1" dirty="0" err="1">
                  <a:solidFill>
                    <a:schemeClr val="bg1"/>
                  </a:solidFill>
                  <a:latin typeface="Cambria" panose="02040503050406030204" pitchFamily="18" charset="0"/>
                  <a:ea typeface="Cambria" panose="02040503050406030204" pitchFamily="18" charset="0"/>
                  <a:cs typeface="Arial-Rounded" panose="020B0500000000000000" pitchFamily="34" charset="0"/>
                </a:rPr>
                <a:t>Đến</a:t>
              </a:r>
              <a:r>
                <a:rPr lang="en-US" sz="2400" b="1" dirty="0">
                  <a:solidFill>
                    <a:schemeClr val="bg1"/>
                  </a:solidFill>
                  <a:latin typeface="Cambria" panose="02040503050406030204" pitchFamily="18" charset="0"/>
                  <a:ea typeface="Cambria" panose="02040503050406030204" pitchFamily="18" charset="0"/>
                  <a:cs typeface="Arial-Rounded" panose="020B0500000000000000" pitchFamily="34" charset="0"/>
                </a:rPr>
                <a:t> </a:t>
              </a:r>
              <a:r>
                <a:rPr lang="en-US" sz="2400" b="1" dirty="0" err="1">
                  <a:solidFill>
                    <a:schemeClr val="bg1"/>
                  </a:solidFill>
                  <a:latin typeface="Cambria" panose="02040503050406030204" pitchFamily="18" charset="0"/>
                  <a:ea typeface="Cambria" panose="02040503050406030204" pitchFamily="18" charset="0"/>
                  <a:cs typeface="Arial-Rounded" panose="020B0500000000000000" pitchFamily="34" charset="0"/>
                </a:rPr>
                <a:t>bể</a:t>
              </a:r>
              <a:r>
                <a:rPr lang="en-US" sz="2400" b="1" dirty="0">
                  <a:solidFill>
                    <a:schemeClr val="bg1"/>
                  </a:solidFill>
                  <a:latin typeface="Cambria" panose="02040503050406030204" pitchFamily="18" charset="0"/>
                  <a:ea typeface="Cambria" panose="02040503050406030204" pitchFamily="18" charset="0"/>
                  <a:cs typeface="Arial-Rounded" panose="020B0500000000000000" pitchFamily="34" charset="0"/>
                </a:rPr>
                <a:t> </a:t>
              </a:r>
              <a:r>
                <a:rPr lang="en-US" sz="2400" b="1" dirty="0" err="1">
                  <a:solidFill>
                    <a:schemeClr val="bg1"/>
                  </a:solidFill>
                  <a:latin typeface="Cambria" panose="02040503050406030204" pitchFamily="18" charset="0"/>
                  <a:ea typeface="Cambria" panose="02040503050406030204" pitchFamily="18" charset="0"/>
                  <a:cs typeface="Arial-Rounded" panose="020B0500000000000000" pitchFamily="34" charset="0"/>
                </a:rPr>
                <a:t>bơi</a:t>
              </a:r>
              <a:r>
                <a:rPr lang="en-US" sz="2400" b="1" dirty="0">
                  <a:solidFill>
                    <a:schemeClr val="bg1"/>
                  </a:solidFill>
                  <a:latin typeface="Cambria" panose="02040503050406030204" pitchFamily="18" charset="0"/>
                  <a:ea typeface="Cambria" panose="02040503050406030204" pitchFamily="18" charset="0"/>
                  <a:cs typeface="Arial-Rounded" panose="020B0500000000000000" pitchFamily="34" charset="0"/>
                </a:rPr>
                <a:t> </a:t>
              </a:r>
              <a:r>
                <a:rPr lang="en-US" sz="2400" b="1" dirty="0" err="1">
                  <a:solidFill>
                    <a:schemeClr val="bg1"/>
                  </a:solidFill>
                  <a:latin typeface="Cambria" panose="02040503050406030204" pitchFamily="18" charset="0"/>
                  <a:ea typeface="Cambria" panose="02040503050406030204" pitchFamily="18" charset="0"/>
                  <a:cs typeface="Arial-Rounded" panose="020B0500000000000000" pitchFamily="34" charset="0"/>
                </a:rPr>
                <a:t>học</a:t>
              </a:r>
              <a:r>
                <a:rPr lang="en-US" sz="2400" b="1" dirty="0">
                  <a:solidFill>
                    <a:schemeClr val="bg1"/>
                  </a:solidFill>
                  <a:latin typeface="Cambria" panose="02040503050406030204" pitchFamily="18" charset="0"/>
                  <a:ea typeface="Cambria" panose="02040503050406030204" pitchFamily="18" charset="0"/>
                  <a:cs typeface="Arial-Rounded" panose="020B0500000000000000" pitchFamily="34" charset="0"/>
                </a:rPr>
                <a:t> </a:t>
              </a:r>
              <a:r>
                <a:rPr lang="en-US" sz="2400" b="1" dirty="0" err="1">
                  <a:solidFill>
                    <a:schemeClr val="bg1"/>
                  </a:solidFill>
                  <a:latin typeface="Cambria" panose="02040503050406030204" pitchFamily="18" charset="0"/>
                  <a:ea typeface="Cambria" panose="02040503050406030204" pitchFamily="18" charset="0"/>
                  <a:cs typeface="Arial-Rounded" panose="020B0500000000000000" pitchFamily="34" charset="0"/>
                </a:rPr>
                <a:t>bơi</a:t>
              </a:r>
              <a:endParaRPr lang="en-US" sz="2400" b="1" dirty="0">
                <a:solidFill>
                  <a:schemeClr val="bg1"/>
                </a:solidFill>
                <a:latin typeface="Cambria" panose="02040503050406030204" pitchFamily="18" charset="0"/>
                <a:ea typeface="Cambria" panose="02040503050406030204" pitchFamily="18" charset="0"/>
                <a:cs typeface="Arial-Rounded" panose="020B0500000000000000" pitchFamily="34" charset="0"/>
              </a:endParaRPr>
            </a:p>
          </p:txBody>
        </p:sp>
      </p:grpSp>
    </p:spTree>
    <p:extLst>
      <p:ext uri="{BB962C8B-B14F-4D97-AF65-F5344CB8AC3E}">
        <p14:creationId xmlns:p14="http://schemas.microsoft.com/office/powerpoint/2010/main" val="245255115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anim calcmode="lin" valueType="num">
                                      <p:cBhvr>
                                        <p:cTn id="23" dur="1000" fill="hold"/>
                                        <p:tgtEl>
                                          <p:spTgt spid="24"/>
                                        </p:tgtEl>
                                        <p:attrNameLst>
                                          <p:attrName>ppt_x</p:attrName>
                                        </p:attrNameLst>
                                      </p:cBhvr>
                                      <p:tavLst>
                                        <p:tav tm="0">
                                          <p:val>
                                            <p:strVal val="#ppt_x"/>
                                          </p:val>
                                        </p:tav>
                                        <p:tav tm="100000">
                                          <p:val>
                                            <p:strVal val="#ppt_x"/>
                                          </p:val>
                                        </p:tav>
                                      </p:tavLst>
                                    </p:anim>
                                    <p:anim calcmode="lin" valueType="num">
                                      <p:cBhvr>
                                        <p:cTn id="24" dur="1000" fill="hold"/>
                                        <p:tgtEl>
                                          <p:spTgt spid="2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1000"/>
                                        <p:tgtEl>
                                          <p:spTgt spid="29"/>
                                        </p:tgtEl>
                                      </p:cBhvr>
                                    </p:animEffect>
                                    <p:anim calcmode="lin" valueType="num">
                                      <p:cBhvr>
                                        <p:cTn id="28" dur="1000" fill="hold"/>
                                        <p:tgtEl>
                                          <p:spTgt spid="29"/>
                                        </p:tgtEl>
                                        <p:attrNameLst>
                                          <p:attrName>ppt_x</p:attrName>
                                        </p:attrNameLst>
                                      </p:cBhvr>
                                      <p:tavLst>
                                        <p:tav tm="0">
                                          <p:val>
                                            <p:strVal val="#ppt_x"/>
                                          </p:val>
                                        </p:tav>
                                        <p:tav tm="100000">
                                          <p:val>
                                            <p:strVal val="#ppt_x"/>
                                          </p:val>
                                        </p:tav>
                                      </p:tavLst>
                                    </p:anim>
                                    <p:anim calcmode="lin" valueType="num">
                                      <p:cBhvr>
                                        <p:cTn id="29" dur="1000" fill="hold"/>
                                        <p:tgtEl>
                                          <p:spTgt spid="2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1000"/>
                                        <p:tgtEl>
                                          <p:spTgt spid="34"/>
                                        </p:tgtEl>
                                      </p:cBhvr>
                                    </p:animEffect>
                                    <p:anim calcmode="lin" valueType="num">
                                      <p:cBhvr>
                                        <p:cTn id="33" dur="1000" fill="hold"/>
                                        <p:tgtEl>
                                          <p:spTgt spid="34"/>
                                        </p:tgtEl>
                                        <p:attrNameLst>
                                          <p:attrName>ppt_x</p:attrName>
                                        </p:attrNameLst>
                                      </p:cBhvr>
                                      <p:tavLst>
                                        <p:tav tm="0">
                                          <p:val>
                                            <p:strVal val="#ppt_x"/>
                                          </p:val>
                                        </p:tav>
                                        <p:tav tm="100000">
                                          <p:val>
                                            <p:strVal val="#ppt_x"/>
                                          </p:val>
                                        </p:tav>
                                      </p:tavLst>
                                    </p:anim>
                                    <p:anim calcmode="lin" valueType="num">
                                      <p:cBhvr>
                                        <p:cTn id="34" dur="1000" fill="hold"/>
                                        <p:tgtEl>
                                          <p:spTgt spid="3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1000"/>
                                        <p:tgtEl>
                                          <p:spTgt spid="39"/>
                                        </p:tgtEl>
                                      </p:cBhvr>
                                    </p:animEffect>
                                    <p:anim calcmode="lin" valueType="num">
                                      <p:cBhvr>
                                        <p:cTn id="38" dur="1000" fill="hold"/>
                                        <p:tgtEl>
                                          <p:spTgt spid="39"/>
                                        </p:tgtEl>
                                        <p:attrNameLst>
                                          <p:attrName>ppt_x</p:attrName>
                                        </p:attrNameLst>
                                      </p:cBhvr>
                                      <p:tavLst>
                                        <p:tav tm="0">
                                          <p:val>
                                            <p:strVal val="#ppt_x"/>
                                          </p:val>
                                        </p:tav>
                                        <p:tav tm="100000">
                                          <p:val>
                                            <p:strVal val="#ppt_x"/>
                                          </p:val>
                                        </p:tav>
                                      </p:tavLst>
                                    </p:anim>
                                    <p:anim calcmode="lin" valueType="num">
                                      <p:cBhvr>
                                        <p:cTn id="39" dur="1000" fill="hold"/>
                                        <p:tgtEl>
                                          <p:spTgt spid="39"/>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fade">
                                      <p:cBhvr>
                                        <p:cTn id="42" dur="1000"/>
                                        <p:tgtEl>
                                          <p:spTgt spid="44"/>
                                        </p:tgtEl>
                                      </p:cBhvr>
                                    </p:animEffect>
                                    <p:anim calcmode="lin" valueType="num">
                                      <p:cBhvr>
                                        <p:cTn id="43" dur="1000" fill="hold"/>
                                        <p:tgtEl>
                                          <p:spTgt spid="44"/>
                                        </p:tgtEl>
                                        <p:attrNameLst>
                                          <p:attrName>ppt_x</p:attrName>
                                        </p:attrNameLst>
                                      </p:cBhvr>
                                      <p:tavLst>
                                        <p:tav tm="0">
                                          <p:val>
                                            <p:strVal val="#ppt_x"/>
                                          </p:val>
                                        </p:tav>
                                        <p:tav tm="100000">
                                          <p:val>
                                            <p:strVal val="#ppt_x"/>
                                          </p:val>
                                        </p:tav>
                                      </p:tavLst>
                                    </p:anim>
                                    <p:anim calcmode="lin" valueType="num">
                                      <p:cBhvr>
                                        <p:cTn id="44" dur="1000" fill="hold"/>
                                        <p:tgtEl>
                                          <p:spTgt spid="44"/>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49"/>
                                        </p:tgtEl>
                                        <p:attrNameLst>
                                          <p:attrName>style.visibility</p:attrName>
                                        </p:attrNameLst>
                                      </p:cBhvr>
                                      <p:to>
                                        <p:strVal val="visible"/>
                                      </p:to>
                                    </p:set>
                                    <p:animEffect transition="in" filter="fade">
                                      <p:cBhvr>
                                        <p:cTn id="47" dur="1000"/>
                                        <p:tgtEl>
                                          <p:spTgt spid="49"/>
                                        </p:tgtEl>
                                      </p:cBhvr>
                                    </p:animEffect>
                                    <p:anim calcmode="lin" valueType="num">
                                      <p:cBhvr>
                                        <p:cTn id="48" dur="1000" fill="hold"/>
                                        <p:tgtEl>
                                          <p:spTgt spid="49"/>
                                        </p:tgtEl>
                                        <p:attrNameLst>
                                          <p:attrName>ppt_x</p:attrName>
                                        </p:attrNameLst>
                                      </p:cBhvr>
                                      <p:tavLst>
                                        <p:tav tm="0">
                                          <p:val>
                                            <p:strVal val="#ppt_x"/>
                                          </p:val>
                                        </p:tav>
                                        <p:tav tm="100000">
                                          <p:val>
                                            <p:strVal val="#ppt_x"/>
                                          </p:val>
                                        </p:tav>
                                      </p:tavLst>
                                    </p:anim>
                                    <p:anim calcmode="lin" valueType="num">
                                      <p:cBhvr>
                                        <p:cTn id="49" dur="1000" fill="hold"/>
                                        <p:tgtEl>
                                          <p:spTgt spid="49"/>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fade">
                                      <p:cBhvr>
                                        <p:cTn id="52" dur="1000"/>
                                        <p:tgtEl>
                                          <p:spTgt spid="54"/>
                                        </p:tgtEl>
                                      </p:cBhvr>
                                    </p:animEffect>
                                    <p:anim calcmode="lin" valueType="num">
                                      <p:cBhvr>
                                        <p:cTn id="53" dur="1000" fill="hold"/>
                                        <p:tgtEl>
                                          <p:spTgt spid="54"/>
                                        </p:tgtEl>
                                        <p:attrNameLst>
                                          <p:attrName>ppt_x</p:attrName>
                                        </p:attrNameLst>
                                      </p:cBhvr>
                                      <p:tavLst>
                                        <p:tav tm="0">
                                          <p:val>
                                            <p:strVal val="#ppt_x"/>
                                          </p:val>
                                        </p:tav>
                                        <p:tav tm="100000">
                                          <p:val>
                                            <p:strVal val="#ppt_x"/>
                                          </p:val>
                                        </p:tav>
                                      </p:tavLst>
                                    </p:anim>
                                    <p:anim calcmode="lin" valueType="num">
                                      <p:cBhvr>
                                        <p:cTn id="54" dur="1000" fill="hold"/>
                                        <p:tgtEl>
                                          <p:spTgt spid="54"/>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59"/>
                                        </p:tgtEl>
                                        <p:attrNameLst>
                                          <p:attrName>style.visibility</p:attrName>
                                        </p:attrNameLst>
                                      </p:cBhvr>
                                      <p:to>
                                        <p:strVal val="visible"/>
                                      </p:to>
                                    </p:set>
                                    <p:animEffect transition="in" filter="fade">
                                      <p:cBhvr>
                                        <p:cTn id="57" dur="1000"/>
                                        <p:tgtEl>
                                          <p:spTgt spid="59"/>
                                        </p:tgtEl>
                                      </p:cBhvr>
                                    </p:animEffect>
                                    <p:anim calcmode="lin" valueType="num">
                                      <p:cBhvr>
                                        <p:cTn id="58" dur="1000" fill="hold"/>
                                        <p:tgtEl>
                                          <p:spTgt spid="59"/>
                                        </p:tgtEl>
                                        <p:attrNameLst>
                                          <p:attrName>ppt_x</p:attrName>
                                        </p:attrNameLst>
                                      </p:cBhvr>
                                      <p:tavLst>
                                        <p:tav tm="0">
                                          <p:val>
                                            <p:strVal val="#ppt_x"/>
                                          </p:val>
                                        </p:tav>
                                        <p:tav tm="100000">
                                          <p:val>
                                            <p:strVal val="#ppt_x"/>
                                          </p:val>
                                        </p:tav>
                                      </p:tavLst>
                                    </p:anim>
                                    <p:anim calcmode="lin" valueType="num">
                                      <p:cBhvr>
                                        <p:cTn id="59" dur="1000" fill="hold"/>
                                        <p:tgtEl>
                                          <p:spTgt spid="59"/>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64"/>
                                        </p:tgtEl>
                                        <p:attrNameLst>
                                          <p:attrName>style.visibility</p:attrName>
                                        </p:attrNameLst>
                                      </p:cBhvr>
                                      <p:to>
                                        <p:strVal val="visible"/>
                                      </p:to>
                                    </p:set>
                                    <p:animEffect transition="in" filter="fade">
                                      <p:cBhvr>
                                        <p:cTn id="62" dur="1000"/>
                                        <p:tgtEl>
                                          <p:spTgt spid="64"/>
                                        </p:tgtEl>
                                      </p:cBhvr>
                                    </p:animEffect>
                                    <p:anim calcmode="lin" valueType="num">
                                      <p:cBhvr>
                                        <p:cTn id="63" dur="1000" fill="hold"/>
                                        <p:tgtEl>
                                          <p:spTgt spid="64"/>
                                        </p:tgtEl>
                                        <p:attrNameLst>
                                          <p:attrName>ppt_x</p:attrName>
                                        </p:attrNameLst>
                                      </p:cBhvr>
                                      <p:tavLst>
                                        <p:tav tm="0">
                                          <p:val>
                                            <p:strVal val="#ppt_x"/>
                                          </p:val>
                                        </p:tav>
                                        <p:tav tm="100000">
                                          <p:val>
                                            <p:strVal val="#ppt_x"/>
                                          </p:val>
                                        </p:tav>
                                      </p:tavLst>
                                    </p:anim>
                                    <p:anim calcmode="lin" valueType="num">
                                      <p:cBhvr>
                                        <p:cTn id="64" dur="1000" fill="hold"/>
                                        <p:tgtEl>
                                          <p:spTgt spid="64"/>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69"/>
                                        </p:tgtEl>
                                        <p:attrNameLst>
                                          <p:attrName>style.visibility</p:attrName>
                                        </p:attrNameLst>
                                      </p:cBhvr>
                                      <p:to>
                                        <p:strVal val="visible"/>
                                      </p:to>
                                    </p:set>
                                    <p:animEffect transition="in" filter="fade">
                                      <p:cBhvr>
                                        <p:cTn id="67" dur="1000"/>
                                        <p:tgtEl>
                                          <p:spTgt spid="69"/>
                                        </p:tgtEl>
                                      </p:cBhvr>
                                    </p:animEffect>
                                    <p:anim calcmode="lin" valueType="num">
                                      <p:cBhvr>
                                        <p:cTn id="68" dur="1000" fill="hold"/>
                                        <p:tgtEl>
                                          <p:spTgt spid="69"/>
                                        </p:tgtEl>
                                        <p:attrNameLst>
                                          <p:attrName>ppt_x</p:attrName>
                                        </p:attrNameLst>
                                      </p:cBhvr>
                                      <p:tavLst>
                                        <p:tav tm="0">
                                          <p:val>
                                            <p:strVal val="#ppt_x"/>
                                          </p:val>
                                        </p:tav>
                                        <p:tav tm="100000">
                                          <p:val>
                                            <p:strVal val="#ppt_x"/>
                                          </p:val>
                                        </p:tav>
                                      </p:tavLst>
                                    </p:anim>
                                    <p:anim calcmode="lin" valueType="num">
                                      <p:cBhvr>
                                        <p:cTn id="69"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B0F2FB65-0867-42B0-AAAC-55636B5B9486}"/>
              </a:ext>
            </a:extLst>
          </p:cNvPr>
          <p:cNvGrpSpPr/>
          <p:nvPr/>
        </p:nvGrpSpPr>
        <p:grpSpPr>
          <a:xfrm>
            <a:off x="-297930" y="2110791"/>
            <a:ext cx="6392531" cy="3288844"/>
            <a:chOff x="2614305" y="2051436"/>
            <a:chExt cx="6392531" cy="3288844"/>
          </a:xfrm>
        </p:grpSpPr>
        <p:grpSp>
          <p:nvGrpSpPr>
            <p:cNvPr id="10" name="Group 9">
              <a:extLst>
                <a:ext uri="{FF2B5EF4-FFF2-40B4-BE49-F238E27FC236}">
                  <a16:creationId xmlns:a16="http://schemas.microsoft.com/office/drawing/2014/main" xmlns="" id="{8171CC16-FD9D-4CDF-8EDF-FC72CAE1903E}"/>
                </a:ext>
              </a:extLst>
            </p:cNvPr>
            <p:cNvGrpSpPr/>
            <p:nvPr/>
          </p:nvGrpSpPr>
          <p:grpSpPr>
            <a:xfrm>
              <a:off x="3914775" y="2051436"/>
              <a:ext cx="4025838" cy="2755128"/>
              <a:chOff x="2280232" y="2431381"/>
              <a:chExt cx="2172083" cy="1373205"/>
            </a:xfrm>
          </p:grpSpPr>
          <p:pic>
            <p:nvPicPr>
              <p:cNvPr id="16" name="Picture 15">
                <a:extLst>
                  <a:ext uri="{FF2B5EF4-FFF2-40B4-BE49-F238E27FC236}">
                    <a16:creationId xmlns:a16="http://schemas.microsoft.com/office/drawing/2014/main" xmlns="" id="{AFFCF10D-E015-4686-BE3E-FEBCD1968EEE}"/>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1122734">
                <a:off x="2280232" y="2431381"/>
                <a:ext cx="1168923" cy="1373205"/>
              </a:xfrm>
              <a:prstGeom prst="rect">
                <a:avLst/>
              </a:prstGeom>
            </p:spPr>
          </p:pic>
          <p:pic>
            <p:nvPicPr>
              <p:cNvPr id="17" name="Picture 16">
                <a:extLst>
                  <a:ext uri="{FF2B5EF4-FFF2-40B4-BE49-F238E27FC236}">
                    <a16:creationId xmlns:a16="http://schemas.microsoft.com/office/drawing/2014/main" xmlns="" id="{4F20A138-667B-45C4-9391-744837C7AD2B}"/>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rot="260226">
                <a:off x="3357722" y="2431381"/>
                <a:ext cx="1094593" cy="1373205"/>
              </a:xfrm>
              <a:prstGeom prst="rect">
                <a:avLst/>
              </a:prstGeom>
            </p:spPr>
          </p:pic>
        </p:grpSp>
        <p:sp>
          <p:nvSpPr>
            <p:cNvPr id="15" name="Rectangle 14">
              <a:extLst>
                <a:ext uri="{FF2B5EF4-FFF2-40B4-BE49-F238E27FC236}">
                  <a16:creationId xmlns:a16="http://schemas.microsoft.com/office/drawing/2014/main" xmlns="" id="{8EF2FE6C-333B-4EAE-ACC7-E0700BBD9AF2}"/>
                </a:ext>
              </a:extLst>
            </p:cNvPr>
            <p:cNvSpPr/>
            <p:nvPr/>
          </p:nvSpPr>
          <p:spPr>
            <a:xfrm>
              <a:off x="2614305" y="4755505"/>
              <a:ext cx="6392531" cy="584775"/>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i="0" u="none" strike="noStrike" kern="0" normalizeH="0" baseline="0" noProof="0" dirty="0" err="1">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rPr>
                <a:t>Hỏi</a:t>
              </a:r>
              <a:r>
                <a:rPr kumimoji="0" lang="en-US" sz="3200" i="0" u="none" strike="noStrike" kern="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rPr>
                <a:t> </a:t>
              </a:r>
              <a:r>
                <a:rPr lang="en-US" sz="3200" kern="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đáp</a:t>
              </a:r>
              <a:r>
                <a:rPr lang="en-US" sz="3200" kern="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kumimoji="0" lang="en-US" sz="3200" i="0" u="none" strike="noStrike" kern="0" normalizeH="0" baseline="0" noProof="0" dirty="0" err="1">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rPr>
                <a:t>nhóm</a:t>
              </a:r>
              <a:r>
                <a:rPr kumimoji="0" lang="en-US" sz="3200" i="0" u="none" strike="noStrike" kern="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rPr>
                <a:t> </a:t>
              </a:r>
              <a:r>
                <a:rPr kumimoji="0" lang="en-US" sz="3200" i="0" u="none" strike="noStrike" kern="0" normalizeH="0" baseline="0" noProof="0" dirty="0" err="1">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rPr>
                <a:t>đôi</a:t>
              </a:r>
              <a:endParaRPr kumimoji="0" lang="en-US" sz="3200" i="0" u="none" strike="noStrike" kern="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endParaRPr>
            </a:p>
          </p:txBody>
        </p:sp>
      </p:grpSp>
      <p:sp>
        <p:nvSpPr>
          <p:cNvPr id="18" name="Rounded Rectangle 28">
            <a:extLst>
              <a:ext uri="{FF2B5EF4-FFF2-40B4-BE49-F238E27FC236}">
                <a16:creationId xmlns:a16="http://schemas.microsoft.com/office/drawing/2014/main" xmlns="" id="{B653FEB5-44D3-4D5C-8C67-00C3873F6520}"/>
              </a:ext>
            </a:extLst>
          </p:cNvPr>
          <p:cNvSpPr/>
          <p:nvPr/>
        </p:nvSpPr>
        <p:spPr>
          <a:xfrm>
            <a:off x="4859079" y="1828800"/>
            <a:ext cx="7111987" cy="790574"/>
          </a:xfrm>
          <a:prstGeom prst="roundRect">
            <a:avLst/>
          </a:pr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white"/>
                </a:solidFill>
                <a:latin typeface="Cambria" panose="02040503050406030204" pitchFamily="18" charset="0"/>
                <a:ea typeface="Cambria" panose="02040503050406030204" pitchFamily="18" charset="0"/>
                <a:cs typeface="Calibri" panose="020F0502020204030204" pitchFamily="34" charset="0"/>
              </a:rPr>
              <a:t>Nhóm đôi hỏi – đáp từng bài đọc.</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9" name="Rounded Rectangle 28">
            <a:extLst>
              <a:ext uri="{FF2B5EF4-FFF2-40B4-BE49-F238E27FC236}">
                <a16:creationId xmlns:a16="http://schemas.microsoft.com/office/drawing/2014/main" xmlns="" id="{0127773F-9D8A-41D1-BE4D-DA858C957B73}"/>
              </a:ext>
            </a:extLst>
          </p:cNvPr>
          <p:cNvSpPr/>
          <p:nvPr/>
        </p:nvSpPr>
        <p:spPr>
          <a:xfrm>
            <a:off x="5129651" y="2926542"/>
            <a:ext cx="6867526" cy="1112057"/>
          </a:xfrm>
          <a:prstGeom prst="roundRect">
            <a:avLst/>
          </a:pr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a:solidFill>
                  <a:prstClr val="white"/>
                </a:solidFill>
                <a:latin typeface="Cambria" panose="02040503050406030204" pitchFamily="18" charset="0"/>
                <a:ea typeface="Cambria" panose="02040503050406030204" pitchFamily="18" charset="0"/>
                <a:cs typeface="Calibri" panose="020F0502020204030204" pitchFamily="34" charset="0"/>
              </a:rPr>
              <a:t>Chọn ý thích hợp với từng bài nối vào VBT</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8832282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1000"/>
                                        <p:tgtEl>
                                          <p:spTgt spid="18"/>
                                        </p:tgtEl>
                                      </p:cBhvr>
                                    </p:animEffect>
                                    <p:anim calcmode="lin" valueType="num">
                                      <p:cBhvr>
                                        <p:cTn id="11" dur="1000" fill="hold"/>
                                        <p:tgtEl>
                                          <p:spTgt spid="18"/>
                                        </p:tgtEl>
                                        <p:attrNameLst>
                                          <p:attrName>ppt_x</p:attrName>
                                        </p:attrNameLst>
                                      </p:cBhvr>
                                      <p:tavLst>
                                        <p:tav tm="0">
                                          <p:val>
                                            <p:strVal val="#ppt_x"/>
                                          </p:val>
                                        </p:tav>
                                        <p:tav tm="100000">
                                          <p:val>
                                            <p:strVal val="#ppt_x"/>
                                          </p:val>
                                        </p:tav>
                                      </p:tavLst>
                                    </p:anim>
                                    <p:anim calcmode="lin" valueType="num">
                                      <p:cBhvr>
                                        <p:cTn id="12" dur="1000" fill="hold"/>
                                        <p:tgtEl>
                                          <p:spTgt spid="18"/>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775" y="-65613"/>
            <a:ext cx="10708880" cy="5998327"/>
          </a:xfrm>
          <a:prstGeom prst="rect">
            <a:avLst/>
          </a:prstGeom>
        </p:spPr>
      </p:pic>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150963"/>
            <a:ext cx="12192000" cy="707037"/>
          </a:xfrm>
          <a:prstGeom prst="rect">
            <a:avLst/>
          </a:prstGeom>
        </p:spPr>
      </p:pic>
      <p:pic>
        <p:nvPicPr>
          <p:cNvPr id="2" name="图片 12"/>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734300" y="5971606"/>
            <a:ext cx="3181350" cy="674237"/>
          </a:xfrm>
          <a:prstGeom prst="rect">
            <a:avLst/>
          </a:prstGeom>
        </p:spPr>
      </p:pic>
      <p:pic>
        <p:nvPicPr>
          <p:cNvPr id="3" name="图片 13"/>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107208" y="5466300"/>
            <a:ext cx="1455737" cy="1291541"/>
          </a:xfrm>
          <a:prstGeom prst="rect">
            <a:avLst/>
          </a:prstGeom>
        </p:spPr>
      </p:pic>
      <p:pic>
        <p:nvPicPr>
          <p:cNvPr id="18" name="图片 17"/>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657207" y="5098246"/>
            <a:ext cx="1711325" cy="1519130"/>
          </a:xfrm>
          <a:prstGeom prst="rect">
            <a:avLst/>
          </a:prstGeom>
        </p:spPr>
      </p:pic>
      <p:pic>
        <p:nvPicPr>
          <p:cNvPr id="4" name="图片 2">
            <a:extLst>
              <a:ext uri="{FF2B5EF4-FFF2-40B4-BE49-F238E27FC236}">
                <a16:creationId xmlns:a16="http://schemas.microsoft.com/office/drawing/2014/main" xmlns="" id="{CE1D32E7-92BE-3ECF-9F0F-7FF17CA86C4C}"/>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rcRect l="6912" t="32558" r="6847" b="27752"/>
          <a:stretch/>
        </p:blipFill>
        <p:spPr>
          <a:xfrm>
            <a:off x="59078" y="4215186"/>
            <a:ext cx="4661559" cy="2681706"/>
          </a:xfrm>
          <a:prstGeom prst="rect">
            <a:avLst/>
          </a:prstGeom>
        </p:spPr>
      </p:pic>
      <p:sp>
        <p:nvSpPr>
          <p:cNvPr id="5" name="TextBox 4"/>
          <p:cNvSpPr txBox="1"/>
          <p:nvPr/>
        </p:nvSpPr>
        <p:spPr>
          <a:xfrm>
            <a:off x="2785604" y="2511528"/>
            <a:ext cx="7428865"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C23433"/>
                </a:solidFill>
                <a:effectLst/>
                <a:uLnTx/>
                <a:uFillTx/>
                <a:latin typeface="Cambria" panose="02040503050406030204" pitchFamily="18" charset="0"/>
                <a:ea typeface="Cambria" panose="02040503050406030204" pitchFamily="18" charset="0"/>
                <a:cs typeface="+mn-cs"/>
              </a:rPr>
              <a:t>Chia </a:t>
            </a:r>
            <a:r>
              <a:rPr kumimoji="0" lang="en-US" sz="6600" b="1" i="0" u="none" strike="noStrike" kern="1200" cap="none" spc="0" normalizeH="0" baseline="0" noProof="0" dirty="0" err="1">
                <a:ln>
                  <a:noFill/>
                </a:ln>
                <a:solidFill>
                  <a:srgbClr val="C23433"/>
                </a:solidFill>
                <a:effectLst/>
                <a:uLnTx/>
                <a:uFillTx/>
                <a:latin typeface="Cambria" panose="02040503050406030204" pitchFamily="18" charset="0"/>
                <a:ea typeface="Cambria" panose="02040503050406030204" pitchFamily="18" charset="0"/>
                <a:cs typeface="+mn-cs"/>
              </a:rPr>
              <a:t>sẻ</a:t>
            </a:r>
            <a:r>
              <a:rPr kumimoji="0" lang="en-US" sz="6600" b="1" i="0" u="none" strike="noStrike" kern="1200" cap="none" spc="0" normalizeH="0" baseline="0" noProof="0" dirty="0">
                <a:ln>
                  <a:noFill/>
                </a:ln>
                <a:solidFill>
                  <a:srgbClr val="C23433"/>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C23433"/>
                </a:solidFill>
                <a:effectLst/>
                <a:uLnTx/>
                <a:uFillTx/>
                <a:latin typeface="Cambria" panose="02040503050406030204" pitchFamily="18" charset="0"/>
                <a:ea typeface="Cambria" panose="02040503050406030204" pitchFamily="18" charset="0"/>
                <a:cs typeface="+mn-cs"/>
              </a:rPr>
              <a:t>trước</a:t>
            </a:r>
            <a:r>
              <a:rPr kumimoji="0" lang="en-US" sz="6600" b="1" i="0" u="none" strike="noStrike" kern="1200" cap="none" spc="0" normalizeH="0" baseline="0" noProof="0" dirty="0">
                <a:ln>
                  <a:noFill/>
                </a:ln>
                <a:solidFill>
                  <a:srgbClr val="C23433"/>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C23433"/>
                </a:solidFill>
                <a:effectLst/>
                <a:uLnTx/>
                <a:uFillTx/>
                <a:latin typeface="Cambria" panose="02040503050406030204" pitchFamily="18" charset="0"/>
                <a:ea typeface="Cambria" panose="02040503050406030204" pitchFamily="18" charset="0"/>
                <a:cs typeface="+mn-cs"/>
              </a:rPr>
              <a:t>lớp</a:t>
            </a:r>
            <a:endParaRPr kumimoji="0" lang="en-US" sz="6600" b="1" i="0" u="none" strike="noStrike" kern="1200" cap="none" spc="0" normalizeH="0" baseline="0" noProof="0" dirty="0">
              <a:ln>
                <a:noFill/>
              </a:ln>
              <a:solidFill>
                <a:srgbClr val="C23433"/>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8746256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anim calcmode="lin" valueType="num">
                                      <p:cBhvr>
                                        <p:cTn id="8" dur="2000" fill="hold"/>
                                        <p:tgtEl>
                                          <p:spTgt spid="11"/>
                                        </p:tgtEl>
                                        <p:attrNameLst>
                                          <p:attrName>ppt_w</p:attrName>
                                        </p:attrNameLst>
                                      </p:cBhvr>
                                      <p:tavLst>
                                        <p:tav tm="0" fmla="#ppt_w*sin(2.5*pi*$)">
                                          <p:val>
                                            <p:fltVal val="0"/>
                                          </p:val>
                                        </p:tav>
                                        <p:tav tm="100000">
                                          <p:val>
                                            <p:fltVal val="1"/>
                                          </p:val>
                                        </p:tav>
                                      </p:tavLst>
                                    </p:anim>
                                    <p:anim calcmode="lin" valueType="num">
                                      <p:cBhvr>
                                        <p:cTn id="9" dur="2000" fill="hold"/>
                                        <p:tgtEl>
                                          <p:spTgt spid="11"/>
                                        </p:tgtEl>
                                        <p:attrNameLst>
                                          <p:attrName>ppt_h</p:attrName>
                                        </p:attrNameLst>
                                      </p:cBhvr>
                                      <p:tavLst>
                                        <p:tav tm="0">
                                          <p:val>
                                            <p:strVal val="#ppt_h"/>
                                          </p:val>
                                        </p:tav>
                                        <p:tav tm="100000">
                                          <p:val>
                                            <p:strVal val="#ppt_h"/>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iết">
            <a:extLst>
              <a:ext uri="{FF2B5EF4-FFF2-40B4-BE49-F238E27FC236}">
                <a16:creationId xmlns:a16="http://schemas.microsoft.com/office/drawing/2014/main" xmlns="" id="{3B95EE9C-14C8-4318-B99C-AD2D6B3A0F5E}"/>
              </a:ext>
            </a:extLst>
          </p:cNvPr>
          <p:cNvSpPr txBox="1"/>
          <p:nvPr/>
        </p:nvSpPr>
        <p:spPr>
          <a:xfrm>
            <a:off x="-315433" y="680484"/>
            <a:ext cx="12115800" cy="52322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1</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Trò chơi Tìm điểm đến của các bạn nhỏ trong các bài học.</a:t>
            </a:r>
          </a:p>
        </p:txBody>
      </p:sp>
      <p:grpSp>
        <p:nvGrpSpPr>
          <p:cNvPr id="9" name="Group 8">
            <a:extLst>
              <a:ext uri="{FF2B5EF4-FFF2-40B4-BE49-F238E27FC236}">
                <a16:creationId xmlns:a16="http://schemas.microsoft.com/office/drawing/2014/main" xmlns="" id="{8885D742-83E1-4B76-B0AA-7B7CD09C7317}"/>
              </a:ext>
            </a:extLst>
          </p:cNvPr>
          <p:cNvGrpSpPr/>
          <p:nvPr/>
        </p:nvGrpSpPr>
        <p:grpSpPr>
          <a:xfrm>
            <a:off x="113191" y="1385691"/>
            <a:ext cx="6238875" cy="547390"/>
            <a:chOff x="190500" y="714375"/>
            <a:chExt cx="6238875" cy="547390"/>
          </a:xfrm>
        </p:grpSpPr>
        <p:grpSp>
          <p:nvGrpSpPr>
            <p:cNvPr id="6" name="Group 5">
              <a:extLst>
                <a:ext uri="{FF2B5EF4-FFF2-40B4-BE49-F238E27FC236}">
                  <a16:creationId xmlns:a16="http://schemas.microsoft.com/office/drawing/2014/main" xmlns="" id="{7B513396-CFE7-4F7F-B249-86BD55A3A992}"/>
                </a:ext>
              </a:extLst>
            </p:cNvPr>
            <p:cNvGrpSpPr/>
            <p:nvPr/>
          </p:nvGrpSpPr>
          <p:grpSpPr>
            <a:xfrm>
              <a:off x="190500" y="714375"/>
              <a:ext cx="6238875" cy="523220"/>
              <a:chOff x="190500" y="714375"/>
              <a:chExt cx="6238875" cy="523220"/>
            </a:xfrm>
          </p:grpSpPr>
          <p:sp>
            <p:nvSpPr>
              <p:cNvPr id="2" name="Oval 1">
                <a:extLst>
                  <a:ext uri="{FF2B5EF4-FFF2-40B4-BE49-F238E27FC236}">
                    <a16:creationId xmlns:a16="http://schemas.microsoft.com/office/drawing/2014/main" xmlns="" id="{96D965E0-EDDF-448E-84BB-1C93BE5CC566}"/>
                  </a:ext>
                </a:extLst>
              </p:cNvPr>
              <p:cNvSpPr/>
              <p:nvPr/>
            </p:nvSpPr>
            <p:spPr>
              <a:xfrm>
                <a:off x="190500" y="714375"/>
                <a:ext cx="704850" cy="523220"/>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1</a:t>
                </a:r>
              </a:p>
            </p:txBody>
          </p:sp>
          <p:sp>
            <p:nvSpPr>
              <p:cNvPr id="5" name="Rectangle: Rounded Corners 4">
                <a:extLst>
                  <a:ext uri="{FF2B5EF4-FFF2-40B4-BE49-F238E27FC236}">
                    <a16:creationId xmlns:a16="http://schemas.microsoft.com/office/drawing/2014/main" xmlns="" id="{3DFBCD97-6164-4705-BE49-86CCD40B21B6}"/>
                  </a:ext>
                </a:extLst>
              </p:cNvPr>
              <p:cNvSpPr/>
              <p:nvPr/>
            </p:nvSpPr>
            <p:spPr>
              <a:xfrm>
                <a:off x="895349" y="714375"/>
                <a:ext cx="5534026" cy="523220"/>
              </a:xfrm>
              <a:prstGeom prst="roundRect">
                <a:avLst/>
              </a:prstGeom>
              <a:solidFill>
                <a:srgbClr val="E7B7C6"/>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7" name="TextBox 6">
              <a:extLst>
                <a:ext uri="{FF2B5EF4-FFF2-40B4-BE49-F238E27FC236}">
                  <a16:creationId xmlns:a16="http://schemas.microsoft.com/office/drawing/2014/main" xmlns="" id="{995634C5-A696-4650-9E7B-5B9EDFB21CA0}"/>
                </a:ext>
              </a:extLst>
            </p:cNvPr>
            <p:cNvSpPr txBox="1"/>
            <p:nvPr/>
          </p:nvSpPr>
          <p:spPr>
            <a:xfrm>
              <a:off x="1057275" y="800100"/>
              <a:ext cx="51337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Bạn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Sơn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bài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Ngày</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gặp</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lại</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19" name="Group 18">
            <a:extLst>
              <a:ext uri="{FF2B5EF4-FFF2-40B4-BE49-F238E27FC236}">
                <a16:creationId xmlns:a16="http://schemas.microsoft.com/office/drawing/2014/main" xmlns="" id="{FA500386-DD66-40C5-8038-D11350A6DF41}"/>
              </a:ext>
            </a:extLst>
          </p:cNvPr>
          <p:cNvGrpSpPr/>
          <p:nvPr/>
        </p:nvGrpSpPr>
        <p:grpSpPr>
          <a:xfrm>
            <a:off x="113191" y="2219129"/>
            <a:ext cx="6702279" cy="523220"/>
            <a:chOff x="190500" y="714375"/>
            <a:chExt cx="6702279" cy="523220"/>
          </a:xfrm>
        </p:grpSpPr>
        <p:grpSp>
          <p:nvGrpSpPr>
            <p:cNvPr id="20" name="Group 19">
              <a:extLst>
                <a:ext uri="{FF2B5EF4-FFF2-40B4-BE49-F238E27FC236}">
                  <a16:creationId xmlns:a16="http://schemas.microsoft.com/office/drawing/2014/main" xmlns="" id="{16781281-0950-4D76-AF60-39B384F04E95}"/>
                </a:ext>
              </a:extLst>
            </p:cNvPr>
            <p:cNvGrpSpPr/>
            <p:nvPr/>
          </p:nvGrpSpPr>
          <p:grpSpPr>
            <a:xfrm>
              <a:off x="190500" y="714375"/>
              <a:ext cx="6305551" cy="523220"/>
              <a:chOff x="190500" y="714375"/>
              <a:chExt cx="6305551" cy="523220"/>
            </a:xfrm>
          </p:grpSpPr>
          <p:sp>
            <p:nvSpPr>
              <p:cNvPr id="22" name="Oval 21">
                <a:extLst>
                  <a:ext uri="{FF2B5EF4-FFF2-40B4-BE49-F238E27FC236}">
                    <a16:creationId xmlns:a16="http://schemas.microsoft.com/office/drawing/2014/main" xmlns="" id="{6236C4B8-4F77-4D1A-AAA4-3616EBC0ABF3}"/>
                  </a:ext>
                </a:extLst>
              </p:cNvPr>
              <p:cNvSpPr/>
              <p:nvPr/>
            </p:nvSpPr>
            <p:spPr>
              <a:xfrm>
                <a:off x="190500" y="714375"/>
                <a:ext cx="704850" cy="523220"/>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2</a:t>
                </a:r>
              </a:p>
            </p:txBody>
          </p:sp>
          <p:sp>
            <p:nvSpPr>
              <p:cNvPr id="23" name="Rectangle: Rounded Corners 22">
                <a:extLst>
                  <a:ext uri="{FF2B5EF4-FFF2-40B4-BE49-F238E27FC236}">
                    <a16:creationId xmlns:a16="http://schemas.microsoft.com/office/drawing/2014/main" xmlns="" id="{E1226C32-C5C2-4031-976F-EAE5F53EE000}"/>
                  </a:ext>
                </a:extLst>
              </p:cNvPr>
              <p:cNvSpPr/>
              <p:nvPr/>
            </p:nvSpPr>
            <p:spPr>
              <a:xfrm>
                <a:off x="895349" y="714375"/>
                <a:ext cx="5600702" cy="523220"/>
              </a:xfrm>
              <a:prstGeom prst="roundRect">
                <a:avLst/>
              </a:prstGeom>
              <a:solidFill>
                <a:srgbClr val="E7B7C6"/>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21" name="TextBox 20">
              <a:extLst>
                <a:ext uri="{FF2B5EF4-FFF2-40B4-BE49-F238E27FC236}">
                  <a16:creationId xmlns:a16="http://schemas.microsoft.com/office/drawing/2014/main" xmlns="" id="{78BF25A5-2429-4BF8-A31D-A8C5480C5926}"/>
                </a:ext>
              </a:extLst>
            </p:cNvPr>
            <p:cNvSpPr txBox="1"/>
            <p:nvPr/>
          </p:nvSpPr>
          <p:spPr>
            <a:xfrm>
              <a:off x="897787" y="757569"/>
              <a:ext cx="59949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Bạn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nhỏ</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bài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Cánh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rừng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nắng</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4" name="Group 23">
            <a:extLst>
              <a:ext uri="{FF2B5EF4-FFF2-40B4-BE49-F238E27FC236}">
                <a16:creationId xmlns:a16="http://schemas.microsoft.com/office/drawing/2014/main" xmlns="" id="{CBAEA7DA-D841-407F-84D3-CBEC5200912A}"/>
              </a:ext>
            </a:extLst>
          </p:cNvPr>
          <p:cNvGrpSpPr/>
          <p:nvPr/>
        </p:nvGrpSpPr>
        <p:grpSpPr>
          <a:xfrm>
            <a:off x="94141" y="3057329"/>
            <a:ext cx="6467477" cy="547390"/>
            <a:chOff x="190500" y="714375"/>
            <a:chExt cx="6467477" cy="547390"/>
          </a:xfrm>
        </p:grpSpPr>
        <p:grpSp>
          <p:nvGrpSpPr>
            <p:cNvPr id="25" name="Group 24">
              <a:extLst>
                <a:ext uri="{FF2B5EF4-FFF2-40B4-BE49-F238E27FC236}">
                  <a16:creationId xmlns:a16="http://schemas.microsoft.com/office/drawing/2014/main" xmlns="" id="{4E897C61-9C03-4BB1-B0CB-42D17316514B}"/>
                </a:ext>
              </a:extLst>
            </p:cNvPr>
            <p:cNvGrpSpPr/>
            <p:nvPr/>
          </p:nvGrpSpPr>
          <p:grpSpPr>
            <a:xfrm>
              <a:off x="190500" y="714375"/>
              <a:ext cx="6305551" cy="523220"/>
              <a:chOff x="190500" y="714375"/>
              <a:chExt cx="6305551" cy="523220"/>
            </a:xfrm>
          </p:grpSpPr>
          <p:sp>
            <p:nvSpPr>
              <p:cNvPr id="27" name="Oval 26">
                <a:extLst>
                  <a:ext uri="{FF2B5EF4-FFF2-40B4-BE49-F238E27FC236}">
                    <a16:creationId xmlns:a16="http://schemas.microsoft.com/office/drawing/2014/main" xmlns="" id="{031B0FBB-E229-4136-98B4-2488574C8675}"/>
                  </a:ext>
                </a:extLst>
              </p:cNvPr>
              <p:cNvSpPr/>
              <p:nvPr/>
            </p:nvSpPr>
            <p:spPr>
              <a:xfrm>
                <a:off x="190500" y="714375"/>
                <a:ext cx="704850" cy="523220"/>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3</a:t>
                </a:r>
              </a:p>
            </p:txBody>
          </p:sp>
          <p:sp>
            <p:nvSpPr>
              <p:cNvPr id="28" name="Rectangle: Rounded Corners 27">
                <a:extLst>
                  <a:ext uri="{FF2B5EF4-FFF2-40B4-BE49-F238E27FC236}">
                    <a16:creationId xmlns:a16="http://schemas.microsoft.com/office/drawing/2014/main" xmlns="" id="{74801966-ED90-4B70-B6B7-DB9032828733}"/>
                  </a:ext>
                </a:extLst>
              </p:cNvPr>
              <p:cNvSpPr/>
              <p:nvPr/>
            </p:nvSpPr>
            <p:spPr>
              <a:xfrm>
                <a:off x="895349" y="714375"/>
                <a:ext cx="5600702" cy="523220"/>
              </a:xfrm>
              <a:prstGeom prst="roundRect">
                <a:avLst/>
              </a:prstGeom>
              <a:solidFill>
                <a:srgbClr val="E7B7C6"/>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26" name="TextBox 25">
              <a:extLst>
                <a:ext uri="{FF2B5EF4-FFF2-40B4-BE49-F238E27FC236}">
                  <a16:creationId xmlns:a16="http://schemas.microsoft.com/office/drawing/2014/main" xmlns="" id="{DCA91D09-C141-4194-9909-F09AE80A60E9}"/>
                </a:ext>
              </a:extLst>
            </p:cNvPr>
            <p:cNvSpPr txBox="1"/>
            <p:nvPr/>
          </p:nvSpPr>
          <p:spPr>
            <a:xfrm>
              <a:off x="1057275" y="800100"/>
              <a:ext cx="56007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Bạn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nhỏ</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bài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Tập</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nấu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ăn</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9" name="Group 28">
            <a:extLst>
              <a:ext uri="{FF2B5EF4-FFF2-40B4-BE49-F238E27FC236}">
                <a16:creationId xmlns:a16="http://schemas.microsoft.com/office/drawing/2014/main" xmlns="" id="{2197F8DE-69F2-4A17-AAF4-8FE5255DE2B3}"/>
              </a:ext>
            </a:extLst>
          </p:cNvPr>
          <p:cNvGrpSpPr/>
          <p:nvPr/>
        </p:nvGrpSpPr>
        <p:grpSpPr>
          <a:xfrm>
            <a:off x="113191" y="3867669"/>
            <a:ext cx="6467477" cy="547390"/>
            <a:chOff x="190500" y="714375"/>
            <a:chExt cx="6467477" cy="547390"/>
          </a:xfrm>
        </p:grpSpPr>
        <p:grpSp>
          <p:nvGrpSpPr>
            <p:cNvPr id="30" name="Group 29">
              <a:extLst>
                <a:ext uri="{FF2B5EF4-FFF2-40B4-BE49-F238E27FC236}">
                  <a16:creationId xmlns:a16="http://schemas.microsoft.com/office/drawing/2014/main" xmlns="" id="{D490D060-A480-46B6-B9F8-5A31AAD8094F}"/>
                </a:ext>
              </a:extLst>
            </p:cNvPr>
            <p:cNvGrpSpPr/>
            <p:nvPr/>
          </p:nvGrpSpPr>
          <p:grpSpPr>
            <a:xfrm>
              <a:off x="190500" y="714375"/>
              <a:ext cx="6305551" cy="523220"/>
              <a:chOff x="190500" y="714375"/>
              <a:chExt cx="6305551" cy="523220"/>
            </a:xfrm>
          </p:grpSpPr>
          <p:sp>
            <p:nvSpPr>
              <p:cNvPr id="32" name="Oval 31">
                <a:extLst>
                  <a:ext uri="{FF2B5EF4-FFF2-40B4-BE49-F238E27FC236}">
                    <a16:creationId xmlns:a16="http://schemas.microsoft.com/office/drawing/2014/main" xmlns="" id="{549B067A-F414-4F5A-A65E-16097085D0F7}"/>
                  </a:ext>
                </a:extLst>
              </p:cNvPr>
              <p:cNvSpPr/>
              <p:nvPr/>
            </p:nvSpPr>
            <p:spPr>
              <a:xfrm>
                <a:off x="190500" y="714375"/>
                <a:ext cx="704850" cy="523220"/>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4</a:t>
                </a:r>
              </a:p>
            </p:txBody>
          </p:sp>
          <p:sp>
            <p:nvSpPr>
              <p:cNvPr id="33" name="Rectangle: Rounded Corners 32">
                <a:extLst>
                  <a:ext uri="{FF2B5EF4-FFF2-40B4-BE49-F238E27FC236}">
                    <a16:creationId xmlns:a16="http://schemas.microsoft.com/office/drawing/2014/main" xmlns="" id="{FAC3D8F0-10F6-4157-AA64-CED7CC5F4508}"/>
                  </a:ext>
                </a:extLst>
              </p:cNvPr>
              <p:cNvSpPr/>
              <p:nvPr/>
            </p:nvSpPr>
            <p:spPr>
              <a:xfrm>
                <a:off x="895349" y="714375"/>
                <a:ext cx="5600702" cy="523220"/>
              </a:xfrm>
              <a:prstGeom prst="roundRect">
                <a:avLst/>
              </a:prstGeom>
              <a:solidFill>
                <a:srgbClr val="E7B7C6"/>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31" name="TextBox 30">
              <a:extLst>
                <a:ext uri="{FF2B5EF4-FFF2-40B4-BE49-F238E27FC236}">
                  <a16:creationId xmlns:a16="http://schemas.microsoft.com/office/drawing/2014/main" xmlns="" id="{A03E98B1-8885-44BD-A675-88F837F4F2B0}"/>
                </a:ext>
              </a:extLst>
            </p:cNvPr>
            <p:cNvSpPr txBox="1"/>
            <p:nvPr/>
          </p:nvSpPr>
          <p:spPr>
            <a:xfrm>
              <a:off x="1057275" y="800100"/>
              <a:ext cx="56007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Bạn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nhỏ</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bài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Nhật</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ký</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tập</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bơi</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34" name="Group 33">
            <a:extLst>
              <a:ext uri="{FF2B5EF4-FFF2-40B4-BE49-F238E27FC236}">
                <a16:creationId xmlns:a16="http://schemas.microsoft.com/office/drawing/2014/main" xmlns="" id="{DF4A1D09-7ADE-46BD-9BB2-9B51E1F06F51}"/>
              </a:ext>
            </a:extLst>
          </p:cNvPr>
          <p:cNvGrpSpPr/>
          <p:nvPr/>
        </p:nvGrpSpPr>
        <p:grpSpPr>
          <a:xfrm>
            <a:off x="94141" y="4595974"/>
            <a:ext cx="6467477" cy="547390"/>
            <a:chOff x="190500" y="714375"/>
            <a:chExt cx="6467477" cy="547390"/>
          </a:xfrm>
        </p:grpSpPr>
        <p:grpSp>
          <p:nvGrpSpPr>
            <p:cNvPr id="35" name="Group 34">
              <a:extLst>
                <a:ext uri="{FF2B5EF4-FFF2-40B4-BE49-F238E27FC236}">
                  <a16:creationId xmlns:a16="http://schemas.microsoft.com/office/drawing/2014/main" xmlns="" id="{DFED4636-9D93-462F-A45D-546139C8C406}"/>
                </a:ext>
              </a:extLst>
            </p:cNvPr>
            <p:cNvGrpSpPr/>
            <p:nvPr/>
          </p:nvGrpSpPr>
          <p:grpSpPr>
            <a:xfrm>
              <a:off x="190500" y="714375"/>
              <a:ext cx="6305551" cy="523220"/>
              <a:chOff x="190500" y="714375"/>
              <a:chExt cx="6305551" cy="523220"/>
            </a:xfrm>
          </p:grpSpPr>
          <p:sp>
            <p:nvSpPr>
              <p:cNvPr id="37" name="Oval 36">
                <a:extLst>
                  <a:ext uri="{FF2B5EF4-FFF2-40B4-BE49-F238E27FC236}">
                    <a16:creationId xmlns:a16="http://schemas.microsoft.com/office/drawing/2014/main" xmlns="" id="{78B793F8-EBE5-4EF9-8BA9-A756468D20CE}"/>
                  </a:ext>
                </a:extLst>
              </p:cNvPr>
              <p:cNvSpPr/>
              <p:nvPr/>
            </p:nvSpPr>
            <p:spPr>
              <a:xfrm>
                <a:off x="190500" y="714375"/>
                <a:ext cx="704850" cy="523220"/>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5</a:t>
                </a:r>
              </a:p>
            </p:txBody>
          </p:sp>
          <p:sp>
            <p:nvSpPr>
              <p:cNvPr id="38" name="Rectangle: Rounded Corners 37">
                <a:extLst>
                  <a:ext uri="{FF2B5EF4-FFF2-40B4-BE49-F238E27FC236}">
                    <a16:creationId xmlns:a16="http://schemas.microsoft.com/office/drawing/2014/main" xmlns="" id="{00F916CE-0311-4BC6-B174-DA744850BC25}"/>
                  </a:ext>
                </a:extLst>
              </p:cNvPr>
              <p:cNvSpPr/>
              <p:nvPr/>
            </p:nvSpPr>
            <p:spPr>
              <a:xfrm>
                <a:off x="895349" y="714375"/>
                <a:ext cx="5600702" cy="523220"/>
              </a:xfrm>
              <a:prstGeom prst="roundRect">
                <a:avLst/>
              </a:prstGeom>
              <a:solidFill>
                <a:srgbClr val="E7B7C6"/>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36" name="TextBox 35">
              <a:extLst>
                <a:ext uri="{FF2B5EF4-FFF2-40B4-BE49-F238E27FC236}">
                  <a16:creationId xmlns:a16="http://schemas.microsoft.com/office/drawing/2014/main" xmlns="" id="{4B0C6E6B-929A-4CDD-8EB9-319E9558D2BA}"/>
                </a:ext>
              </a:extLst>
            </p:cNvPr>
            <p:cNvSpPr txBox="1"/>
            <p:nvPr/>
          </p:nvSpPr>
          <p:spPr>
            <a:xfrm>
              <a:off x="1057275" y="800100"/>
              <a:ext cx="56007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Bạn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nhỏ</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bài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Lần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đầu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ra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biển</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39" name="Group 38">
            <a:extLst>
              <a:ext uri="{FF2B5EF4-FFF2-40B4-BE49-F238E27FC236}">
                <a16:creationId xmlns:a16="http://schemas.microsoft.com/office/drawing/2014/main" xmlns="" id="{CB7DA7B9-0765-4F42-A8A5-EB648E9DF1EA}"/>
              </a:ext>
            </a:extLst>
          </p:cNvPr>
          <p:cNvGrpSpPr/>
          <p:nvPr/>
        </p:nvGrpSpPr>
        <p:grpSpPr>
          <a:xfrm>
            <a:off x="103666" y="5328239"/>
            <a:ext cx="6467477" cy="547390"/>
            <a:chOff x="190500" y="714375"/>
            <a:chExt cx="6467477" cy="547390"/>
          </a:xfrm>
        </p:grpSpPr>
        <p:grpSp>
          <p:nvGrpSpPr>
            <p:cNvPr id="40" name="Group 39">
              <a:extLst>
                <a:ext uri="{FF2B5EF4-FFF2-40B4-BE49-F238E27FC236}">
                  <a16:creationId xmlns:a16="http://schemas.microsoft.com/office/drawing/2014/main" xmlns="" id="{571DFF73-C3FE-40CC-B174-08F741D73641}"/>
                </a:ext>
              </a:extLst>
            </p:cNvPr>
            <p:cNvGrpSpPr/>
            <p:nvPr/>
          </p:nvGrpSpPr>
          <p:grpSpPr>
            <a:xfrm>
              <a:off x="190500" y="714375"/>
              <a:ext cx="6305551" cy="523220"/>
              <a:chOff x="190500" y="714375"/>
              <a:chExt cx="6305551" cy="523220"/>
            </a:xfrm>
          </p:grpSpPr>
          <p:sp>
            <p:nvSpPr>
              <p:cNvPr id="42" name="Oval 41">
                <a:extLst>
                  <a:ext uri="{FF2B5EF4-FFF2-40B4-BE49-F238E27FC236}">
                    <a16:creationId xmlns:a16="http://schemas.microsoft.com/office/drawing/2014/main" xmlns="" id="{3249E9E6-4D59-4381-A518-D2442666BB2E}"/>
                  </a:ext>
                </a:extLst>
              </p:cNvPr>
              <p:cNvSpPr/>
              <p:nvPr/>
            </p:nvSpPr>
            <p:spPr>
              <a:xfrm>
                <a:off x="190500" y="714375"/>
                <a:ext cx="704850" cy="523220"/>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6</a:t>
                </a:r>
              </a:p>
            </p:txBody>
          </p:sp>
          <p:sp>
            <p:nvSpPr>
              <p:cNvPr id="43" name="Rectangle: Rounded Corners 42">
                <a:extLst>
                  <a:ext uri="{FF2B5EF4-FFF2-40B4-BE49-F238E27FC236}">
                    <a16:creationId xmlns:a16="http://schemas.microsoft.com/office/drawing/2014/main" xmlns="" id="{37D4F4AD-25C3-45AB-A277-E0605B2DAC66}"/>
                  </a:ext>
                </a:extLst>
              </p:cNvPr>
              <p:cNvSpPr/>
              <p:nvPr/>
            </p:nvSpPr>
            <p:spPr>
              <a:xfrm>
                <a:off x="895349" y="714375"/>
                <a:ext cx="5600702" cy="523220"/>
              </a:xfrm>
              <a:prstGeom prst="roundRect">
                <a:avLst/>
              </a:prstGeom>
              <a:solidFill>
                <a:srgbClr val="E7B7C6"/>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41" name="TextBox 40">
              <a:extLst>
                <a:ext uri="{FF2B5EF4-FFF2-40B4-BE49-F238E27FC236}">
                  <a16:creationId xmlns:a16="http://schemas.microsoft.com/office/drawing/2014/main" xmlns="" id="{D3EDEAC9-F4E9-4696-AD49-05C97BE797E3}"/>
                </a:ext>
              </a:extLst>
            </p:cNvPr>
            <p:cNvSpPr txBox="1"/>
            <p:nvPr/>
          </p:nvSpPr>
          <p:spPr>
            <a:xfrm>
              <a:off x="1057275" y="800100"/>
              <a:ext cx="56007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Bạn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nhỏ</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bài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Tạm</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biệt</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mùa</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hè</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44" name="Group 43">
            <a:extLst>
              <a:ext uri="{FF2B5EF4-FFF2-40B4-BE49-F238E27FC236}">
                <a16:creationId xmlns:a16="http://schemas.microsoft.com/office/drawing/2014/main" xmlns="" id="{52B79110-BF06-4A87-B9DE-5479C64D3EF4}"/>
              </a:ext>
            </a:extLst>
          </p:cNvPr>
          <p:cNvGrpSpPr/>
          <p:nvPr/>
        </p:nvGrpSpPr>
        <p:grpSpPr>
          <a:xfrm>
            <a:off x="7647467" y="1409861"/>
            <a:ext cx="4343401" cy="523220"/>
            <a:chOff x="190500" y="714375"/>
            <a:chExt cx="5303962" cy="523220"/>
          </a:xfrm>
        </p:grpSpPr>
        <p:grpSp>
          <p:nvGrpSpPr>
            <p:cNvPr id="45" name="Group 44">
              <a:extLst>
                <a:ext uri="{FF2B5EF4-FFF2-40B4-BE49-F238E27FC236}">
                  <a16:creationId xmlns:a16="http://schemas.microsoft.com/office/drawing/2014/main" xmlns="" id="{52CF9D26-DF7D-4061-B9D4-E14ECA137028}"/>
                </a:ext>
              </a:extLst>
            </p:cNvPr>
            <p:cNvGrpSpPr/>
            <p:nvPr/>
          </p:nvGrpSpPr>
          <p:grpSpPr>
            <a:xfrm>
              <a:off x="190500" y="714375"/>
              <a:ext cx="5303962" cy="523220"/>
              <a:chOff x="190500" y="714375"/>
              <a:chExt cx="5303962" cy="523220"/>
            </a:xfrm>
          </p:grpSpPr>
          <p:sp>
            <p:nvSpPr>
              <p:cNvPr id="47" name="Oval 46">
                <a:extLst>
                  <a:ext uri="{FF2B5EF4-FFF2-40B4-BE49-F238E27FC236}">
                    <a16:creationId xmlns:a16="http://schemas.microsoft.com/office/drawing/2014/main" xmlns="" id="{EC58A855-BA50-43D8-BEB8-66276F8D7824}"/>
                  </a:ext>
                </a:extLst>
              </p:cNvPr>
              <p:cNvSpPr/>
              <p:nvPr/>
            </p:nvSpPr>
            <p:spPr>
              <a:xfrm>
                <a:off x="190500" y="714375"/>
                <a:ext cx="514351" cy="523220"/>
              </a:xfrm>
              <a:prstGeom prst="ellipse">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a:t>
                </a:r>
              </a:p>
            </p:txBody>
          </p:sp>
          <p:sp>
            <p:nvSpPr>
              <p:cNvPr id="48" name="Rectangle: Rounded Corners 47">
                <a:extLst>
                  <a:ext uri="{FF2B5EF4-FFF2-40B4-BE49-F238E27FC236}">
                    <a16:creationId xmlns:a16="http://schemas.microsoft.com/office/drawing/2014/main" xmlns="" id="{074D452F-3D3B-43F8-8271-2D7DFAE2AA3F}"/>
                  </a:ext>
                </a:extLst>
              </p:cNvPr>
              <p:cNvSpPr/>
              <p:nvPr/>
            </p:nvSpPr>
            <p:spPr>
              <a:xfrm>
                <a:off x="704851" y="714375"/>
                <a:ext cx="4789611" cy="523220"/>
              </a:xfrm>
              <a:prstGeom prst="roundRect">
                <a:avLst/>
              </a:prstGeom>
              <a:solidFill>
                <a:srgbClr val="00B050"/>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46" name="TextBox 45">
              <a:extLst>
                <a:ext uri="{FF2B5EF4-FFF2-40B4-BE49-F238E27FC236}">
                  <a16:creationId xmlns:a16="http://schemas.microsoft.com/office/drawing/2014/main" xmlns="" id="{F9C64ACC-D410-4D74-80B7-B186D5E6B5D2}"/>
                </a:ext>
              </a:extLst>
            </p:cNvPr>
            <p:cNvSpPr txBox="1"/>
            <p:nvPr/>
          </p:nvSpPr>
          <p:spPr>
            <a:xfrm>
              <a:off x="771526" y="745152"/>
              <a:ext cx="43719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Thăm</a:t>
              </a:r>
              <a:r>
                <a:rPr kumimoji="0" lang="en-US" sz="24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rừng</a:t>
              </a:r>
              <a:r>
                <a:rPr kumimoji="0" lang="en-US" sz="24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Trường</a:t>
              </a:r>
              <a:r>
                <a:rPr kumimoji="0" lang="en-US" sz="24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Sơn</a:t>
              </a:r>
              <a:endParaRPr kumimoji="0" lang="en-US" sz="24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49" name="Group 48">
            <a:extLst>
              <a:ext uri="{FF2B5EF4-FFF2-40B4-BE49-F238E27FC236}">
                <a16:creationId xmlns:a16="http://schemas.microsoft.com/office/drawing/2014/main" xmlns="" id="{59815626-78AD-4AB7-9CBE-B4337A340847}"/>
              </a:ext>
            </a:extLst>
          </p:cNvPr>
          <p:cNvGrpSpPr/>
          <p:nvPr/>
        </p:nvGrpSpPr>
        <p:grpSpPr>
          <a:xfrm>
            <a:off x="7647467" y="2191269"/>
            <a:ext cx="4410076" cy="523220"/>
            <a:chOff x="190500" y="714375"/>
            <a:chExt cx="5385382" cy="523220"/>
          </a:xfrm>
        </p:grpSpPr>
        <p:grpSp>
          <p:nvGrpSpPr>
            <p:cNvPr id="50" name="Group 49">
              <a:extLst>
                <a:ext uri="{FF2B5EF4-FFF2-40B4-BE49-F238E27FC236}">
                  <a16:creationId xmlns:a16="http://schemas.microsoft.com/office/drawing/2014/main" xmlns="" id="{773E7020-0754-4E04-BE8B-F97BBDA66DF6}"/>
                </a:ext>
              </a:extLst>
            </p:cNvPr>
            <p:cNvGrpSpPr/>
            <p:nvPr/>
          </p:nvGrpSpPr>
          <p:grpSpPr>
            <a:xfrm>
              <a:off x="190500" y="714375"/>
              <a:ext cx="5385382" cy="523220"/>
              <a:chOff x="190500" y="714375"/>
              <a:chExt cx="5385382" cy="523220"/>
            </a:xfrm>
          </p:grpSpPr>
          <p:sp>
            <p:nvSpPr>
              <p:cNvPr id="52" name="Oval 51">
                <a:extLst>
                  <a:ext uri="{FF2B5EF4-FFF2-40B4-BE49-F238E27FC236}">
                    <a16:creationId xmlns:a16="http://schemas.microsoft.com/office/drawing/2014/main" xmlns="" id="{42A5CF62-A816-454B-A70B-FB8BBBD238BE}"/>
                  </a:ext>
                </a:extLst>
              </p:cNvPr>
              <p:cNvSpPr/>
              <p:nvPr/>
            </p:nvSpPr>
            <p:spPr>
              <a:xfrm>
                <a:off x="190500" y="714375"/>
                <a:ext cx="514351" cy="523220"/>
              </a:xfrm>
              <a:prstGeom prst="ellipse">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b</a:t>
                </a:r>
              </a:p>
            </p:txBody>
          </p:sp>
          <p:sp>
            <p:nvSpPr>
              <p:cNvPr id="53" name="Rectangle: Rounded Corners 52">
                <a:extLst>
                  <a:ext uri="{FF2B5EF4-FFF2-40B4-BE49-F238E27FC236}">
                    <a16:creationId xmlns:a16="http://schemas.microsoft.com/office/drawing/2014/main" xmlns="" id="{274C79D5-DFCA-40AC-B5C8-6DBB82C14625}"/>
                  </a:ext>
                </a:extLst>
              </p:cNvPr>
              <p:cNvSpPr/>
              <p:nvPr/>
            </p:nvSpPr>
            <p:spPr>
              <a:xfrm>
                <a:off x="704851" y="714375"/>
                <a:ext cx="4871031" cy="523220"/>
              </a:xfrm>
              <a:prstGeom prst="roundRect">
                <a:avLst/>
              </a:prstGeom>
              <a:solidFill>
                <a:srgbClr val="00B050"/>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51" name="TextBox 50">
              <a:extLst>
                <a:ext uri="{FF2B5EF4-FFF2-40B4-BE49-F238E27FC236}">
                  <a16:creationId xmlns:a16="http://schemas.microsoft.com/office/drawing/2014/main" xmlns="" id="{7369D247-7905-4C22-9EE8-F692EF067C73}"/>
                </a:ext>
              </a:extLst>
            </p:cNvPr>
            <p:cNvSpPr txBox="1"/>
            <p:nvPr/>
          </p:nvSpPr>
          <p:spPr>
            <a:xfrm>
              <a:off x="771526" y="745152"/>
              <a:ext cx="43719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Ra </a:t>
              </a:r>
              <a:r>
                <a:rPr kumimoji="0" lang="en-US" sz="24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biển</a:t>
              </a:r>
              <a:r>
                <a:rPr kumimoji="0" lang="en-US" sz="24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Quy</a:t>
              </a:r>
              <a:r>
                <a:rPr kumimoji="0" lang="en-US" sz="24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Nhơn</a:t>
              </a:r>
              <a:endParaRPr kumimoji="0" lang="en-US" sz="24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54" name="Group 53">
            <a:extLst>
              <a:ext uri="{FF2B5EF4-FFF2-40B4-BE49-F238E27FC236}">
                <a16:creationId xmlns:a16="http://schemas.microsoft.com/office/drawing/2014/main" xmlns="" id="{AFDA7F28-25FA-4F19-9C8A-E107ADACA17D}"/>
              </a:ext>
            </a:extLst>
          </p:cNvPr>
          <p:cNvGrpSpPr/>
          <p:nvPr/>
        </p:nvGrpSpPr>
        <p:grpSpPr>
          <a:xfrm>
            <a:off x="7647467" y="3019943"/>
            <a:ext cx="4410076" cy="523220"/>
            <a:chOff x="190500" y="714375"/>
            <a:chExt cx="5385382" cy="523220"/>
          </a:xfrm>
        </p:grpSpPr>
        <p:grpSp>
          <p:nvGrpSpPr>
            <p:cNvPr id="55" name="Group 54">
              <a:extLst>
                <a:ext uri="{FF2B5EF4-FFF2-40B4-BE49-F238E27FC236}">
                  <a16:creationId xmlns:a16="http://schemas.microsoft.com/office/drawing/2014/main" xmlns="" id="{BA45B734-FAAD-497A-A0AF-EEAEB2F9C2C1}"/>
                </a:ext>
              </a:extLst>
            </p:cNvPr>
            <p:cNvGrpSpPr/>
            <p:nvPr/>
          </p:nvGrpSpPr>
          <p:grpSpPr>
            <a:xfrm>
              <a:off x="190500" y="714375"/>
              <a:ext cx="5385382" cy="523220"/>
              <a:chOff x="190500" y="714375"/>
              <a:chExt cx="5385382" cy="523220"/>
            </a:xfrm>
          </p:grpSpPr>
          <p:sp>
            <p:nvSpPr>
              <p:cNvPr id="57" name="Oval 56">
                <a:extLst>
                  <a:ext uri="{FF2B5EF4-FFF2-40B4-BE49-F238E27FC236}">
                    <a16:creationId xmlns:a16="http://schemas.microsoft.com/office/drawing/2014/main" xmlns="" id="{A3F7FF74-FE87-4870-AEC4-DD95DEC718A0}"/>
                  </a:ext>
                </a:extLst>
              </p:cNvPr>
              <p:cNvSpPr/>
              <p:nvPr/>
            </p:nvSpPr>
            <p:spPr>
              <a:xfrm>
                <a:off x="190500" y="714375"/>
                <a:ext cx="514351" cy="523220"/>
              </a:xfrm>
              <a:prstGeom prst="ellipse">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c</a:t>
                </a:r>
              </a:p>
            </p:txBody>
          </p:sp>
          <p:sp>
            <p:nvSpPr>
              <p:cNvPr id="58" name="Rectangle: Rounded Corners 57">
                <a:extLst>
                  <a:ext uri="{FF2B5EF4-FFF2-40B4-BE49-F238E27FC236}">
                    <a16:creationId xmlns:a16="http://schemas.microsoft.com/office/drawing/2014/main" xmlns="" id="{A7DF2A86-34E4-4966-9147-BFD9FD62EC1F}"/>
                  </a:ext>
                </a:extLst>
              </p:cNvPr>
              <p:cNvSpPr/>
              <p:nvPr/>
            </p:nvSpPr>
            <p:spPr>
              <a:xfrm>
                <a:off x="704851" y="714375"/>
                <a:ext cx="4871031" cy="523220"/>
              </a:xfrm>
              <a:prstGeom prst="roundRect">
                <a:avLst/>
              </a:prstGeom>
              <a:solidFill>
                <a:srgbClr val="00B050"/>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56" name="TextBox 55">
              <a:extLst>
                <a:ext uri="{FF2B5EF4-FFF2-40B4-BE49-F238E27FC236}">
                  <a16:creationId xmlns:a16="http://schemas.microsoft.com/office/drawing/2014/main" xmlns="" id="{B11F6F3B-2782-40BD-8D3B-2956F334343C}"/>
                </a:ext>
              </a:extLst>
            </p:cNvPr>
            <p:cNvSpPr txBox="1"/>
            <p:nvPr/>
          </p:nvSpPr>
          <p:spPr>
            <a:xfrm>
              <a:off x="771526" y="745152"/>
              <a:ext cx="43719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Về</a:t>
              </a:r>
              <a:r>
                <a:rPr kumimoji="0" lang="en-US" sz="24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quê</a:t>
              </a:r>
              <a:r>
                <a:rPr kumimoji="0" lang="en-US" sz="24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với</a:t>
              </a:r>
              <a:r>
                <a:rPr kumimoji="0" lang="en-US" sz="24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ông</a:t>
              </a:r>
              <a:r>
                <a:rPr kumimoji="0" lang="en-US" sz="24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bà</a:t>
              </a:r>
              <a:endParaRPr kumimoji="0" lang="en-US" sz="24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59" name="Group 58">
            <a:extLst>
              <a:ext uri="{FF2B5EF4-FFF2-40B4-BE49-F238E27FC236}">
                <a16:creationId xmlns:a16="http://schemas.microsoft.com/office/drawing/2014/main" xmlns="" id="{F4DEDDC5-A15F-4FCC-8878-B2A628AFC3AD}"/>
              </a:ext>
            </a:extLst>
          </p:cNvPr>
          <p:cNvGrpSpPr/>
          <p:nvPr/>
        </p:nvGrpSpPr>
        <p:grpSpPr>
          <a:xfrm>
            <a:off x="7647467" y="3772418"/>
            <a:ext cx="4410076" cy="523220"/>
            <a:chOff x="190500" y="714375"/>
            <a:chExt cx="5385382" cy="523220"/>
          </a:xfrm>
        </p:grpSpPr>
        <p:grpSp>
          <p:nvGrpSpPr>
            <p:cNvPr id="60" name="Group 59">
              <a:extLst>
                <a:ext uri="{FF2B5EF4-FFF2-40B4-BE49-F238E27FC236}">
                  <a16:creationId xmlns:a16="http://schemas.microsoft.com/office/drawing/2014/main" xmlns="" id="{C5FE5D9C-D85A-40AE-9D26-E18EC95302A1}"/>
                </a:ext>
              </a:extLst>
            </p:cNvPr>
            <p:cNvGrpSpPr/>
            <p:nvPr/>
          </p:nvGrpSpPr>
          <p:grpSpPr>
            <a:xfrm>
              <a:off x="190500" y="714375"/>
              <a:ext cx="5385382" cy="523220"/>
              <a:chOff x="190500" y="714375"/>
              <a:chExt cx="5385382" cy="523220"/>
            </a:xfrm>
          </p:grpSpPr>
          <p:sp>
            <p:nvSpPr>
              <p:cNvPr id="62" name="Oval 61">
                <a:extLst>
                  <a:ext uri="{FF2B5EF4-FFF2-40B4-BE49-F238E27FC236}">
                    <a16:creationId xmlns:a16="http://schemas.microsoft.com/office/drawing/2014/main" xmlns="" id="{CE37066F-79E2-4D1D-9574-8BCC552EDCC5}"/>
                  </a:ext>
                </a:extLst>
              </p:cNvPr>
              <p:cNvSpPr/>
              <p:nvPr/>
            </p:nvSpPr>
            <p:spPr>
              <a:xfrm>
                <a:off x="190500" y="714375"/>
                <a:ext cx="514351" cy="523220"/>
              </a:xfrm>
              <a:prstGeom prst="ellipse">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d</a:t>
                </a:r>
              </a:p>
            </p:txBody>
          </p:sp>
          <p:sp>
            <p:nvSpPr>
              <p:cNvPr id="63" name="Rectangle: Rounded Corners 62">
                <a:extLst>
                  <a:ext uri="{FF2B5EF4-FFF2-40B4-BE49-F238E27FC236}">
                    <a16:creationId xmlns:a16="http://schemas.microsoft.com/office/drawing/2014/main" xmlns="" id="{B4BFBE90-5788-415C-9F71-ABD8BFE22734}"/>
                  </a:ext>
                </a:extLst>
              </p:cNvPr>
              <p:cNvSpPr/>
              <p:nvPr/>
            </p:nvSpPr>
            <p:spPr>
              <a:xfrm>
                <a:off x="704851" y="714375"/>
                <a:ext cx="4871031" cy="523220"/>
              </a:xfrm>
              <a:prstGeom prst="roundRect">
                <a:avLst/>
              </a:prstGeom>
              <a:solidFill>
                <a:srgbClr val="00B050"/>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61" name="TextBox 60">
              <a:extLst>
                <a:ext uri="{FF2B5EF4-FFF2-40B4-BE49-F238E27FC236}">
                  <a16:creationId xmlns:a16="http://schemas.microsoft.com/office/drawing/2014/main" xmlns="" id="{1A9EAB94-E05B-4F92-A476-3FADB75DAB79}"/>
                </a:ext>
              </a:extLst>
            </p:cNvPr>
            <p:cNvSpPr txBox="1"/>
            <p:nvPr/>
          </p:nvSpPr>
          <p:spPr>
            <a:xfrm>
              <a:off x="771526" y="745152"/>
              <a:ext cx="43719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Vào</a:t>
              </a:r>
              <a:r>
                <a:rPr kumimoji="0" lang="en-US" sz="24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bếp</a:t>
              </a:r>
              <a:r>
                <a:rPr kumimoji="0" lang="en-US" sz="24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cùng</a:t>
              </a:r>
              <a:r>
                <a:rPr kumimoji="0" lang="en-US" sz="24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mẹ</a:t>
              </a:r>
              <a:endParaRPr kumimoji="0" lang="en-US" sz="24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64" name="Group 63">
            <a:extLst>
              <a:ext uri="{FF2B5EF4-FFF2-40B4-BE49-F238E27FC236}">
                <a16:creationId xmlns:a16="http://schemas.microsoft.com/office/drawing/2014/main" xmlns="" id="{383E3465-2B38-464E-A553-2BF5A65665DA}"/>
              </a:ext>
            </a:extLst>
          </p:cNvPr>
          <p:cNvGrpSpPr/>
          <p:nvPr/>
        </p:nvGrpSpPr>
        <p:grpSpPr>
          <a:xfrm>
            <a:off x="7678143" y="4595973"/>
            <a:ext cx="4410076" cy="861775"/>
            <a:chOff x="190500" y="714374"/>
            <a:chExt cx="5385382" cy="861775"/>
          </a:xfrm>
        </p:grpSpPr>
        <p:grpSp>
          <p:nvGrpSpPr>
            <p:cNvPr id="65" name="Group 64">
              <a:extLst>
                <a:ext uri="{FF2B5EF4-FFF2-40B4-BE49-F238E27FC236}">
                  <a16:creationId xmlns:a16="http://schemas.microsoft.com/office/drawing/2014/main" xmlns="" id="{095A3221-732C-4F7A-A1FB-CECBE1D13F6E}"/>
                </a:ext>
              </a:extLst>
            </p:cNvPr>
            <p:cNvGrpSpPr/>
            <p:nvPr/>
          </p:nvGrpSpPr>
          <p:grpSpPr>
            <a:xfrm>
              <a:off x="190500" y="714374"/>
              <a:ext cx="5385382" cy="830997"/>
              <a:chOff x="190500" y="714374"/>
              <a:chExt cx="5385382" cy="830997"/>
            </a:xfrm>
          </p:grpSpPr>
          <p:sp>
            <p:nvSpPr>
              <p:cNvPr id="67" name="Oval 66">
                <a:extLst>
                  <a:ext uri="{FF2B5EF4-FFF2-40B4-BE49-F238E27FC236}">
                    <a16:creationId xmlns:a16="http://schemas.microsoft.com/office/drawing/2014/main" xmlns="" id="{FA822091-5263-492D-82F5-11548EBFEABD}"/>
                  </a:ext>
                </a:extLst>
              </p:cNvPr>
              <p:cNvSpPr/>
              <p:nvPr/>
            </p:nvSpPr>
            <p:spPr>
              <a:xfrm>
                <a:off x="190500" y="714375"/>
                <a:ext cx="514351" cy="523220"/>
              </a:xfrm>
              <a:prstGeom prst="ellipse">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e</a:t>
                </a:r>
              </a:p>
            </p:txBody>
          </p:sp>
          <p:sp>
            <p:nvSpPr>
              <p:cNvPr id="68" name="Rectangle: Rounded Corners 67">
                <a:extLst>
                  <a:ext uri="{FF2B5EF4-FFF2-40B4-BE49-F238E27FC236}">
                    <a16:creationId xmlns:a16="http://schemas.microsoft.com/office/drawing/2014/main" xmlns="" id="{53856BAE-E5A1-425D-80DE-800CB56B0A95}"/>
                  </a:ext>
                </a:extLst>
              </p:cNvPr>
              <p:cNvSpPr/>
              <p:nvPr/>
            </p:nvSpPr>
            <p:spPr>
              <a:xfrm>
                <a:off x="704851" y="714374"/>
                <a:ext cx="4871031" cy="830997"/>
              </a:xfrm>
              <a:prstGeom prst="roundRect">
                <a:avLst/>
              </a:prstGeom>
              <a:solidFill>
                <a:srgbClr val="00B050"/>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66" name="TextBox 65">
              <a:extLst>
                <a:ext uri="{FF2B5EF4-FFF2-40B4-BE49-F238E27FC236}">
                  <a16:creationId xmlns:a16="http://schemas.microsoft.com/office/drawing/2014/main" xmlns="" id="{F96481AC-6361-48F8-A37B-2DCEA0054C12}"/>
                </a:ext>
              </a:extLst>
            </p:cNvPr>
            <p:cNvSpPr txBox="1"/>
            <p:nvPr/>
          </p:nvSpPr>
          <p:spPr>
            <a:xfrm>
              <a:off x="771526" y="745152"/>
              <a:ext cx="437197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Ra </a:t>
              </a:r>
              <a:r>
                <a:rPr kumimoji="0" lang="en-US" sz="24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vườn</a:t>
              </a:r>
              <a:r>
                <a:rPr kumimoji="0" lang="en-US" sz="24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hái</a:t>
              </a:r>
              <a:r>
                <a:rPr kumimoji="0" lang="en-US" sz="24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quả</a:t>
              </a:r>
              <a:r>
                <a:rPr kumimoji="0" lang="en-US" sz="24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và</a:t>
              </a:r>
              <a:r>
                <a:rPr kumimoji="0" lang="en-US" sz="24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đi</a:t>
              </a:r>
              <a:r>
                <a:rPr kumimoji="0" lang="en-US" sz="24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chợ</a:t>
              </a:r>
              <a:r>
                <a:rPr kumimoji="0" lang="en-US" sz="24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cùng</a:t>
              </a:r>
              <a:r>
                <a:rPr kumimoji="0" lang="en-US" sz="24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mẹ</a:t>
              </a:r>
              <a:endParaRPr kumimoji="0" lang="en-US" sz="24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69" name="Group 68">
            <a:extLst>
              <a:ext uri="{FF2B5EF4-FFF2-40B4-BE49-F238E27FC236}">
                <a16:creationId xmlns:a16="http://schemas.microsoft.com/office/drawing/2014/main" xmlns="" id="{557E1132-7AD4-43DB-BB0F-2AD038AAFC55}"/>
              </a:ext>
            </a:extLst>
          </p:cNvPr>
          <p:cNvGrpSpPr/>
          <p:nvPr/>
        </p:nvGrpSpPr>
        <p:grpSpPr>
          <a:xfrm>
            <a:off x="7678143" y="5614019"/>
            <a:ext cx="4410076" cy="523220"/>
            <a:chOff x="190500" y="714375"/>
            <a:chExt cx="5385382" cy="523220"/>
          </a:xfrm>
        </p:grpSpPr>
        <p:grpSp>
          <p:nvGrpSpPr>
            <p:cNvPr id="70" name="Group 69">
              <a:extLst>
                <a:ext uri="{FF2B5EF4-FFF2-40B4-BE49-F238E27FC236}">
                  <a16:creationId xmlns:a16="http://schemas.microsoft.com/office/drawing/2014/main" xmlns="" id="{E81CB451-9930-4C27-98E5-0978A59464C1}"/>
                </a:ext>
              </a:extLst>
            </p:cNvPr>
            <p:cNvGrpSpPr/>
            <p:nvPr/>
          </p:nvGrpSpPr>
          <p:grpSpPr>
            <a:xfrm>
              <a:off x="190500" y="714375"/>
              <a:ext cx="5385382" cy="523220"/>
              <a:chOff x="190500" y="714375"/>
              <a:chExt cx="5385382" cy="523220"/>
            </a:xfrm>
          </p:grpSpPr>
          <p:sp>
            <p:nvSpPr>
              <p:cNvPr id="72" name="Oval 71">
                <a:extLst>
                  <a:ext uri="{FF2B5EF4-FFF2-40B4-BE49-F238E27FC236}">
                    <a16:creationId xmlns:a16="http://schemas.microsoft.com/office/drawing/2014/main" xmlns="" id="{79AA6F53-179F-4103-87B1-F2D1160BD703}"/>
                  </a:ext>
                </a:extLst>
              </p:cNvPr>
              <p:cNvSpPr/>
              <p:nvPr/>
            </p:nvSpPr>
            <p:spPr>
              <a:xfrm>
                <a:off x="190500" y="714375"/>
                <a:ext cx="514351" cy="523220"/>
              </a:xfrm>
              <a:prstGeom prst="ellipse">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g</a:t>
                </a:r>
              </a:p>
            </p:txBody>
          </p:sp>
          <p:sp>
            <p:nvSpPr>
              <p:cNvPr id="73" name="Rectangle: Rounded Corners 72">
                <a:extLst>
                  <a:ext uri="{FF2B5EF4-FFF2-40B4-BE49-F238E27FC236}">
                    <a16:creationId xmlns:a16="http://schemas.microsoft.com/office/drawing/2014/main" xmlns="" id="{F7213869-3234-4044-A813-2B19782CFF05}"/>
                  </a:ext>
                </a:extLst>
              </p:cNvPr>
              <p:cNvSpPr/>
              <p:nvPr/>
            </p:nvSpPr>
            <p:spPr>
              <a:xfrm>
                <a:off x="704851" y="714375"/>
                <a:ext cx="4871031" cy="523220"/>
              </a:xfrm>
              <a:prstGeom prst="roundRect">
                <a:avLst/>
              </a:prstGeom>
              <a:solidFill>
                <a:srgbClr val="00B050"/>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71" name="TextBox 70">
              <a:extLst>
                <a:ext uri="{FF2B5EF4-FFF2-40B4-BE49-F238E27FC236}">
                  <a16:creationId xmlns:a16="http://schemas.microsoft.com/office/drawing/2014/main" xmlns="" id="{D99AB753-FCDE-46A5-9072-1C4571BED392}"/>
                </a:ext>
              </a:extLst>
            </p:cNvPr>
            <p:cNvSpPr txBox="1"/>
            <p:nvPr/>
          </p:nvSpPr>
          <p:spPr>
            <a:xfrm>
              <a:off x="771526" y="745152"/>
              <a:ext cx="43719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Đến</a:t>
              </a:r>
              <a:r>
                <a:rPr kumimoji="0" lang="en-US" sz="24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bể</a:t>
              </a:r>
              <a:r>
                <a:rPr kumimoji="0" lang="en-US" sz="24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bơi</a:t>
              </a:r>
              <a:r>
                <a:rPr kumimoji="0" lang="en-US" sz="24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học</a:t>
              </a:r>
              <a:r>
                <a:rPr kumimoji="0" lang="en-US" sz="24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bơi</a:t>
              </a:r>
              <a:endParaRPr kumimoji="0" lang="en-US" sz="24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cxnSp>
        <p:nvCxnSpPr>
          <p:cNvPr id="8" name="Straight Arrow Connector 7">
            <a:extLst>
              <a:ext uri="{FF2B5EF4-FFF2-40B4-BE49-F238E27FC236}">
                <a16:creationId xmlns:a16="http://schemas.microsoft.com/office/drawing/2014/main" xmlns="" id="{3E188F39-9791-4414-BFF5-589CCB75D9E1}"/>
              </a:ext>
            </a:extLst>
          </p:cNvPr>
          <p:cNvCxnSpPr>
            <a:stCxn id="5" idx="3"/>
            <a:endCxn id="57" idx="2"/>
          </p:cNvCxnSpPr>
          <p:nvPr/>
        </p:nvCxnSpPr>
        <p:spPr>
          <a:xfrm>
            <a:off x="6352066" y="1647301"/>
            <a:ext cx="1295401" cy="163425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xmlns="" id="{CD6E7907-CE24-4B57-AB03-EE42AC09BE09}"/>
              </a:ext>
            </a:extLst>
          </p:cNvPr>
          <p:cNvCxnSpPr>
            <a:cxnSpLocks/>
            <a:endCxn id="47" idx="2"/>
          </p:cNvCxnSpPr>
          <p:nvPr/>
        </p:nvCxnSpPr>
        <p:spPr>
          <a:xfrm flipV="1">
            <a:off x="6418742" y="1671471"/>
            <a:ext cx="1228725" cy="79295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xmlns="" id="{C48FE451-631D-4121-B21E-2B0D1AE65353}"/>
              </a:ext>
            </a:extLst>
          </p:cNvPr>
          <p:cNvCxnSpPr>
            <a:cxnSpLocks/>
            <a:endCxn id="62" idx="2"/>
          </p:cNvCxnSpPr>
          <p:nvPr/>
        </p:nvCxnSpPr>
        <p:spPr>
          <a:xfrm>
            <a:off x="6391217" y="3399247"/>
            <a:ext cx="1256250" cy="63478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xmlns="" id="{2E73620E-BF5A-42A1-B2BD-C17BCD97CEB9}"/>
              </a:ext>
            </a:extLst>
          </p:cNvPr>
          <p:cNvCxnSpPr>
            <a:cxnSpLocks/>
            <a:endCxn id="72" idx="2"/>
          </p:cNvCxnSpPr>
          <p:nvPr/>
        </p:nvCxnSpPr>
        <p:spPr>
          <a:xfrm>
            <a:off x="6409217" y="4093708"/>
            <a:ext cx="1268926" cy="178192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xmlns="" id="{F4858A59-5938-4C5D-809D-C39721E4C4F3}"/>
              </a:ext>
            </a:extLst>
          </p:cNvPr>
          <p:cNvCxnSpPr>
            <a:cxnSpLocks/>
            <a:endCxn id="52" idx="2"/>
          </p:cNvCxnSpPr>
          <p:nvPr/>
        </p:nvCxnSpPr>
        <p:spPr>
          <a:xfrm flipV="1">
            <a:off x="6391217" y="2452879"/>
            <a:ext cx="1256250" cy="239690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xmlns="" id="{EEE46EF5-3335-4715-8DA2-A7F5D9B6D6F9}"/>
              </a:ext>
            </a:extLst>
          </p:cNvPr>
          <p:cNvCxnSpPr>
            <a:cxnSpLocks/>
            <a:endCxn id="67" idx="2"/>
          </p:cNvCxnSpPr>
          <p:nvPr/>
        </p:nvCxnSpPr>
        <p:spPr>
          <a:xfrm flipV="1">
            <a:off x="6428344" y="4857584"/>
            <a:ext cx="1249799" cy="80066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038915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anim calcmode="lin" valueType="num">
                                      <p:cBhvr>
                                        <p:cTn id="23" dur="1000" fill="hold"/>
                                        <p:tgtEl>
                                          <p:spTgt spid="24"/>
                                        </p:tgtEl>
                                        <p:attrNameLst>
                                          <p:attrName>ppt_x</p:attrName>
                                        </p:attrNameLst>
                                      </p:cBhvr>
                                      <p:tavLst>
                                        <p:tav tm="0">
                                          <p:val>
                                            <p:strVal val="#ppt_x"/>
                                          </p:val>
                                        </p:tav>
                                        <p:tav tm="100000">
                                          <p:val>
                                            <p:strVal val="#ppt_x"/>
                                          </p:val>
                                        </p:tav>
                                      </p:tavLst>
                                    </p:anim>
                                    <p:anim calcmode="lin" valueType="num">
                                      <p:cBhvr>
                                        <p:cTn id="24" dur="1000" fill="hold"/>
                                        <p:tgtEl>
                                          <p:spTgt spid="2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1000"/>
                                        <p:tgtEl>
                                          <p:spTgt spid="29"/>
                                        </p:tgtEl>
                                      </p:cBhvr>
                                    </p:animEffect>
                                    <p:anim calcmode="lin" valueType="num">
                                      <p:cBhvr>
                                        <p:cTn id="28" dur="1000" fill="hold"/>
                                        <p:tgtEl>
                                          <p:spTgt spid="29"/>
                                        </p:tgtEl>
                                        <p:attrNameLst>
                                          <p:attrName>ppt_x</p:attrName>
                                        </p:attrNameLst>
                                      </p:cBhvr>
                                      <p:tavLst>
                                        <p:tav tm="0">
                                          <p:val>
                                            <p:strVal val="#ppt_x"/>
                                          </p:val>
                                        </p:tav>
                                        <p:tav tm="100000">
                                          <p:val>
                                            <p:strVal val="#ppt_x"/>
                                          </p:val>
                                        </p:tav>
                                      </p:tavLst>
                                    </p:anim>
                                    <p:anim calcmode="lin" valueType="num">
                                      <p:cBhvr>
                                        <p:cTn id="29" dur="1000" fill="hold"/>
                                        <p:tgtEl>
                                          <p:spTgt spid="2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1000"/>
                                        <p:tgtEl>
                                          <p:spTgt spid="34"/>
                                        </p:tgtEl>
                                      </p:cBhvr>
                                    </p:animEffect>
                                    <p:anim calcmode="lin" valueType="num">
                                      <p:cBhvr>
                                        <p:cTn id="33" dur="1000" fill="hold"/>
                                        <p:tgtEl>
                                          <p:spTgt spid="34"/>
                                        </p:tgtEl>
                                        <p:attrNameLst>
                                          <p:attrName>ppt_x</p:attrName>
                                        </p:attrNameLst>
                                      </p:cBhvr>
                                      <p:tavLst>
                                        <p:tav tm="0">
                                          <p:val>
                                            <p:strVal val="#ppt_x"/>
                                          </p:val>
                                        </p:tav>
                                        <p:tav tm="100000">
                                          <p:val>
                                            <p:strVal val="#ppt_x"/>
                                          </p:val>
                                        </p:tav>
                                      </p:tavLst>
                                    </p:anim>
                                    <p:anim calcmode="lin" valueType="num">
                                      <p:cBhvr>
                                        <p:cTn id="34" dur="1000" fill="hold"/>
                                        <p:tgtEl>
                                          <p:spTgt spid="3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1000"/>
                                        <p:tgtEl>
                                          <p:spTgt spid="39"/>
                                        </p:tgtEl>
                                      </p:cBhvr>
                                    </p:animEffect>
                                    <p:anim calcmode="lin" valueType="num">
                                      <p:cBhvr>
                                        <p:cTn id="38" dur="1000" fill="hold"/>
                                        <p:tgtEl>
                                          <p:spTgt spid="39"/>
                                        </p:tgtEl>
                                        <p:attrNameLst>
                                          <p:attrName>ppt_x</p:attrName>
                                        </p:attrNameLst>
                                      </p:cBhvr>
                                      <p:tavLst>
                                        <p:tav tm="0">
                                          <p:val>
                                            <p:strVal val="#ppt_x"/>
                                          </p:val>
                                        </p:tav>
                                        <p:tav tm="100000">
                                          <p:val>
                                            <p:strVal val="#ppt_x"/>
                                          </p:val>
                                        </p:tav>
                                      </p:tavLst>
                                    </p:anim>
                                    <p:anim calcmode="lin" valueType="num">
                                      <p:cBhvr>
                                        <p:cTn id="39" dur="1000" fill="hold"/>
                                        <p:tgtEl>
                                          <p:spTgt spid="39"/>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fade">
                                      <p:cBhvr>
                                        <p:cTn id="42" dur="1000"/>
                                        <p:tgtEl>
                                          <p:spTgt spid="44"/>
                                        </p:tgtEl>
                                      </p:cBhvr>
                                    </p:animEffect>
                                    <p:anim calcmode="lin" valueType="num">
                                      <p:cBhvr>
                                        <p:cTn id="43" dur="1000" fill="hold"/>
                                        <p:tgtEl>
                                          <p:spTgt spid="44"/>
                                        </p:tgtEl>
                                        <p:attrNameLst>
                                          <p:attrName>ppt_x</p:attrName>
                                        </p:attrNameLst>
                                      </p:cBhvr>
                                      <p:tavLst>
                                        <p:tav tm="0">
                                          <p:val>
                                            <p:strVal val="#ppt_x"/>
                                          </p:val>
                                        </p:tav>
                                        <p:tav tm="100000">
                                          <p:val>
                                            <p:strVal val="#ppt_x"/>
                                          </p:val>
                                        </p:tav>
                                      </p:tavLst>
                                    </p:anim>
                                    <p:anim calcmode="lin" valueType="num">
                                      <p:cBhvr>
                                        <p:cTn id="44" dur="1000" fill="hold"/>
                                        <p:tgtEl>
                                          <p:spTgt spid="44"/>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49"/>
                                        </p:tgtEl>
                                        <p:attrNameLst>
                                          <p:attrName>style.visibility</p:attrName>
                                        </p:attrNameLst>
                                      </p:cBhvr>
                                      <p:to>
                                        <p:strVal val="visible"/>
                                      </p:to>
                                    </p:set>
                                    <p:animEffect transition="in" filter="fade">
                                      <p:cBhvr>
                                        <p:cTn id="47" dur="1000"/>
                                        <p:tgtEl>
                                          <p:spTgt spid="49"/>
                                        </p:tgtEl>
                                      </p:cBhvr>
                                    </p:animEffect>
                                    <p:anim calcmode="lin" valueType="num">
                                      <p:cBhvr>
                                        <p:cTn id="48" dur="1000" fill="hold"/>
                                        <p:tgtEl>
                                          <p:spTgt spid="49"/>
                                        </p:tgtEl>
                                        <p:attrNameLst>
                                          <p:attrName>ppt_x</p:attrName>
                                        </p:attrNameLst>
                                      </p:cBhvr>
                                      <p:tavLst>
                                        <p:tav tm="0">
                                          <p:val>
                                            <p:strVal val="#ppt_x"/>
                                          </p:val>
                                        </p:tav>
                                        <p:tav tm="100000">
                                          <p:val>
                                            <p:strVal val="#ppt_x"/>
                                          </p:val>
                                        </p:tav>
                                      </p:tavLst>
                                    </p:anim>
                                    <p:anim calcmode="lin" valueType="num">
                                      <p:cBhvr>
                                        <p:cTn id="49" dur="1000" fill="hold"/>
                                        <p:tgtEl>
                                          <p:spTgt spid="49"/>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fade">
                                      <p:cBhvr>
                                        <p:cTn id="52" dur="1000"/>
                                        <p:tgtEl>
                                          <p:spTgt spid="54"/>
                                        </p:tgtEl>
                                      </p:cBhvr>
                                    </p:animEffect>
                                    <p:anim calcmode="lin" valueType="num">
                                      <p:cBhvr>
                                        <p:cTn id="53" dur="1000" fill="hold"/>
                                        <p:tgtEl>
                                          <p:spTgt spid="54"/>
                                        </p:tgtEl>
                                        <p:attrNameLst>
                                          <p:attrName>ppt_x</p:attrName>
                                        </p:attrNameLst>
                                      </p:cBhvr>
                                      <p:tavLst>
                                        <p:tav tm="0">
                                          <p:val>
                                            <p:strVal val="#ppt_x"/>
                                          </p:val>
                                        </p:tav>
                                        <p:tav tm="100000">
                                          <p:val>
                                            <p:strVal val="#ppt_x"/>
                                          </p:val>
                                        </p:tav>
                                      </p:tavLst>
                                    </p:anim>
                                    <p:anim calcmode="lin" valueType="num">
                                      <p:cBhvr>
                                        <p:cTn id="54" dur="1000" fill="hold"/>
                                        <p:tgtEl>
                                          <p:spTgt spid="54"/>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59"/>
                                        </p:tgtEl>
                                        <p:attrNameLst>
                                          <p:attrName>style.visibility</p:attrName>
                                        </p:attrNameLst>
                                      </p:cBhvr>
                                      <p:to>
                                        <p:strVal val="visible"/>
                                      </p:to>
                                    </p:set>
                                    <p:animEffect transition="in" filter="fade">
                                      <p:cBhvr>
                                        <p:cTn id="57" dur="1000"/>
                                        <p:tgtEl>
                                          <p:spTgt spid="59"/>
                                        </p:tgtEl>
                                      </p:cBhvr>
                                    </p:animEffect>
                                    <p:anim calcmode="lin" valueType="num">
                                      <p:cBhvr>
                                        <p:cTn id="58" dur="1000" fill="hold"/>
                                        <p:tgtEl>
                                          <p:spTgt spid="59"/>
                                        </p:tgtEl>
                                        <p:attrNameLst>
                                          <p:attrName>ppt_x</p:attrName>
                                        </p:attrNameLst>
                                      </p:cBhvr>
                                      <p:tavLst>
                                        <p:tav tm="0">
                                          <p:val>
                                            <p:strVal val="#ppt_x"/>
                                          </p:val>
                                        </p:tav>
                                        <p:tav tm="100000">
                                          <p:val>
                                            <p:strVal val="#ppt_x"/>
                                          </p:val>
                                        </p:tav>
                                      </p:tavLst>
                                    </p:anim>
                                    <p:anim calcmode="lin" valueType="num">
                                      <p:cBhvr>
                                        <p:cTn id="59" dur="1000" fill="hold"/>
                                        <p:tgtEl>
                                          <p:spTgt spid="59"/>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64"/>
                                        </p:tgtEl>
                                        <p:attrNameLst>
                                          <p:attrName>style.visibility</p:attrName>
                                        </p:attrNameLst>
                                      </p:cBhvr>
                                      <p:to>
                                        <p:strVal val="visible"/>
                                      </p:to>
                                    </p:set>
                                    <p:animEffect transition="in" filter="fade">
                                      <p:cBhvr>
                                        <p:cTn id="62" dur="1000"/>
                                        <p:tgtEl>
                                          <p:spTgt spid="64"/>
                                        </p:tgtEl>
                                      </p:cBhvr>
                                    </p:animEffect>
                                    <p:anim calcmode="lin" valueType="num">
                                      <p:cBhvr>
                                        <p:cTn id="63" dur="1000" fill="hold"/>
                                        <p:tgtEl>
                                          <p:spTgt spid="64"/>
                                        </p:tgtEl>
                                        <p:attrNameLst>
                                          <p:attrName>ppt_x</p:attrName>
                                        </p:attrNameLst>
                                      </p:cBhvr>
                                      <p:tavLst>
                                        <p:tav tm="0">
                                          <p:val>
                                            <p:strVal val="#ppt_x"/>
                                          </p:val>
                                        </p:tav>
                                        <p:tav tm="100000">
                                          <p:val>
                                            <p:strVal val="#ppt_x"/>
                                          </p:val>
                                        </p:tav>
                                      </p:tavLst>
                                    </p:anim>
                                    <p:anim calcmode="lin" valueType="num">
                                      <p:cBhvr>
                                        <p:cTn id="64" dur="1000" fill="hold"/>
                                        <p:tgtEl>
                                          <p:spTgt spid="64"/>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69"/>
                                        </p:tgtEl>
                                        <p:attrNameLst>
                                          <p:attrName>style.visibility</p:attrName>
                                        </p:attrNameLst>
                                      </p:cBhvr>
                                      <p:to>
                                        <p:strVal val="visible"/>
                                      </p:to>
                                    </p:set>
                                    <p:animEffect transition="in" filter="fade">
                                      <p:cBhvr>
                                        <p:cTn id="67" dur="1000"/>
                                        <p:tgtEl>
                                          <p:spTgt spid="69"/>
                                        </p:tgtEl>
                                      </p:cBhvr>
                                    </p:animEffect>
                                    <p:anim calcmode="lin" valueType="num">
                                      <p:cBhvr>
                                        <p:cTn id="68" dur="1000" fill="hold"/>
                                        <p:tgtEl>
                                          <p:spTgt spid="69"/>
                                        </p:tgtEl>
                                        <p:attrNameLst>
                                          <p:attrName>ppt_x</p:attrName>
                                        </p:attrNameLst>
                                      </p:cBhvr>
                                      <p:tavLst>
                                        <p:tav tm="0">
                                          <p:val>
                                            <p:strVal val="#ppt_x"/>
                                          </p:val>
                                        </p:tav>
                                        <p:tav tm="100000">
                                          <p:val>
                                            <p:strVal val="#ppt_x"/>
                                          </p:val>
                                        </p:tav>
                                      </p:tavLst>
                                    </p:anim>
                                    <p:anim calcmode="lin" valueType="num">
                                      <p:cBhvr>
                                        <p:cTn id="69"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8"/>
                                        </p:tgtEl>
                                        <p:attrNameLst>
                                          <p:attrName>style.visibility</p:attrName>
                                        </p:attrNameLst>
                                      </p:cBhvr>
                                      <p:to>
                                        <p:strVal val="visible"/>
                                      </p:to>
                                    </p:set>
                                    <p:animEffect transition="in" filter="wipe(down)">
                                      <p:cBhvr>
                                        <p:cTn id="74" dur="500"/>
                                        <p:tgtEl>
                                          <p:spTgt spid="8"/>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nodeType="clickEffect">
                                  <p:stCondLst>
                                    <p:cond delay="0"/>
                                  </p:stCondLst>
                                  <p:childTnLst>
                                    <p:set>
                                      <p:cBhvr>
                                        <p:cTn id="78" dur="1" fill="hold">
                                          <p:stCondLst>
                                            <p:cond delay="0"/>
                                          </p:stCondLst>
                                        </p:cTn>
                                        <p:tgtEl>
                                          <p:spTgt spid="74"/>
                                        </p:tgtEl>
                                        <p:attrNameLst>
                                          <p:attrName>style.visibility</p:attrName>
                                        </p:attrNameLst>
                                      </p:cBhvr>
                                      <p:to>
                                        <p:strVal val="visible"/>
                                      </p:to>
                                    </p:set>
                                    <p:animEffect transition="in" filter="wipe(down)">
                                      <p:cBhvr>
                                        <p:cTn id="79" dur="500"/>
                                        <p:tgtEl>
                                          <p:spTgt spid="74"/>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4" fill="hold" nodeType="clickEffect">
                                  <p:stCondLst>
                                    <p:cond delay="0"/>
                                  </p:stCondLst>
                                  <p:childTnLst>
                                    <p:set>
                                      <p:cBhvr>
                                        <p:cTn id="83" dur="1" fill="hold">
                                          <p:stCondLst>
                                            <p:cond delay="0"/>
                                          </p:stCondLst>
                                        </p:cTn>
                                        <p:tgtEl>
                                          <p:spTgt spid="75"/>
                                        </p:tgtEl>
                                        <p:attrNameLst>
                                          <p:attrName>style.visibility</p:attrName>
                                        </p:attrNameLst>
                                      </p:cBhvr>
                                      <p:to>
                                        <p:strVal val="visible"/>
                                      </p:to>
                                    </p:set>
                                    <p:animEffect transition="in" filter="wipe(down)">
                                      <p:cBhvr>
                                        <p:cTn id="84" dur="500"/>
                                        <p:tgtEl>
                                          <p:spTgt spid="75"/>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4" fill="hold" nodeType="clickEffect">
                                  <p:stCondLst>
                                    <p:cond delay="0"/>
                                  </p:stCondLst>
                                  <p:childTnLst>
                                    <p:set>
                                      <p:cBhvr>
                                        <p:cTn id="88" dur="1" fill="hold">
                                          <p:stCondLst>
                                            <p:cond delay="0"/>
                                          </p:stCondLst>
                                        </p:cTn>
                                        <p:tgtEl>
                                          <p:spTgt spid="76"/>
                                        </p:tgtEl>
                                        <p:attrNameLst>
                                          <p:attrName>style.visibility</p:attrName>
                                        </p:attrNameLst>
                                      </p:cBhvr>
                                      <p:to>
                                        <p:strVal val="visible"/>
                                      </p:to>
                                    </p:set>
                                    <p:animEffect transition="in" filter="wipe(down)">
                                      <p:cBhvr>
                                        <p:cTn id="89" dur="500"/>
                                        <p:tgtEl>
                                          <p:spTgt spid="76"/>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4" fill="hold" nodeType="clickEffect">
                                  <p:stCondLst>
                                    <p:cond delay="0"/>
                                  </p:stCondLst>
                                  <p:childTnLst>
                                    <p:set>
                                      <p:cBhvr>
                                        <p:cTn id="93" dur="1" fill="hold">
                                          <p:stCondLst>
                                            <p:cond delay="0"/>
                                          </p:stCondLst>
                                        </p:cTn>
                                        <p:tgtEl>
                                          <p:spTgt spid="77"/>
                                        </p:tgtEl>
                                        <p:attrNameLst>
                                          <p:attrName>style.visibility</p:attrName>
                                        </p:attrNameLst>
                                      </p:cBhvr>
                                      <p:to>
                                        <p:strVal val="visible"/>
                                      </p:to>
                                    </p:set>
                                    <p:animEffect transition="in" filter="wipe(down)">
                                      <p:cBhvr>
                                        <p:cTn id="94" dur="500"/>
                                        <p:tgtEl>
                                          <p:spTgt spid="77"/>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4" fill="hold" nodeType="clickEffect">
                                  <p:stCondLst>
                                    <p:cond delay="0"/>
                                  </p:stCondLst>
                                  <p:childTnLst>
                                    <p:set>
                                      <p:cBhvr>
                                        <p:cTn id="98" dur="1" fill="hold">
                                          <p:stCondLst>
                                            <p:cond delay="0"/>
                                          </p:stCondLst>
                                        </p:cTn>
                                        <p:tgtEl>
                                          <p:spTgt spid="78"/>
                                        </p:tgtEl>
                                        <p:attrNameLst>
                                          <p:attrName>style.visibility</p:attrName>
                                        </p:attrNameLst>
                                      </p:cBhvr>
                                      <p:to>
                                        <p:strVal val="visible"/>
                                      </p:to>
                                    </p:set>
                                    <p:animEffect transition="in" filter="wipe(down)">
                                      <p:cBhvr>
                                        <p:cTn id="99"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858703A8-D805-451B-A2E9-6402B830A080}"/>
              </a:ext>
            </a:extLst>
          </p:cNvPr>
          <p:cNvGrpSpPr/>
          <p:nvPr/>
        </p:nvGrpSpPr>
        <p:grpSpPr>
          <a:xfrm>
            <a:off x="1816661" y="775328"/>
            <a:ext cx="9127564" cy="5120640"/>
            <a:chOff x="968936" y="845807"/>
            <a:chExt cx="5850314" cy="5120640"/>
          </a:xfrm>
        </p:grpSpPr>
        <p:pic>
          <p:nvPicPr>
            <p:cNvPr id="9" name="Picture 8">
              <a:extLst>
                <a:ext uri="{FF2B5EF4-FFF2-40B4-BE49-F238E27FC236}">
                  <a16:creationId xmlns:a16="http://schemas.microsoft.com/office/drawing/2014/main" xmlns="" id="{091C6EEC-AAD3-4157-BC69-26B0870907DC}"/>
                </a:ext>
              </a:extLst>
            </p:cNvPr>
            <p:cNvPicPr>
              <a:picLocks noChangeAspect="1"/>
            </p:cNvPicPr>
            <p:nvPr/>
          </p:nvPicPr>
          <p:blipFill>
            <a:blip r:embed="rId3"/>
            <a:stretch>
              <a:fillRect/>
            </a:stretch>
          </p:blipFill>
          <p:spPr>
            <a:xfrm>
              <a:off x="968936" y="845807"/>
              <a:ext cx="5850314" cy="5120640"/>
            </a:xfrm>
            <a:prstGeom prst="rect">
              <a:avLst/>
            </a:prstGeom>
          </p:spPr>
        </p:pic>
        <p:sp>
          <p:nvSpPr>
            <p:cNvPr id="10" name="TextBox 9">
              <a:extLst>
                <a:ext uri="{FF2B5EF4-FFF2-40B4-BE49-F238E27FC236}">
                  <a16:creationId xmlns:a16="http://schemas.microsoft.com/office/drawing/2014/main" xmlns="" id="{3D02D511-32AC-4ADA-88DA-A1D7C272AC88}"/>
                </a:ext>
              </a:extLst>
            </p:cNvPr>
            <p:cNvSpPr txBox="1"/>
            <p:nvPr/>
          </p:nvSpPr>
          <p:spPr>
            <a:xfrm>
              <a:off x="1648272" y="2582208"/>
              <a:ext cx="4285639"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4000" b="1"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2. Trong các bài đọc trên em thích trải nghiệm của bạn nhỏ nào nhất?</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Tree>
    <p:extLst>
      <p:ext uri="{BB962C8B-B14F-4D97-AF65-F5344CB8AC3E}">
        <p14:creationId xmlns:p14="http://schemas.microsoft.com/office/powerpoint/2010/main" val="153599804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2"/>
</p:tagLst>
</file>

<file path=ppt/theme/theme1.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1500" dirty="0">
            <a:latin typeface="+mj-ea"/>
            <a:ea typeface="+mj-ea"/>
          </a:defRPr>
        </a:defPPr>
      </a:lstStyle>
    </a:txDef>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1500" dirty="0">
            <a:latin typeface="+mj-ea"/>
            <a:ea typeface="+mj-ea"/>
          </a:defRPr>
        </a:defPPr>
      </a:lstStyle>
    </a:txDef>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108</TotalTime>
  <Words>753</Words>
  <Application>Microsoft Office PowerPoint</Application>
  <PresentationFormat>Widescreen</PresentationFormat>
  <Paragraphs>157</Paragraphs>
  <Slides>15</Slides>
  <Notes>2</Notes>
  <HiddenSlides>0</HiddenSlides>
  <MMClips>1</MMClips>
  <ScaleCrop>false</ScaleCrop>
  <HeadingPairs>
    <vt:vector size="6" baseType="variant">
      <vt:variant>
        <vt:lpstr>Fonts Used</vt:lpstr>
      </vt:variant>
      <vt:variant>
        <vt:i4>16</vt:i4>
      </vt:variant>
      <vt:variant>
        <vt:lpstr>Theme</vt:lpstr>
      </vt:variant>
      <vt:variant>
        <vt:i4>5</vt:i4>
      </vt:variant>
      <vt:variant>
        <vt:lpstr>Slide Titles</vt:lpstr>
      </vt:variant>
      <vt:variant>
        <vt:i4>15</vt:i4>
      </vt:variant>
    </vt:vector>
  </HeadingPairs>
  <TitlesOfParts>
    <vt:vector size="36" baseType="lpstr">
      <vt:lpstr>微软雅黑</vt:lpstr>
      <vt:lpstr>#9Slide07 IcielHoneyCream</vt:lpstr>
      <vt:lpstr>Arial</vt:lpstr>
      <vt:lpstr>Arial-Rounded</vt:lpstr>
      <vt:lpstr>Calibri</vt:lpstr>
      <vt:lpstr>Cambria</vt:lpstr>
      <vt:lpstr>Gloria Hallelujah</vt:lpstr>
      <vt:lpstr>HP001 4 hàng</vt:lpstr>
      <vt:lpstr>inpin heiti</vt:lpstr>
      <vt:lpstr>LNTH-Kids  Chinese Font 1</vt:lpstr>
      <vt:lpstr>Lobster</vt:lpstr>
      <vt:lpstr>SVN-Genica Pro</vt:lpstr>
      <vt:lpstr>SVN-Newton</vt:lpstr>
      <vt:lpstr>Times New Roman</vt:lpstr>
      <vt:lpstr>思源黑体 CN Bold</vt:lpstr>
      <vt:lpstr>等线</vt:lpstr>
      <vt:lpstr>第一PPT，www.1ppt.com</vt:lpstr>
      <vt:lpstr>Office Theme</vt:lpstr>
      <vt:lpstr>1_包图主题2</vt:lpstr>
      <vt:lpstr>2_Office Theme</vt:lpstr>
      <vt:lpstr>包图主题2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User</cp:lastModifiedBy>
  <cp:revision>60</cp:revision>
  <dcterms:created xsi:type="dcterms:W3CDTF">2022-06-29T08:11:53Z</dcterms:created>
  <dcterms:modified xsi:type="dcterms:W3CDTF">2025-12-26T04:06:44Z</dcterms:modified>
</cp:coreProperties>
</file>