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17"/>
  </p:notesMasterIdLst>
  <p:sldIdLst>
    <p:sldId id="384" r:id="rId4"/>
    <p:sldId id="270" r:id="rId5"/>
    <p:sldId id="256" r:id="rId6"/>
    <p:sldId id="382" r:id="rId7"/>
    <p:sldId id="372" r:id="rId8"/>
    <p:sldId id="257" r:id="rId9"/>
    <p:sldId id="371" r:id="rId10"/>
    <p:sldId id="373" r:id="rId11"/>
    <p:sldId id="377" r:id="rId12"/>
    <p:sldId id="381" r:id="rId13"/>
    <p:sldId id="380" r:id="rId14"/>
    <p:sldId id="366" r:id="rId15"/>
    <p:sldId id="26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8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01EBA-6ADE-4FCF-92FB-71504C0F6260}"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72868-95E2-4B13-B025-5CC0FCBBD45B}" type="slidenum">
              <a:rPr lang="en-US" smtClean="0"/>
              <a:t>‹#›</a:t>
            </a:fld>
            <a:endParaRPr lang="en-US"/>
          </a:p>
        </p:txBody>
      </p:sp>
    </p:spTree>
    <p:extLst>
      <p:ext uri="{BB962C8B-B14F-4D97-AF65-F5344CB8AC3E}">
        <p14:creationId xmlns:p14="http://schemas.microsoft.com/office/powerpoint/2010/main" val="419652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28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357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55606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32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74367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57400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xmlns=""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31" y="2685940"/>
            <a:ext cx="4742253" cy="4172059"/>
          </a:xfrm>
          <a:prstGeom prst="rect">
            <a:avLst/>
          </a:prstGeom>
        </p:spPr>
      </p:pic>
      <p:pic>
        <p:nvPicPr>
          <p:cNvPr id="14" name="图片 13">
            <a:extLst>
              <a:ext uri="{FF2B5EF4-FFF2-40B4-BE49-F238E27FC236}">
                <a16:creationId xmlns:a16="http://schemas.microsoft.com/office/drawing/2014/main" xmlns=""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127314"/>
            <a:ext cx="1152934" cy="1805710"/>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xmlns=""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pic>
        <p:nvPicPr>
          <p:cNvPr id="25" name="图片 24">
            <a:extLst>
              <a:ext uri="{FF2B5EF4-FFF2-40B4-BE49-F238E27FC236}">
                <a16:creationId xmlns:a16="http://schemas.microsoft.com/office/drawing/2014/main" xmlns="" id="{10671998-5326-4877-ABE2-B5476191ED5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78386" r="83500"/>
          <a:stretch/>
        </p:blipFill>
        <p:spPr>
          <a:xfrm>
            <a:off x="1370564" y="2609850"/>
            <a:ext cx="658261" cy="719653"/>
          </a:xfrm>
          <a:prstGeom prst="rect">
            <a:avLst/>
          </a:prstGeom>
        </p:spPr>
      </p:pic>
      <p:pic>
        <p:nvPicPr>
          <p:cNvPr id="13" name="图片 12">
            <a:extLst>
              <a:ext uri="{FF2B5EF4-FFF2-40B4-BE49-F238E27FC236}">
                <a16:creationId xmlns:a16="http://schemas.microsoft.com/office/drawing/2014/main" xmlns="" id="{1F443AD8-5572-4873-AD64-2A3DC786DF6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14304" r="62080" b="46502"/>
          <a:stretch/>
        </p:blipFill>
        <p:spPr>
          <a:xfrm>
            <a:off x="1606202" y="476250"/>
            <a:ext cx="1512786" cy="1304925"/>
          </a:xfrm>
          <a:prstGeom prst="rect">
            <a:avLst/>
          </a:prstGeom>
        </p:spPr>
      </p:pic>
      <p:pic>
        <p:nvPicPr>
          <p:cNvPr id="15" name="图片 14">
            <a:extLst>
              <a:ext uri="{FF2B5EF4-FFF2-40B4-BE49-F238E27FC236}">
                <a16:creationId xmlns:a16="http://schemas.microsoft.com/office/drawing/2014/main" xmlns="" id="{C334B92D-BC08-4AAA-A5DA-D05694E3D409}"/>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64841" b="58493"/>
          <a:stretch/>
        </p:blipFill>
        <p:spPr>
          <a:xfrm>
            <a:off x="9080158" y="-5010"/>
            <a:ext cx="1812887" cy="1786185"/>
          </a:xfrm>
          <a:prstGeom prst="rect">
            <a:avLst/>
          </a:prstGeom>
        </p:spPr>
      </p:pic>
      <p:pic>
        <p:nvPicPr>
          <p:cNvPr id="17" name="图片 16">
            <a:extLst>
              <a:ext uri="{FF2B5EF4-FFF2-40B4-BE49-F238E27FC236}">
                <a16:creationId xmlns:a16="http://schemas.microsoft.com/office/drawing/2014/main" xmlns="" id="{818A9E5D-BBCF-43F5-B7AF-9ED504646B5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5253" t="29628" r="38723" b="56206"/>
          <a:stretch/>
        </p:blipFill>
        <p:spPr>
          <a:xfrm>
            <a:off x="8101554" y="1270000"/>
            <a:ext cx="826205" cy="609600"/>
          </a:xfrm>
          <a:prstGeom prst="rect">
            <a:avLst/>
          </a:prstGeom>
        </p:spPr>
      </p:pic>
      <p:pic>
        <p:nvPicPr>
          <p:cNvPr id="18" name="图片 17">
            <a:extLst>
              <a:ext uri="{FF2B5EF4-FFF2-40B4-BE49-F238E27FC236}">
                <a16:creationId xmlns:a16="http://schemas.microsoft.com/office/drawing/2014/main" xmlns="" id="{CA7DED89-8CFB-4E6C-AE21-54A3DDF057A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51424" t="46450" r="30103" b="29350"/>
          <a:stretch/>
        </p:blipFill>
        <p:spPr>
          <a:xfrm>
            <a:off x="8419759" y="1993900"/>
            <a:ext cx="952500" cy="1041400"/>
          </a:xfrm>
          <a:prstGeom prst="rect">
            <a:avLst/>
          </a:prstGeom>
        </p:spPr>
      </p:pic>
      <p:pic>
        <p:nvPicPr>
          <p:cNvPr id="19" name="图片 18">
            <a:extLst>
              <a:ext uri="{FF2B5EF4-FFF2-40B4-BE49-F238E27FC236}">
                <a16:creationId xmlns:a16="http://schemas.microsoft.com/office/drawing/2014/main" xmlns="" id="{F50D84E8-A8F7-4A78-A15D-26F1DBD21AA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1066" t="60764" r="50922" b="25070"/>
          <a:stretch/>
        </p:blipFill>
        <p:spPr>
          <a:xfrm>
            <a:off x="7917761" y="2609850"/>
            <a:ext cx="413098" cy="609600"/>
          </a:xfrm>
          <a:prstGeom prst="rect">
            <a:avLst/>
          </a:prstGeom>
        </p:spPr>
      </p:pic>
      <p:pic>
        <p:nvPicPr>
          <p:cNvPr id="20" name="图片 19">
            <a:extLst>
              <a:ext uri="{FF2B5EF4-FFF2-40B4-BE49-F238E27FC236}">
                <a16:creationId xmlns:a16="http://schemas.microsoft.com/office/drawing/2014/main" xmlns="" id="{D6097EF4-3305-48FF-88D7-1261A18A855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2011" t="70650" r="5329"/>
          <a:stretch/>
        </p:blipFill>
        <p:spPr>
          <a:xfrm>
            <a:off x="9461158" y="3035300"/>
            <a:ext cx="1168401" cy="1263018"/>
          </a:xfrm>
          <a:prstGeom prst="rect">
            <a:avLst/>
          </a:prstGeom>
        </p:spPr>
      </p:pic>
    </p:spTree>
    <p:extLst>
      <p:ext uri="{BB962C8B-B14F-4D97-AF65-F5344CB8AC3E}">
        <p14:creationId xmlns:p14="http://schemas.microsoft.com/office/powerpoint/2010/main" val="27025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0-#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1+#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53" presetClass="entr" presetSubtype="16" fill="hold" nodeType="withEffect">
                                  <p:stCondLst>
                                    <p:cond delay="100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10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nodeType="withEffect">
                                  <p:stCondLst>
                                    <p:cond delay="10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nodeType="withEffect">
                                  <p:stCondLst>
                                    <p:cond delay="10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1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100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1262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600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391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0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8677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5259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079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529" y="-25700"/>
            <a:ext cx="12193057" cy="6909399"/>
          </a:xfrm>
          <a:prstGeom prst="rect">
            <a:avLst/>
          </a:prstGeom>
        </p:spPr>
      </p:pic>
    </p:spTree>
    <p:extLst>
      <p:ext uri="{BB962C8B-B14F-4D97-AF65-F5344CB8AC3E}">
        <p14:creationId xmlns:p14="http://schemas.microsoft.com/office/powerpoint/2010/main" val="128859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892"/>
            <a:ext cx="9144000" cy="2387600"/>
          </a:xfrm>
          <a:prstGeom prst="rect">
            <a:avLst/>
          </a:prstGeom>
        </p:spPr>
        <p:txBody>
          <a:bodyPr anchor="b"/>
          <a:lstStyle>
            <a:lvl1pPr algn="ctr">
              <a:defRPr sz="4000"/>
            </a:lvl1pPr>
          </a:lstStyle>
          <a:p>
            <a:r>
              <a:rPr lang="en-US"/>
              <a:t>Click to edit Master title style</a:t>
            </a:r>
          </a:p>
        </p:txBody>
      </p:sp>
      <p:sp>
        <p:nvSpPr>
          <p:cNvPr id="3" name="Subtitle 2"/>
          <p:cNvSpPr>
            <a:spLocks noGrp="1"/>
          </p:cNvSpPr>
          <p:nvPr>
            <p:ph type="subTitle" idx="1"/>
          </p:nvPr>
        </p:nvSpPr>
        <p:spPr>
          <a:xfrm>
            <a:off x="1524000" y="3602567"/>
            <a:ext cx="9144000" cy="1655233"/>
          </a:xfrm>
          <a:prstGeom prst="rect">
            <a:avLst/>
          </a:prstGeo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1839C50-A657-4063-8483-23187B8B4349}" type="datetimeFigureOut">
              <a:rPr lang="en-US" smtClean="0"/>
              <a:t>12/26/2025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E54168-2D8F-4CEA-9BCA-F4818A3CDBE9}" type="slidenum">
              <a:rPr lang="en-US" smtClean="0"/>
              <a:t>‹#›</a:t>
            </a:fld>
            <a:endParaRPr lang="en-US"/>
          </a:p>
        </p:txBody>
      </p:sp>
    </p:spTree>
    <p:extLst>
      <p:ext uri="{BB962C8B-B14F-4D97-AF65-F5344CB8AC3E}">
        <p14:creationId xmlns:p14="http://schemas.microsoft.com/office/powerpoint/2010/main" val="380791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86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1839C50-A657-4063-8483-23187B8B4349}" type="datetimeFigureOut">
              <a:rPr lang="en-US" smtClean="0"/>
              <a:t>12/26/2025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E54168-2D8F-4CEA-9BCA-F4818A3CDBE9}" type="slidenum">
              <a:rPr lang="en-US" smtClean="0"/>
              <a:t>‹#›</a:t>
            </a:fld>
            <a:endParaRPr lang="en-US"/>
          </a:p>
        </p:txBody>
      </p:sp>
    </p:spTree>
    <p:extLst>
      <p:ext uri="{BB962C8B-B14F-4D97-AF65-F5344CB8AC3E}">
        <p14:creationId xmlns:p14="http://schemas.microsoft.com/office/powerpoint/2010/main" val="138210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xmlns=""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234089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0267"/>
            <a:ext cx="10515600" cy="2852209"/>
          </a:xfrm>
          <a:prstGeom prst="rect">
            <a:avLst/>
          </a:prstGeom>
        </p:spPr>
        <p:txBody>
          <a:bodyPr anchor="b"/>
          <a:lstStyle>
            <a:lvl1pPr>
              <a:defRPr sz="4000"/>
            </a:lvl1pPr>
          </a:lstStyle>
          <a:p>
            <a:r>
              <a:rPr lang="en-US"/>
              <a:t>Click to edit Master title style</a:t>
            </a:r>
          </a:p>
        </p:txBody>
      </p:sp>
      <p:sp>
        <p:nvSpPr>
          <p:cNvPr id="3" name="Text Placeholder 2"/>
          <p:cNvSpPr>
            <a:spLocks noGrp="1"/>
          </p:cNvSpPr>
          <p:nvPr>
            <p:ph type="body" idx="1"/>
          </p:nvPr>
        </p:nvSpPr>
        <p:spPr>
          <a:xfrm>
            <a:off x="831850" y="4589992"/>
            <a:ext cx="10515600" cy="1499658"/>
          </a:xfrm>
          <a:prstGeom prst="rect">
            <a:avLst/>
          </a:prstGeom>
        </p:spPr>
        <p:txBody>
          <a:bodyPr/>
          <a:lstStyle>
            <a:lvl1pPr marL="0" indent="0">
              <a:buNone/>
              <a:defRPr sz="1600">
                <a:solidFill>
                  <a:schemeClr val="tx1">
                    <a:tint val="75000"/>
                  </a:schemeClr>
                </a:solidFill>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1839C50-A657-4063-8483-23187B8B4349}" type="datetimeFigureOut">
              <a:rPr lang="en-US" smtClean="0"/>
              <a:t>12/26/2025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E54168-2D8F-4CEA-9BCA-F4818A3CDBE9}" type="slidenum">
              <a:rPr lang="en-US" smtClean="0"/>
              <a:t>‹#›</a:t>
            </a:fld>
            <a:endParaRPr lang="en-US"/>
          </a:p>
        </p:txBody>
      </p:sp>
    </p:spTree>
    <p:extLst>
      <p:ext uri="{BB962C8B-B14F-4D97-AF65-F5344CB8AC3E}">
        <p14:creationId xmlns:p14="http://schemas.microsoft.com/office/powerpoint/2010/main" val="173144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207000" cy="435186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825625"/>
            <a:ext cx="5207000" cy="435186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1839C50-A657-4063-8483-23187B8B4349}" type="datetimeFigureOut">
              <a:rPr lang="en-US" smtClean="0"/>
              <a:t>12/26/2025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6E54168-2D8F-4CEA-9BCA-F4818A3CDBE9}" type="slidenum">
              <a:rPr lang="en-US" smtClean="0"/>
              <a:t>‹#›</a:t>
            </a:fld>
            <a:endParaRPr lang="en-US"/>
          </a:p>
        </p:txBody>
      </p:sp>
    </p:spTree>
    <p:extLst>
      <p:ext uri="{BB962C8B-B14F-4D97-AF65-F5344CB8AC3E}">
        <p14:creationId xmlns:p14="http://schemas.microsoft.com/office/powerpoint/2010/main" val="69690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6091"/>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7" y="1681692"/>
            <a:ext cx="5157259" cy="823383"/>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Edit Master text styles</a:t>
            </a:r>
          </a:p>
        </p:txBody>
      </p:sp>
      <p:sp>
        <p:nvSpPr>
          <p:cNvPr id="4" name="Content Placeholder 3"/>
          <p:cNvSpPr>
            <a:spLocks noGrp="1"/>
          </p:cNvSpPr>
          <p:nvPr>
            <p:ph sz="half" idx="2"/>
          </p:nvPr>
        </p:nvSpPr>
        <p:spPr>
          <a:xfrm>
            <a:off x="840317" y="2505076"/>
            <a:ext cx="5157259" cy="368511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692"/>
            <a:ext cx="5183717" cy="823383"/>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Edit Master text styles</a:t>
            </a:r>
          </a:p>
        </p:txBody>
      </p:sp>
      <p:sp>
        <p:nvSpPr>
          <p:cNvPr id="6" name="Content Placeholder 5"/>
          <p:cNvSpPr>
            <a:spLocks noGrp="1"/>
          </p:cNvSpPr>
          <p:nvPr>
            <p:ph sz="quarter" idx="4"/>
          </p:nvPr>
        </p:nvSpPr>
        <p:spPr>
          <a:xfrm>
            <a:off x="6172200" y="2505076"/>
            <a:ext cx="5183717" cy="368511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1839C50-A657-4063-8483-23187B8B4349}" type="datetimeFigureOut">
              <a:rPr lang="en-US" smtClean="0"/>
              <a:t>12/26/2025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6E54168-2D8F-4CEA-9BCA-F4818A3CDBE9}" type="slidenum">
              <a:rPr lang="en-US" smtClean="0"/>
              <a:t>‹#›</a:t>
            </a:fld>
            <a:endParaRPr lang="en-US"/>
          </a:p>
        </p:txBody>
      </p:sp>
    </p:spTree>
    <p:extLst>
      <p:ext uri="{BB962C8B-B14F-4D97-AF65-F5344CB8AC3E}">
        <p14:creationId xmlns:p14="http://schemas.microsoft.com/office/powerpoint/2010/main" val="263238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1839C50-A657-4063-8483-23187B8B4349}" type="datetimeFigureOut">
              <a:rPr lang="en-US" smtClean="0"/>
              <a:t>12/26/2025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6E54168-2D8F-4CEA-9BCA-F4818A3CDBE9}" type="slidenum">
              <a:rPr lang="en-US" smtClean="0"/>
              <a:t>‹#›</a:t>
            </a:fld>
            <a:endParaRPr lang="en-US"/>
          </a:p>
        </p:txBody>
      </p:sp>
    </p:spTree>
    <p:extLst>
      <p:ext uri="{BB962C8B-B14F-4D97-AF65-F5344CB8AC3E}">
        <p14:creationId xmlns:p14="http://schemas.microsoft.com/office/powerpoint/2010/main" val="1267019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1839C50-A657-4063-8483-23187B8B4349}" type="datetimeFigureOut">
              <a:rPr lang="en-US" smtClean="0"/>
              <a:t>12/26/2025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6E54168-2D8F-4CEA-9BCA-F4818A3CDBE9}" type="slidenum">
              <a:rPr lang="en-US" smtClean="0"/>
              <a:t>‹#›</a:t>
            </a:fld>
            <a:endParaRPr lang="en-US"/>
          </a:p>
        </p:txBody>
      </p:sp>
    </p:spTree>
    <p:extLst>
      <p:ext uri="{BB962C8B-B14F-4D97-AF65-F5344CB8AC3E}">
        <p14:creationId xmlns:p14="http://schemas.microsoft.com/office/powerpoint/2010/main" val="1158362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1709" cy="1600200"/>
          </a:xfrm>
          <a:prstGeom prst="rect">
            <a:avLst/>
          </a:prstGeom>
        </p:spPr>
        <p:txBody>
          <a:bodyPr anchor="b"/>
          <a:lstStyle>
            <a:lvl1pPr>
              <a:defRPr sz="2133"/>
            </a:lvl1pPr>
          </a:lstStyle>
          <a:p>
            <a:r>
              <a:rPr lang="en-US"/>
              <a:t>Click to edit Master title style</a:t>
            </a:r>
          </a:p>
        </p:txBody>
      </p:sp>
      <p:sp>
        <p:nvSpPr>
          <p:cNvPr id="3" name="Content Placeholder 2"/>
          <p:cNvSpPr>
            <a:spLocks noGrp="1"/>
          </p:cNvSpPr>
          <p:nvPr>
            <p:ph idx="1"/>
          </p:nvPr>
        </p:nvSpPr>
        <p:spPr>
          <a:xfrm>
            <a:off x="5183717" y="987426"/>
            <a:ext cx="6172200" cy="487362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1709" cy="3812117"/>
          </a:xfrm>
          <a:prstGeom prst="rect">
            <a:avLst/>
          </a:prstGeo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1839C50-A657-4063-8483-23187B8B4349}" type="datetimeFigureOut">
              <a:rPr lang="en-US" smtClean="0"/>
              <a:t>12/26/2025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6E54168-2D8F-4CEA-9BCA-F4818A3CDBE9}" type="slidenum">
              <a:rPr lang="en-US" smtClean="0"/>
              <a:t>‹#›</a:t>
            </a:fld>
            <a:endParaRPr lang="en-US"/>
          </a:p>
        </p:txBody>
      </p:sp>
    </p:spTree>
    <p:extLst>
      <p:ext uri="{BB962C8B-B14F-4D97-AF65-F5344CB8AC3E}">
        <p14:creationId xmlns:p14="http://schemas.microsoft.com/office/powerpoint/2010/main" val="939719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1709" cy="1600200"/>
          </a:xfrm>
          <a:prstGeom prst="rect">
            <a:avLst/>
          </a:prstGeom>
        </p:spPr>
        <p:txBody>
          <a:bodyPr anchor="b"/>
          <a:lstStyle>
            <a:lvl1pPr>
              <a:defRPr sz="2133"/>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840317" y="2057400"/>
            <a:ext cx="3931709" cy="3812117"/>
          </a:xfrm>
          <a:prstGeom prst="rect">
            <a:avLst/>
          </a:prstGeo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1839C50-A657-4063-8483-23187B8B4349}" type="datetimeFigureOut">
              <a:rPr lang="en-US" smtClean="0"/>
              <a:t>12/26/2025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6E54168-2D8F-4CEA-9BCA-F4818A3CDBE9}" type="slidenum">
              <a:rPr lang="en-US" smtClean="0"/>
              <a:t>‹#›</a:t>
            </a:fld>
            <a:endParaRPr lang="en-US"/>
          </a:p>
        </p:txBody>
      </p:sp>
    </p:spTree>
    <p:extLst>
      <p:ext uri="{BB962C8B-B14F-4D97-AF65-F5344CB8AC3E}">
        <p14:creationId xmlns:p14="http://schemas.microsoft.com/office/powerpoint/2010/main" val="281571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6091"/>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86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1839C50-A657-4063-8483-23187B8B4349}" type="datetimeFigureOut">
              <a:rPr lang="en-US" smtClean="0"/>
              <a:t>12/26/2025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E54168-2D8F-4CEA-9BCA-F4818A3CDBE9}" type="slidenum">
              <a:rPr lang="en-US" smtClean="0"/>
              <a:t>‹#›</a:t>
            </a:fld>
            <a:endParaRPr lang="en-US"/>
          </a:p>
        </p:txBody>
      </p:sp>
    </p:spTree>
    <p:extLst>
      <p:ext uri="{BB962C8B-B14F-4D97-AF65-F5344CB8AC3E}">
        <p14:creationId xmlns:p14="http://schemas.microsoft.com/office/powerpoint/2010/main" val="215600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236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85100" cy="581236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1839C50-A657-4063-8483-23187B8B4349}" type="datetimeFigureOut">
              <a:rPr lang="en-US" smtClean="0"/>
              <a:t>12/26/2025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E54168-2D8F-4CEA-9BCA-F4818A3CDBE9}" type="slidenum">
              <a:rPr lang="en-US" smtClean="0"/>
              <a:t>‹#›</a:t>
            </a:fld>
            <a:endParaRPr lang="en-US"/>
          </a:p>
        </p:txBody>
      </p:sp>
    </p:spTree>
    <p:extLst>
      <p:ext uri="{BB962C8B-B14F-4D97-AF65-F5344CB8AC3E}">
        <p14:creationId xmlns:p14="http://schemas.microsoft.com/office/powerpoint/2010/main" val="2562553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8774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xmlns=""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xmlns=""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xmlns=""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xmlns=""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606203"/>
            <a:ext cx="3467100" cy="6404197"/>
          </a:xfrm>
          <a:prstGeom prst="rect">
            <a:avLst/>
          </a:prstGeom>
        </p:spPr>
      </p:pic>
      <p:pic>
        <p:nvPicPr>
          <p:cNvPr id="8" name="图片 7">
            <a:extLst>
              <a:ext uri="{FF2B5EF4-FFF2-40B4-BE49-F238E27FC236}">
                <a16:creationId xmlns:a16="http://schemas.microsoft.com/office/drawing/2014/main" xmlns=""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xmlns=""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xmlns=""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xmlns=""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xmlns="" id="{87CB72BD-CF0D-4E93-8349-EEDDDC999CD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291882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495003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spTree>
    <p:extLst>
      <p:ext uri="{BB962C8B-B14F-4D97-AF65-F5344CB8AC3E}">
        <p14:creationId xmlns:p14="http://schemas.microsoft.com/office/powerpoint/2010/main" val="2934153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8188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1775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637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5" name="页脚占位符 4">
            <a:extLst>
              <a:ext uri="{FF2B5EF4-FFF2-40B4-BE49-F238E27FC236}">
                <a16:creationId xmlns:a16="http://schemas.microsoft.com/office/drawing/2014/main" xmlns=""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6" name="灯片编号占位符 5">
            <a:extLst>
              <a:ext uri="{FF2B5EF4-FFF2-40B4-BE49-F238E27FC236}">
                <a16:creationId xmlns:a16="http://schemas.microsoft.com/office/drawing/2014/main" xmlns=""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10" name="Freeform 2">
            <a:extLst>
              <a:ext uri="{FF2B5EF4-FFF2-40B4-BE49-F238E27FC236}">
                <a16:creationId xmlns:a16="http://schemas.microsoft.com/office/drawing/2014/main" xmlns="" id="{B3015B5F-7207-7B5E-376D-11139FE3A19C}"/>
              </a:ext>
            </a:extLst>
          </p:cNvPr>
          <p:cNvSpPr/>
          <p:nvPr userDrawn="1"/>
        </p:nvSpPr>
        <p:spPr>
          <a:xfrm>
            <a:off x="0" y="-25400"/>
            <a:ext cx="12192000" cy="6908800"/>
          </a:xfrm>
          <a:custGeom>
            <a:avLst/>
            <a:gdLst/>
            <a:ahLst/>
            <a:cxnLst/>
            <a:rect l="l" t="t" r="r" b="b"/>
            <a:pathLst>
              <a:path w="19708022" h="13130470">
                <a:moveTo>
                  <a:pt x="0" y="0"/>
                </a:moveTo>
                <a:lnTo>
                  <a:pt x="19708022" y="0"/>
                </a:lnTo>
                <a:lnTo>
                  <a:pt x="19708022" y="13130470"/>
                </a:lnTo>
                <a:lnTo>
                  <a:pt x="0" y="13130470"/>
                </a:lnTo>
                <a:lnTo>
                  <a:pt x="0" y="0"/>
                </a:lnTo>
                <a:close/>
              </a:path>
            </a:pathLst>
          </a:custGeom>
          <a:blipFill>
            <a:blip r:embed="rId8"/>
            <a:srcRect/>
            <a:stretch>
              <a:fillRect l="-1" t="367" r="-7764" b="-27070"/>
            </a:stretch>
          </a:blipFill>
        </p:spPr>
      </p:sp>
      <p:pic>
        <p:nvPicPr>
          <p:cNvPr id="11" name="Picture 10">
            <a:extLst>
              <a:ext uri="{FF2B5EF4-FFF2-40B4-BE49-F238E27FC236}">
                <a16:creationId xmlns:a16="http://schemas.microsoft.com/office/drawing/2014/main" xmlns="" id="{E190066C-30D7-C005-7386-27D25A22182D}"/>
              </a:ext>
            </a:extLst>
          </p:cNvPr>
          <p:cNvPicPr>
            <a:picLocks noChangeAspect="1"/>
          </p:cNvPicPr>
          <p:nvPr userDrawn="1"/>
        </p:nvPicPr>
        <p:blipFill>
          <a:blip r:embed="rId9"/>
          <a:stretch>
            <a:fillRect/>
          </a:stretch>
        </p:blipFill>
        <p:spPr>
          <a:xfrm>
            <a:off x="361199" y="210033"/>
            <a:ext cx="11469602" cy="6437934"/>
          </a:xfrm>
          <a:prstGeom prst="rect">
            <a:avLst/>
          </a:prstGeom>
        </p:spPr>
      </p:pic>
      <p:pic>
        <p:nvPicPr>
          <p:cNvPr id="12" name="Picture 11" descr="A round pink circle with white text and a black background&#10;&#10;AI-generated content may be incorrect.">
            <a:extLst>
              <a:ext uri="{FF2B5EF4-FFF2-40B4-BE49-F238E27FC236}">
                <a16:creationId xmlns:a16="http://schemas.microsoft.com/office/drawing/2014/main" xmlns="" id="{763EC90C-ABC0-4E45-FEC0-97ECC0789D2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3622" y="217731"/>
            <a:ext cx="1537498" cy="1537498"/>
          </a:xfrm>
          <a:prstGeom prst="rect">
            <a:avLst/>
          </a:prstGeom>
        </p:spPr>
      </p:pic>
    </p:spTree>
    <p:extLst>
      <p:ext uri="{BB962C8B-B14F-4D97-AF65-F5344CB8AC3E}">
        <p14:creationId xmlns:p14="http://schemas.microsoft.com/office/powerpoint/2010/main" val="2476229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C97CEDA3-C597-366A-7A6A-63C98E6F9F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3622" y="217731"/>
            <a:ext cx="1537498" cy="1537498"/>
          </a:xfrm>
          <a:prstGeom prst="rect">
            <a:avLst/>
          </a:prstGeom>
        </p:spPr>
      </p:pic>
    </p:spTree>
    <p:extLst>
      <p:ext uri="{BB962C8B-B14F-4D97-AF65-F5344CB8AC3E}">
        <p14:creationId xmlns:p14="http://schemas.microsoft.com/office/powerpoint/2010/main" val="371655065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p:cNvSpPr/>
          <p:nvPr userDrawn="1"/>
        </p:nvSpPr>
        <p:spPr>
          <a:xfrm>
            <a:off x="0" y="-25400"/>
            <a:ext cx="12192000" cy="6908800"/>
          </a:xfrm>
          <a:custGeom>
            <a:avLst/>
            <a:gdLst/>
            <a:ahLst/>
            <a:cxnLst/>
            <a:rect l="l" t="t" r="r" b="b"/>
            <a:pathLst>
              <a:path w="19708022" h="13130470">
                <a:moveTo>
                  <a:pt x="0" y="0"/>
                </a:moveTo>
                <a:lnTo>
                  <a:pt x="19708022" y="0"/>
                </a:lnTo>
                <a:lnTo>
                  <a:pt x="19708022" y="13130470"/>
                </a:lnTo>
                <a:lnTo>
                  <a:pt x="0" y="13130470"/>
                </a:lnTo>
                <a:lnTo>
                  <a:pt x="0" y="0"/>
                </a:lnTo>
                <a:close/>
              </a:path>
            </a:pathLst>
          </a:custGeom>
          <a:blipFill>
            <a:blip r:embed="rId13"/>
            <a:srcRect/>
            <a:stretch>
              <a:fillRect l="-1" t="367" r="-7764" b="-27070"/>
            </a:stretch>
          </a:blipFill>
        </p:spPr>
      </p:sp>
      <p:pic>
        <p:nvPicPr>
          <p:cNvPr id="8" name="Picture 7"/>
          <p:cNvPicPr>
            <a:picLocks noChangeAspect="1"/>
          </p:cNvPicPr>
          <p:nvPr userDrawn="1"/>
        </p:nvPicPr>
        <p:blipFill>
          <a:blip r:embed="rId14"/>
          <a:stretch>
            <a:fillRect/>
          </a:stretch>
        </p:blipFill>
        <p:spPr>
          <a:xfrm>
            <a:off x="361199" y="210033"/>
            <a:ext cx="11469602" cy="6437934"/>
          </a:xfrm>
          <a:prstGeom prst="rect">
            <a:avLst/>
          </a:prstGeom>
        </p:spPr>
      </p:pic>
    </p:spTree>
    <p:extLst>
      <p:ext uri="{BB962C8B-B14F-4D97-AF65-F5344CB8AC3E}">
        <p14:creationId xmlns:p14="http://schemas.microsoft.com/office/powerpoint/2010/main" val="3811699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10" Type="http://schemas.microsoft.com/office/2007/relationships/hdphoto" Target="../media/hdphoto2.wdp"/><Relationship Id="rId4" Type="http://schemas.openxmlformats.org/officeDocument/2006/relationships/image" Target="../media/image46.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336388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4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xmlns=""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xmlns="" id="{417857CB-6DDB-41BF-A678-B531D07F3BAD}"/>
              </a:ext>
            </a:extLst>
          </p:cNvPr>
          <p:cNvSpPr txBox="1"/>
          <p:nvPr/>
        </p:nvSpPr>
        <p:spPr>
          <a:xfrm>
            <a:off x="2981325" y="1610231"/>
            <a:ext cx="8734425" cy="3785652"/>
          </a:xfrm>
          <a:prstGeom prst="rect">
            <a:avLst/>
          </a:prstGeom>
          <a:noFill/>
        </p:spPr>
        <p:txBody>
          <a:bodyPr wrap="square">
            <a:spAutoFit/>
          </a:bodyPr>
          <a:lstStyle/>
          <a:p>
            <a:pPr lvl="0" algn="just">
              <a:defRPr/>
            </a:pPr>
            <a:r>
              <a:rPr lang="en-US" sz="3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Người em quý nhất là cô Thảo. Cô Thảo là giáo viên chủ nhiệm của em năm học lớp 1. Cô Thảo có khuôn mặt xinh xắn, mái tóc dài và làn da trắng hồng. Cô luôn dịu dàng, ân cần với chúng em. Có lần, em quên không làm bài tập về nhà. Cô không quát mắng mà ôn tồn giải thích cho em hiểu. Em rất quý cô và hứa sẽ học tập thật giỏi để không phụ công dạy dỗ của cô.</a:t>
            </a:r>
          </a:p>
        </p:txBody>
      </p:sp>
      <p:sp>
        <p:nvSpPr>
          <p:cNvPr id="36" name="TextBox 35">
            <a:extLst>
              <a:ext uri="{FF2B5EF4-FFF2-40B4-BE49-F238E27FC236}">
                <a16:creationId xmlns:a16="http://schemas.microsoft.com/office/drawing/2014/main" xmlns="" id="{9987730E-BBC4-44FA-A333-1D6B0BA7BB7A}"/>
              </a:ext>
            </a:extLst>
          </p:cNvPr>
          <p:cNvSpPr txBox="1"/>
          <p:nvPr/>
        </p:nvSpPr>
        <p:spPr>
          <a:xfrm>
            <a:off x="168953" y="1489703"/>
            <a:ext cx="2442818"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Bài</a:t>
            </a:r>
            <a:r>
              <a:rPr kumimoji="0" lang="en-US" sz="8000" b="0" i="0" u="none" strike="noStrike" kern="1200" cap="none" spc="0" normalizeH="0" baseline="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 </a:t>
            </a:r>
            <a:r>
              <a:rPr kumimoji="0" lang="en-US" sz="8000" b="0" i="0" u="none" strike="noStrike" kern="1200" cap="none" spc="0" normalizeH="0" baseline="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làm</a:t>
            </a:r>
            <a:r>
              <a:rPr kumimoji="0" lang="en-US" sz="8000" b="0" i="0" u="none" strike="noStrike" kern="1200" cap="none" spc="0" normalizeH="0" baseline="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 </a:t>
            </a:r>
            <a:r>
              <a:rPr kumimoji="0" lang="en-US" sz="8000" b="0" i="0" u="none" strike="noStrike" kern="1200" cap="none" spc="0" normalizeH="0" baseline="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mẫu</a:t>
            </a:r>
            <a:endParaRPr kumimoji="0" lang="en-US" sz="8000" b="0" i="0" u="none" strike="noStrike" kern="1200" cap="none" spc="0" normalizeH="0" baseline="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421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heel(1)">
                                      <p:cBhvr>
                                        <p:cTn id="15" dur="750"/>
                                        <p:tgtEl>
                                          <p:spTgt spid="34"/>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xmlns="" id="{356045B1-9D01-4969-A098-E306974C2A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0563389" y="156418"/>
            <a:ext cx="1525569" cy="1105699"/>
          </a:xfrm>
          <a:prstGeom prst="rect">
            <a:avLst/>
          </a:prstGeom>
        </p:spPr>
      </p:pic>
      <p:sp>
        <p:nvSpPr>
          <p:cNvPr id="8" name="TextBox 7">
            <a:extLst>
              <a:ext uri="{FF2B5EF4-FFF2-40B4-BE49-F238E27FC236}">
                <a16:creationId xmlns:a16="http://schemas.microsoft.com/office/drawing/2014/main" xmlns="" id="{717CD376-841E-4D16-8471-B8115C4A68EF}"/>
              </a:ext>
            </a:extLst>
          </p:cNvPr>
          <p:cNvSpPr txBox="1"/>
          <p:nvPr/>
        </p:nvSpPr>
        <p:spPr>
          <a:xfrm>
            <a:off x="3531161" y="200734"/>
            <a:ext cx="5438274" cy="769441"/>
          </a:xfrm>
          <a:prstGeom prst="rect">
            <a:avLst/>
          </a:prstGeom>
          <a:noFill/>
        </p:spPr>
        <p:txBody>
          <a:bodyPr wrap="square" rtlCol="0">
            <a:spAutoFit/>
          </a:bodyPr>
          <a:lstStyle/>
          <a:p>
            <a:pPr algn="ctr">
              <a:defRPr/>
            </a:pP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Trao</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đổi</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bài</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viết</a:t>
            </a:r>
            <a:endPar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xmlns="" id="{7C00AB1A-E775-48D5-A7F5-C97E88B5400B}"/>
              </a:ext>
            </a:extLst>
          </p:cNvPr>
          <p:cNvGrpSpPr/>
          <p:nvPr/>
        </p:nvGrpSpPr>
        <p:grpSpPr>
          <a:xfrm>
            <a:off x="731809" y="1087071"/>
            <a:ext cx="2935362" cy="2926080"/>
            <a:chOff x="1105147" y="1463040"/>
            <a:chExt cx="2935362" cy="2926080"/>
          </a:xfrm>
        </p:grpSpPr>
        <p:pic>
          <p:nvPicPr>
            <p:cNvPr id="10" name="Picture 9" descr="A picture containing icon&#10;&#10;Description automatically generated">
              <a:extLst>
                <a:ext uri="{FF2B5EF4-FFF2-40B4-BE49-F238E27FC236}">
                  <a16:creationId xmlns:a16="http://schemas.microsoft.com/office/drawing/2014/main" xmlns="" id="{F7F66346-141B-4310-B694-B273C33B8F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a16="http://schemas.microsoft.com/office/drawing/2014/main" xmlns="" id="{DA68C975-496B-4356-A862-DF420BFD0FED}"/>
                </a:ext>
              </a:extLst>
            </p:cNvPr>
            <p:cNvSpPr txBox="1"/>
            <p:nvPr/>
          </p:nvSpPr>
          <p:spPr>
            <a:xfrm>
              <a:off x="1399778" y="2177030"/>
              <a:ext cx="2346100" cy="1477328"/>
            </a:xfrm>
            <a:prstGeom prst="rect">
              <a:avLst/>
            </a:prstGeom>
            <a:noFill/>
          </p:spPr>
          <p:txBody>
            <a:bodyPr wrap="square">
              <a:spAutoFit/>
            </a:bodyPr>
            <a:lstStyle/>
            <a:p>
              <a:pPr algn="ctr">
                <a:defRPr/>
              </a:pPr>
              <a:r>
                <a:rPr lang="en-US" sz="3000" b="1" dirty="0" err="1">
                  <a:solidFill>
                    <a:srgbClr val="243F8B"/>
                  </a:solidFill>
                  <a:latin typeface="Calibri" panose="020F0502020204030204" pitchFamily="34" charset="0"/>
                  <a:cs typeface="Calibri" panose="020F0502020204030204" pitchFamily="34" charset="0"/>
                </a:rPr>
                <a:t>Đọc</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bài</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viết</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và</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góp</a:t>
              </a:r>
              <a:r>
                <a:rPr lang="en-US" sz="3000" b="1" dirty="0">
                  <a:solidFill>
                    <a:srgbClr val="243F8B"/>
                  </a:solidFill>
                  <a:latin typeface="Calibri" panose="020F0502020204030204" pitchFamily="34" charset="0"/>
                  <a:cs typeface="Calibri" panose="020F0502020204030204" pitchFamily="34" charset="0"/>
                </a:rPr>
                <a:t> ý </a:t>
              </a:r>
              <a:r>
                <a:rPr lang="en-US" sz="3000" b="1" dirty="0" err="1">
                  <a:solidFill>
                    <a:srgbClr val="243F8B"/>
                  </a:solidFill>
                  <a:latin typeface="Calibri" panose="020F0502020204030204" pitchFamily="34" charset="0"/>
                  <a:cs typeface="Calibri" panose="020F0502020204030204" pitchFamily="34" charset="0"/>
                </a:rPr>
                <a:t>cho</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bạn</a:t>
              </a:r>
              <a:endParaRPr lang="en-US" sz="3000" b="1" dirty="0">
                <a:solidFill>
                  <a:srgbClr val="243F8B"/>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xmlns="" id="{AB0964BE-2278-470B-80BC-E290514AE10C}"/>
              </a:ext>
            </a:extLst>
          </p:cNvPr>
          <p:cNvGrpSpPr/>
          <p:nvPr/>
        </p:nvGrpSpPr>
        <p:grpSpPr>
          <a:xfrm>
            <a:off x="4463844" y="982349"/>
            <a:ext cx="3898325" cy="2743200"/>
            <a:chOff x="4529959" y="951571"/>
            <a:chExt cx="3261464" cy="2743200"/>
          </a:xfrm>
        </p:grpSpPr>
        <p:pic>
          <p:nvPicPr>
            <p:cNvPr id="15" name="Picture 14" descr="A picture containing icon&#10;&#10;Description automatically generated">
              <a:extLst>
                <a:ext uri="{FF2B5EF4-FFF2-40B4-BE49-F238E27FC236}">
                  <a16:creationId xmlns:a16="http://schemas.microsoft.com/office/drawing/2014/main" xmlns="" id="{A887301B-6419-40A6-B7A2-C301F0CED4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a16="http://schemas.microsoft.com/office/drawing/2014/main" xmlns="" id="{9073579E-FD92-4879-A168-00308669A1D6}"/>
                </a:ext>
              </a:extLst>
            </p:cNvPr>
            <p:cNvSpPr txBox="1"/>
            <p:nvPr/>
          </p:nvSpPr>
          <p:spPr>
            <a:xfrm>
              <a:off x="4856061" y="1684943"/>
              <a:ext cx="2935362" cy="1015663"/>
            </a:xfrm>
            <a:prstGeom prst="rect">
              <a:avLst/>
            </a:prstGeom>
            <a:noFill/>
          </p:spPr>
          <p:txBody>
            <a:bodyPr wrap="square">
              <a:spAutoFit/>
            </a:bodyPr>
            <a:lstStyle/>
            <a:p>
              <a:pPr algn="ctr">
                <a:defRPr/>
              </a:pPr>
              <a:r>
                <a:rPr lang="en-US" sz="3000" b="1" dirty="0">
                  <a:solidFill>
                    <a:srgbClr val="FF3300"/>
                  </a:solidFill>
                  <a:latin typeface="Calibri" panose="020F0502020204030204" pitchFamily="34" charset="0"/>
                  <a:cs typeface="Calibri" panose="020F0502020204030204" pitchFamily="34" charset="0"/>
                </a:rPr>
                <a:t>Nghe </a:t>
              </a:r>
              <a:r>
                <a:rPr lang="en-US" sz="3000" b="1" dirty="0" err="1">
                  <a:solidFill>
                    <a:srgbClr val="FF3300"/>
                  </a:solidFill>
                  <a:latin typeface="Calibri" panose="020F0502020204030204" pitchFamily="34" charset="0"/>
                  <a:cs typeface="Calibri" panose="020F0502020204030204" pitchFamily="34" charset="0"/>
                </a:rPr>
                <a:t>bạn</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góp</a:t>
              </a:r>
              <a:r>
                <a:rPr lang="en-US" sz="3000" b="1" dirty="0">
                  <a:solidFill>
                    <a:srgbClr val="FF3300"/>
                  </a:solidFill>
                  <a:latin typeface="Calibri" panose="020F0502020204030204" pitchFamily="34" charset="0"/>
                  <a:cs typeface="Calibri" panose="020F0502020204030204" pitchFamily="34" charset="0"/>
                </a:rPr>
                <a:t> ý </a:t>
              </a:r>
              <a:r>
                <a:rPr lang="en-US" sz="3000" b="1" dirty="0" err="1">
                  <a:solidFill>
                    <a:srgbClr val="FF3300"/>
                  </a:solidFill>
                  <a:latin typeface="Calibri" panose="020F0502020204030204" pitchFamily="34" charset="0"/>
                  <a:cs typeface="Calibri" panose="020F0502020204030204" pitchFamily="34" charset="0"/>
                </a:rPr>
                <a:t>cho</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bài</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viết</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của</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mình</a:t>
              </a:r>
              <a:endParaRPr lang="en-US" sz="3000" dirty="0">
                <a:solidFill>
                  <a:prstClr val="black"/>
                </a:solidFill>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1B08E86F-13D8-4A0B-A1C6-32240508E1C4}"/>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a16="http://schemas.microsoft.com/office/drawing/2014/main" xmlns="" id="{B8CF6E57-FBA2-479C-857E-A36137F9E2C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a16="http://schemas.microsoft.com/office/drawing/2014/main" xmlns="" id="{08FA5F37-9713-4647-B5CF-D7D7AC1869F5}"/>
                </a:ext>
              </a:extLst>
            </p:cNvPr>
            <p:cNvSpPr txBox="1"/>
            <p:nvPr/>
          </p:nvSpPr>
          <p:spPr>
            <a:xfrm>
              <a:off x="9314724" y="2416016"/>
              <a:ext cx="2258633" cy="1015663"/>
            </a:xfrm>
            <a:prstGeom prst="rect">
              <a:avLst/>
            </a:prstGeom>
            <a:noFill/>
          </p:spPr>
          <p:txBody>
            <a:bodyPr wrap="square">
              <a:spAutoFit/>
            </a:bodyPr>
            <a:lstStyle/>
            <a:p>
              <a:pPr algn="ctr">
                <a:defRPr/>
              </a:pPr>
              <a:r>
                <a:rPr lang="en-US" sz="3000" b="1" dirty="0" err="1">
                  <a:solidFill>
                    <a:srgbClr val="FF0066"/>
                  </a:solidFill>
                  <a:latin typeface="Calibri" panose="020F0502020204030204" pitchFamily="34" charset="0"/>
                  <a:cs typeface="Calibri" panose="020F0502020204030204" pitchFamily="34" charset="0"/>
                </a:rPr>
                <a:t>Sửa</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lại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bài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cho</a:t>
              </a:r>
              <a:r>
                <a:rPr lang="en-US" sz="3000" b="1" dirty="0">
                  <a:solidFill>
                    <a:srgbClr val="FF0066"/>
                  </a:solidFill>
                  <a:latin typeface="Calibri" panose="020F0502020204030204" pitchFamily="34" charset="0"/>
                  <a:cs typeface="Calibri" panose="020F0502020204030204" pitchFamily="34" charset="0"/>
                </a:rPr>
                <a:t> hay </a:t>
              </a:r>
              <a:r>
                <a:rPr lang="en-US" sz="3000" b="1" dirty="0" err="1">
                  <a:solidFill>
                    <a:srgbClr val="FF0066"/>
                  </a:solidFill>
                  <a:latin typeface="Calibri" panose="020F0502020204030204" pitchFamily="34" charset="0"/>
                  <a:cs typeface="Calibri" panose="020F0502020204030204" pitchFamily="34" charset="0"/>
                </a:rPr>
                <a:t>hơn</a:t>
              </a:r>
              <a:endParaRPr lang="en-US" sz="3000" dirty="0">
                <a:solidFill>
                  <a:prstClr val="black"/>
                </a:solidFill>
                <a:latin typeface="Calibri" panose="020F0502020204030204" pitchFamily="34" charset="0"/>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a16="http://schemas.microsoft.com/office/drawing/2014/main" xmlns="" id="{FBDD1806-7EB3-4A94-AF57-E299DA5B1C25}"/>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180311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strVal val="#ppt_w*0.7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animEffect transition="in" filter="fade">
                                      <p:cBhvr>
                                        <p:cTn id="17"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53" presetClass="entr" presetSubtype="16" fill="hold" nodeType="withEffect">
                                  <p:stCondLst>
                                    <p:cond delay="10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C2A95A7B-60FC-4323-99D5-5CA65769676E}"/>
              </a:ext>
            </a:extLst>
          </p:cNvPr>
          <p:cNvGrpSpPr/>
          <p:nvPr/>
        </p:nvGrpSpPr>
        <p:grpSpPr>
          <a:xfrm>
            <a:off x="1874262" y="1400876"/>
            <a:ext cx="8869937" cy="1366288"/>
            <a:chOff x="5835193" y="1564848"/>
            <a:chExt cx="4157220" cy="955172"/>
          </a:xfrm>
          <a:solidFill>
            <a:srgbClr val="BDEEFF"/>
          </a:solidFill>
        </p:grpSpPr>
        <p:sp>
          <p:nvSpPr>
            <p:cNvPr id="14" name="Rounded Rectangular Callout 28">
              <a:extLst>
                <a:ext uri="{FF2B5EF4-FFF2-40B4-BE49-F238E27FC236}">
                  <a16:creationId xmlns:a16="http://schemas.microsoft.com/office/drawing/2014/main" xmlns="" id="{FBAAD2E0-2FB4-48F3-A32B-DB252C2C683B}"/>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12F1258C-58CE-4093-9737-7874722FFD08}"/>
                </a:ext>
              </a:extLst>
            </p:cNvPr>
            <p:cNvSpPr/>
            <p:nvPr/>
          </p:nvSpPr>
          <p:spPr>
            <a:xfrm>
              <a:off x="5979062" y="1664239"/>
              <a:ext cx="3831999" cy="855781"/>
            </a:xfrm>
            <a:prstGeom prst="rect">
              <a:avLst/>
            </a:prstGeom>
            <a:grp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Sau khi học xong bài hôm nay, em có cảm nhận hay ý kiến gì không?</a:t>
              </a:r>
              <a:endParaRPr kumimoji="0" lang="en-US" sz="3600" b="1" i="0" u="none" strike="noStrike" kern="1200" cap="none" spc="0" normalizeH="0" baseline="0" noProof="0" dirty="0">
                <a:ln>
                  <a:noFill/>
                </a:ln>
                <a:solidFill>
                  <a:srgbClr val="75707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2" name="Picture 11">
            <a:extLst>
              <a:ext uri="{FF2B5EF4-FFF2-40B4-BE49-F238E27FC236}">
                <a16:creationId xmlns:a16="http://schemas.microsoft.com/office/drawing/2014/main" xmlns="" id="{8E221B83-170C-4819-B7C6-12122363368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6533" y="3078692"/>
            <a:ext cx="3349125" cy="2599830"/>
          </a:xfrm>
          <a:prstGeom prst="rect">
            <a:avLst/>
          </a:prstGeom>
        </p:spPr>
      </p:pic>
    </p:spTree>
    <p:extLst>
      <p:ext uri="{BB962C8B-B14F-4D97-AF65-F5344CB8AC3E}">
        <p14:creationId xmlns:p14="http://schemas.microsoft.com/office/powerpoint/2010/main" val="4557578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561;p23"/>
          <p:cNvSpPr/>
          <p:nvPr/>
        </p:nvSpPr>
        <p:spPr>
          <a:xfrm>
            <a:off x="1773623" y="2245417"/>
            <a:ext cx="7536499" cy="244499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20000"/>
              <a:lumOff val="80000"/>
            </a:schemeClr>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descr="A blue and orange text&#10;&#10;AI-generated content may be incorrect.">
            <a:extLst>
              <a:ext uri="{FF2B5EF4-FFF2-40B4-BE49-F238E27FC236}">
                <a16:creationId xmlns:a16="http://schemas.microsoft.com/office/drawing/2014/main" xmlns="" id="{92D94001-861D-F7B4-218F-36A83FF0E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341655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400"/>
            <a:ext cx="12192000" cy="6908800"/>
          </a:xfrm>
          <a:custGeom>
            <a:avLst/>
            <a:gdLst/>
            <a:ahLst/>
            <a:cxnLst/>
            <a:rect l="l" t="t" r="r" b="b"/>
            <a:pathLst>
              <a:path w="19708022" h="13130470">
                <a:moveTo>
                  <a:pt x="0" y="0"/>
                </a:moveTo>
                <a:lnTo>
                  <a:pt x="19708022" y="0"/>
                </a:lnTo>
                <a:lnTo>
                  <a:pt x="19708022" y="13130470"/>
                </a:lnTo>
                <a:lnTo>
                  <a:pt x="0" y="13130470"/>
                </a:lnTo>
                <a:lnTo>
                  <a:pt x="0" y="0"/>
                </a:lnTo>
                <a:close/>
              </a:path>
            </a:pathLst>
          </a:custGeom>
          <a:blipFill>
            <a:blip r:embed="rId2"/>
            <a:srcRect/>
            <a:stretch>
              <a:fillRect l="-1" t="367" r="-7764" b="-27070"/>
            </a:stretch>
          </a:blipFill>
        </p:spPr>
        <p:txBody>
          <a:bodyPr/>
          <a:lstStyle/>
          <a:p>
            <a:pPr defTabSz="609630"/>
            <a:endParaRPr lang="en-US" sz="1200">
              <a:solidFill>
                <a:prstClr val="black"/>
              </a:solidFill>
              <a:latin typeface="Calibri"/>
            </a:endParaRPr>
          </a:p>
        </p:txBody>
      </p:sp>
      <p:sp>
        <p:nvSpPr>
          <p:cNvPr id="3" name="Freeform 3"/>
          <p:cNvSpPr/>
          <p:nvPr/>
        </p:nvSpPr>
        <p:spPr>
          <a:xfrm>
            <a:off x="6705600" y="2231"/>
            <a:ext cx="4819396" cy="6934383"/>
          </a:xfrm>
          <a:custGeom>
            <a:avLst/>
            <a:gdLst/>
            <a:ahLst/>
            <a:cxnLst/>
            <a:rect l="l" t="t" r="r" b="b"/>
            <a:pathLst>
              <a:path w="7229094" h="10401574">
                <a:moveTo>
                  <a:pt x="0" y="0"/>
                </a:moveTo>
                <a:lnTo>
                  <a:pt x="7229094" y="0"/>
                </a:lnTo>
                <a:lnTo>
                  <a:pt x="7229094" y="10401574"/>
                </a:lnTo>
                <a:lnTo>
                  <a:pt x="0" y="104015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667295" y="1549400"/>
            <a:ext cx="2906131" cy="5185529"/>
          </a:xfrm>
          <a:custGeom>
            <a:avLst/>
            <a:gdLst/>
            <a:ahLst/>
            <a:cxnLst/>
            <a:rect l="l" t="t" r="r" b="b"/>
            <a:pathLst>
              <a:path w="2923416" h="5095279">
                <a:moveTo>
                  <a:pt x="0" y="0"/>
                </a:moveTo>
                <a:lnTo>
                  <a:pt x="2923416" y="0"/>
                </a:lnTo>
                <a:lnTo>
                  <a:pt x="2923416" y="5095279"/>
                </a:lnTo>
                <a:lnTo>
                  <a:pt x="0" y="5095279"/>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pic>
        <p:nvPicPr>
          <p:cNvPr id="12" name="Picture 11"/>
          <p:cNvPicPr>
            <a:picLocks noChangeAspect="1"/>
          </p:cNvPicPr>
          <p:nvPr/>
        </p:nvPicPr>
        <p:blipFill>
          <a:blip r:embed="rId5"/>
          <a:stretch>
            <a:fillRect/>
          </a:stretch>
        </p:blipFill>
        <p:spPr>
          <a:xfrm>
            <a:off x="2844800" y="983812"/>
            <a:ext cx="7088231" cy="5998984"/>
          </a:xfrm>
          <a:prstGeom prst="rect">
            <a:avLst/>
          </a:prstGeom>
        </p:spPr>
      </p:pic>
      <p:sp>
        <p:nvSpPr>
          <p:cNvPr id="25" name="Freeform 2"/>
          <p:cNvSpPr/>
          <p:nvPr/>
        </p:nvSpPr>
        <p:spPr>
          <a:xfrm>
            <a:off x="50800" y="3495964"/>
            <a:ext cx="3048000" cy="3255129"/>
          </a:xfrm>
          <a:custGeom>
            <a:avLst/>
            <a:gdLst/>
            <a:ahLst/>
            <a:cxnLst/>
            <a:rect l="l" t="t" r="r" b="b"/>
            <a:pathLst>
              <a:path w="6933438" h="8229600">
                <a:moveTo>
                  <a:pt x="0" y="0"/>
                </a:moveTo>
                <a:lnTo>
                  <a:pt x="6933438" y="0"/>
                </a:lnTo>
                <a:lnTo>
                  <a:pt x="6933438" y="8229600"/>
                </a:lnTo>
                <a:lnTo>
                  <a:pt x="0" y="822960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26" name="Freeform 4"/>
          <p:cNvSpPr/>
          <p:nvPr/>
        </p:nvSpPr>
        <p:spPr>
          <a:xfrm>
            <a:off x="135235" y="20782"/>
            <a:ext cx="3739695" cy="2773313"/>
          </a:xfrm>
          <a:custGeom>
            <a:avLst/>
            <a:gdLst/>
            <a:ahLst/>
            <a:cxnLst/>
            <a:rect l="l" t="t" r="r" b="b"/>
            <a:pathLst>
              <a:path w="10758106" h="8122370">
                <a:moveTo>
                  <a:pt x="0" y="0"/>
                </a:moveTo>
                <a:lnTo>
                  <a:pt x="10758105" y="0"/>
                </a:lnTo>
                <a:lnTo>
                  <a:pt x="10758105" y="8122370"/>
                </a:lnTo>
                <a:lnTo>
                  <a:pt x="0" y="812237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xmlns="" id="{1C8A6806-542E-CE30-6046-05EB17401C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3622" y="217731"/>
            <a:ext cx="1537498" cy="1537498"/>
          </a:xfrm>
          <a:prstGeom prst="rect">
            <a:avLst/>
          </a:prstGeom>
        </p:spPr>
      </p:pic>
    </p:spTree>
    <p:extLst>
      <p:ext uri="{BB962C8B-B14F-4D97-AF65-F5344CB8AC3E}">
        <p14:creationId xmlns:p14="http://schemas.microsoft.com/office/powerpoint/2010/main" val="2705834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400"/>
            <a:ext cx="12192000" cy="6908800"/>
          </a:xfrm>
          <a:custGeom>
            <a:avLst/>
            <a:gdLst/>
            <a:ahLst/>
            <a:cxnLst/>
            <a:rect l="l" t="t" r="r" b="b"/>
            <a:pathLst>
              <a:path w="19708022" h="13130470">
                <a:moveTo>
                  <a:pt x="0" y="0"/>
                </a:moveTo>
                <a:lnTo>
                  <a:pt x="19708022" y="0"/>
                </a:lnTo>
                <a:lnTo>
                  <a:pt x="19708022" y="13130470"/>
                </a:lnTo>
                <a:lnTo>
                  <a:pt x="0" y="13130470"/>
                </a:lnTo>
                <a:lnTo>
                  <a:pt x="0" y="0"/>
                </a:lnTo>
                <a:close/>
              </a:path>
            </a:pathLst>
          </a:custGeom>
          <a:blipFill>
            <a:blip r:embed="rId2"/>
            <a:srcRect/>
            <a:stretch>
              <a:fillRect l="-1" t="367" r="-7764" b="-27070"/>
            </a:stretch>
          </a:blipFill>
        </p:spPr>
        <p:txBody>
          <a:bodyPr/>
          <a:lstStyle/>
          <a:p>
            <a:pPr defTabSz="609630"/>
            <a:endParaRPr lang="en-US" sz="1200">
              <a:solidFill>
                <a:prstClr val="black"/>
              </a:solidFill>
              <a:latin typeface="Calibri"/>
            </a:endParaRPr>
          </a:p>
        </p:txBody>
      </p:sp>
      <p:sp>
        <p:nvSpPr>
          <p:cNvPr id="3" name="Freeform 3"/>
          <p:cNvSpPr/>
          <p:nvPr/>
        </p:nvSpPr>
        <p:spPr>
          <a:xfrm>
            <a:off x="3161824" y="79643"/>
            <a:ext cx="4819396" cy="6934383"/>
          </a:xfrm>
          <a:custGeom>
            <a:avLst/>
            <a:gdLst/>
            <a:ahLst/>
            <a:cxnLst/>
            <a:rect l="l" t="t" r="r" b="b"/>
            <a:pathLst>
              <a:path w="7229094" h="10401574">
                <a:moveTo>
                  <a:pt x="0" y="0"/>
                </a:moveTo>
                <a:lnTo>
                  <a:pt x="7229094" y="0"/>
                </a:lnTo>
                <a:lnTo>
                  <a:pt x="7229094" y="10401574"/>
                </a:lnTo>
                <a:lnTo>
                  <a:pt x="0" y="104015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5604660" y="0"/>
            <a:ext cx="7172071" cy="5414913"/>
          </a:xfrm>
          <a:custGeom>
            <a:avLst/>
            <a:gdLst/>
            <a:ahLst/>
            <a:cxnLst/>
            <a:rect l="l" t="t" r="r" b="b"/>
            <a:pathLst>
              <a:path w="10758106" h="8122370">
                <a:moveTo>
                  <a:pt x="0" y="0"/>
                </a:moveTo>
                <a:lnTo>
                  <a:pt x="10758105" y="0"/>
                </a:lnTo>
                <a:lnTo>
                  <a:pt x="10758105" y="8122370"/>
                </a:lnTo>
                <a:lnTo>
                  <a:pt x="0" y="812237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121141" y="3776003"/>
            <a:ext cx="2070859" cy="2055328"/>
          </a:xfrm>
          <a:custGeom>
            <a:avLst/>
            <a:gdLst/>
            <a:ahLst/>
            <a:cxnLst/>
            <a:rect l="l" t="t" r="r" b="b"/>
            <a:pathLst>
              <a:path w="3106289" h="3082992">
                <a:moveTo>
                  <a:pt x="0" y="0"/>
                </a:moveTo>
                <a:lnTo>
                  <a:pt x="3106289" y="0"/>
                </a:lnTo>
                <a:lnTo>
                  <a:pt x="3106289" y="3082992"/>
                </a:lnTo>
                <a:lnTo>
                  <a:pt x="0" y="3082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12669" y="3495954"/>
            <a:ext cx="1948944" cy="3396853"/>
          </a:xfrm>
          <a:custGeom>
            <a:avLst/>
            <a:gdLst/>
            <a:ahLst/>
            <a:cxnLst/>
            <a:rect l="l" t="t" r="r" b="b"/>
            <a:pathLst>
              <a:path w="2923416" h="5095279">
                <a:moveTo>
                  <a:pt x="0" y="0"/>
                </a:moveTo>
                <a:lnTo>
                  <a:pt x="2923416" y="0"/>
                </a:lnTo>
                <a:lnTo>
                  <a:pt x="2923416" y="5095279"/>
                </a:lnTo>
                <a:lnTo>
                  <a:pt x="0" y="509527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619583" y="3546835"/>
            <a:ext cx="1257627" cy="3295091"/>
          </a:xfrm>
          <a:custGeom>
            <a:avLst/>
            <a:gdLst/>
            <a:ahLst/>
            <a:cxnLst/>
            <a:rect l="l" t="t" r="r" b="b"/>
            <a:pathLst>
              <a:path w="1886440" h="4942637">
                <a:moveTo>
                  <a:pt x="0" y="0"/>
                </a:moveTo>
                <a:lnTo>
                  <a:pt x="1886440" y="0"/>
                </a:lnTo>
                <a:lnTo>
                  <a:pt x="1886440" y="4942637"/>
                </a:lnTo>
                <a:lnTo>
                  <a:pt x="0" y="4942637"/>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719" y="2232"/>
            <a:ext cx="1705046" cy="1705046"/>
          </a:xfrm>
          <a:prstGeom prst="rect">
            <a:avLst/>
          </a:prstGeom>
        </p:spPr>
      </p:pic>
      <p:sp>
        <p:nvSpPr>
          <p:cNvPr id="9" name="TextBox 8">
            <a:extLst>
              <a:ext uri="{FF2B5EF4-FFF2-40B4-BE49-F238E27FC236}">
                <a16:creationId xmlns:a16="http://schemas.microsoft.com/office/drawing/2014/main" xmlns="" id="{F3D72CC2-AAF1-DFEB-26A6-19A43A7BA3AC}"/>
              </a:ext>
            </a:extLst>
          </p:cNvPr>
          <p:cNvSpPr txBox="1"/>
          <p:nvPr/>
        </p:nvSpPr>
        <p:spPr>
          <a:xfrm>
            <a:off x="2860158" y="5082362"/>
            <a:ext cx="2668772" cy="646331"/>
          </a:xfrm>
          <a:prstGeom prst="rect">
            <a:avLst/>
          </a:prstGeom>
          <a:noFill/>
        </p:spPr>
        <p:txBody>
          <a:bodyPr wrap="square" rtlCol="0">
            <a:spAutoFit/>
          </a:bodyPr>
          <a:lstStyle/>
          <a:p>
            <a:r>
              <a:rPr lang="en-US" sz="3600" b="1" dirty="0">
                <a:solidFill>
                  <a:srgbClr val="FFFF00"/>
                </a:solidFill>
                <a:latin typeface="Cambria" panose="02040503050406030204" pitchFamily="18" charset="0"/>
                <a:ea typeface="Cambria" panose="02040503050406030204" pitchFamily="18" charset="0"/>
              </a:rPr>
              <a:t>(</a:t>
            </a:r>
            <a:r>
              <a:rPr lang="en-US" sz="3600" b="1" dirty="0" err="1">
                <a:solidFill>
                  <a:srgbClr val="FFFF00"/>
                </a:solidFill>
                <a:latin typeface="Cambria" panose="02040503050406030204" pitchFamily="18" charset="0"/>
                <a:ea typeface="Cambria" panose="02040503050406030204" pitchFamily="18" charset="0"/>
              </a:rPr>
              <a:t>Tiết</a:t>
            </a:r>
            <a:r>
              <a:rPr lang="en-US" sz="3600" b="1" dirty="0">
                <a:solidFill>
                  <a:srgbClr val="FFFF00"/>
                </a:solidFill>
                <a:latin typeface="Cambria" panose="02040503050406030204" pitchFamily="18" charset="0"/>
                <a:ea typeface="Cambria" panose="02040503050406030204" pitchFamily="18" charset="0"/>
              </a:rPr>
              <a:t> 3,4)</a:t>
            </a:r>
          </a:p>
        </p:txBody>
      </p:sp>
      <p:pic>
        <p:nvPicPr>
          <p:cNvPr id="15" name="Picture 14">
            <a:extLst>
              <a:ext uri="{FF2B5EF4-FFF2-40B4-BE49-F238E27FC236}">
                <a16:creationId xmlns:a16="http://schemas.microsoft.com/office/drawing/2014/main" xmlns="" id="{7E567E3E-51ED-09C9-B7D4-5C1F08F4218C}"/>
              </a:ext>
            </a:extLst>
          </p:cNvPr>
          <p:cNvPicPr>
            <a:picLocks noChangeAspect="1"/>
          </p:cNvPicPr>
          <p:nvPr/>
        </p:nvPicPr>
        <p:blipFill>
          <a:blip r:embed="rId9"/>
          <a:stretch>
            <a:fillRect/>
          </a:stretch>
        </p:blipFill>
        <p:spPr>
          <a:xfrm>
            <a:off x="0" y="2035653"/>
            <a:ext cx="7651143" cy="29568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AF73D2-11A1-5F0A-85D1-F848779512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8233D832-B3A0-6428-5FDA-27EE1D05B4FD}"/>
              </a:ext>
            </a:extLst>
          </p:cNvPr>
          <p:cNvSpPr/>
          <p:nvPr/>
        </p:nvSpPr>
        <p:spPr>
          <a:xfrm>
            <a:off x="0" y="-25400"/>
            <a:ext cx="12192000" cy="6908800"/>
          </a:xfrm>
          <a:custGeom>
            <a:avLst/>
            <a:gdLst/>
            <a:ahLst/>
            <a:cxnLst/>
            <a:rect l="l" t="t" r="r" b="b"/>
            <a:pathLst>
              <a:path w="19708022" h="13130470">
                <a:moveTo>
                  <a:pt x="0" y="0"/>
                </a:moveTo>
                <a:lnTo>
                  <a:pt x="19708022" y="0"/>
                </a:lnTo>
                <a:lnTo>
                  <a:pt x="19708022" y="13130470"/>
                </a:lnTo>
                <a:lnTo>
                  <a:pt x="0" y="13130470"/>
                </a:lnTo>
                <a:lnTo>
                  <a:pt x="0" y="0"/>
                </a:lnTo>
                <a:close/>
              </a:path>
            </a:pathLst>
          </a:custGeom>
          <a:blipFill>
            <a:blip r:embed="rId2"/>
            <a:srcRect/>
            <a:stretch>
              <a:fillRect l="-1" t="367" r="-7764" b="-270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xmlns="" id="{7544BA9E-BFAF-E2ED-DA73-2CB8A6B20E52}"/>
              </a:ext>
            </a:extLst>
          </p:cNvPr>
          <p:cNvSpPr/>
          <p:nvPr/>
        </p:nvSpPr>
        <p:spPr>
          <a:xfrm>
            <a:off x="6705600" y="2231"/>
            <a:ext cx="4819396" cy="6934383"/>
          </a:xfrm>
          <a:custGeom>
            <a:avLst/>
            <a:gdLst/>
            <a:ahLst/>
            <a:cxnLst/>
            <a:rect l="l" t="t" r="r" b="b"/>
            <a:pathLst>
              <a:path w="7229094" h="10401574">
                <a:moveTo>
                  <a:pt x="0" y="0"/>
                </a:moveTo>
                <a:lnTo>
                  <a:pt x="7229094" y="0"/>
                </a:lnTo>
                <a:lnTo>
                  <a:pt x="7229094" y="10401574"/>
                </a:lnTo>
                <a:lnTo>
                  <a:pt x="0" y="1040157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xmlns="" id="{9E8F1E19-0A23-7220-7746-734183B5A61E}"/>
              </a:ext>
            </a:extLst>
          </p:cNvPr>
          <p:cNvSpPr/>
          <p:nvPr/>
        </p:nvSpPr>
        <p:spPr>
          <a:xfrm>
            <a:off x="8667295" y="1549400"/>
            <a:ext cx="2906131" cy="5185529"/>
          </a:xfrm>
          <a:custGeom>
            <a:avLst/>
            <a:gdLst/>
            <a:ahLst/>
            <a:cxnLst/>
            <a:rect l="l" t="t" r="r" b="b"/>
            <a:pathLst>
              <a:path w="2923416" h="5095279">
                <a:moveTo>
                  <a:pt x="0" y="0"/>
                </a:moveTo>
                <a:lnTo>
                  <a:pt x="2923416" y="0"/>
                </a:lnTo>
                <a:lnTo>
                  <a:pt x="2923416" y="5095279"/>
                </a:lnTo>
                <a:lnTo>
                  <a:pt x="0" y="509527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
            <a:extLst>
              <a:ext uri="{FF2B5EF4-FFF2-40B4-BE49-F238E27FC236}">
                <a16:creationId xmlns:a16="http://schemas.microsoft.com/office/drawing/2014/main" xmlns="" id="{29349F52-4F2E-B290-148D-BC6E7F0A3399}"/>
              </a:ext>
            </a:extLst>
          </p:cNvPr>
          <p:cNvSpPr/>
          <p:nvPr/>
        </p:nvSpPr>
        <p:spPr>
          <a:xfrm>
            <a:off x="50800" y="3495964"/>
            <a:ext cx="3048000" cy="3255129"/>
          </a:xfrm>
          <a:custGeom>
            <a:avLst/>
            <a:gdLst/>
            <a:ahLst/>
            <a:cxnLst/>
            <a:rect l="l" t="t" r="r" b="b"/>
            <a:pathLst>
              <a:path w="6933438" h="8229600">
                <a:moveTo>
                  <a:pt x="0" y="0"/>
                </a:moveTo>
                <a:lnTo>
                  <a:pt x="6933438" y="0"/>
                </a:lnTo>
                <a:lnTo>
                  <a:pt x="6933438" y="8229600"/>
                </a:lnTo>
                <a:lnTo>
                  <a:pt x="0" y="8229600"/>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4">
            <a:extLst>
              <a:ext uri="{FF2B5EF4-FFF2-40B4-BE49-F238E27FC236}">
                <a16:creationId xmlns:a16="http://schemas.microsoft.com/office/drawing/2014/main" xmlns="" id="{49303F19-DB9D-880A-1935-D840AD75306F}"/>
              </a:ext>
            </a:extLst>
          </p:cNvPr>
          <p:cNvSpPr/>
          <p:nvPr/>
        </p:nvSpPr>
        <p:spPr>
          <a:xfrm>
            <a:off x="135235" y="20782"/>
            <a:ext cx="3739695" cy="2773313"/>
          </a:xfrm>
          <a:custGeom>
            <a:avLst/>
            <a:gdLst/>
            <a:ahLst/>
            <a:cxnLst/>
            <a:rect l="l" t="t" r="r" b="b"/>
            <a:pathLst>
              <a:path w="10758106" h="8122370">
                <a:moveTo>
                  <a:pt x="0" y="0"/>
                </a:moveTo>
                <a:lnTo>
                  <a:pt x="10758105" y="0"/>
                </a:lnTo>
                <a:lnTo>
                  <a:pt x="10758105" y="8122370"/>
                </a:lnTo>
                <a:lnTo>
                  <a:pt x="0" y="8122370"/>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red and green text&#10;&#10;AI-generated content may be incorrect.">
            <a:extLst>
              <a:ext uri="{FF2B5EF4-FFF2-40B4-BE49-F238E27FC236}">
                <a16:creationId xmlns:a16="http://schemas.microsoft.com/office/drawing/2014/main" xmlns="" id="{E779EBD5-EB25-EE33-22BB-DD12F7E61A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2799" y="1073307"/>
            <a:ext cx="6395258" cy="5243014"/>
          </a:xfrm>
          <a:prstGeom prst="rect">
            <a:avLst/>
          </a:prstGeom>
        </p:spPr>
      </p:pic>
    </p:spTree>
    <p:extLst>
      <p:ext uri="{BB962C8B-B14F-4D97-AF65-F5344CB8AC3E}">
        <p14:creationId xmlns:p14="http://schemas.microsoft.com/office/powerpoint/2010/main" val="2183117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E9BAF17-C8D4-4E75-A367-7F08F5F862BB}"/>
              </a:ext>
            </a:extLst>
          </p:cNvPr>
          <p:cNvGrpSpPr/>
          <p:nvPr/>
        </p:nvGrpSpPr>
        <p:grpSpPr>
          <a:xfrm>
            <a:off x="314323" y="0"/>
            <a:ext cx="11734804" cy="1371600"/>
            <a:chOff x="1718222" y="192870"/>
            <a:chExt cx="5407293" cy="1371600"/>
          </a:xfrm>
        </p:grpSpPr>
        <p:sp>
          <p:nvSpPr>
            <p:cNvPr id="19" name="Google Shape;1352;p29">
              <a:extLst>
                <a:ext uri="{FF2B5EF4-FFF2-40B4-BE49-F238E27FC236}">
                  <a16:creationId xmlns:a16="http://schemas.microsoft.com/office/drawing/2014/main" xmlns="" id="{3A0D9F24-60C5-4890-A13B-A96DC3B096BA}"/>
                </a:ext>
              </a:extLst>
            </p:cNvPr>
            <p:cNvSpPr/>
            <p:nvPr/>
          </p:nvSpPr>
          <p:spPr>
            <a:xfrm>
              <a:off x="2227351" y="625942"/>
              <a:ext cx="484110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0" name="Google Shape;697;p24">
              <a:extLst>
                <a:ext uri="{FF2B5EF4-FFF2-40B4-BE49-F238E27FC236}">
                  <a16:creationId xmlns:a16="http://schemas.microsoft.com/office/drawing/2014/main" xmlns="" id="{DB1EAEA1-40E7-4C0A-88DD-D32C0229E95D}"/>
                </a:ext>
              </a:extLst>
            </p:cNvPr>
            <p:cNvSpPr txBox="1">
              <a:spLocks/>
            </p:cNvSpPr>
            <p:nvPr/>
          </p:nvSpPr>
          <p:spPr>
            <a:xfrm>
              <a:off x="2170293" y="625942"/>
              <a:ext cx="4955222"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algn="just">
                <a:spcBef>
                  <a:spcPts val="0"/>
                </a:spcBef>
                <a:spcAft>
                  <a:spcPts val="0"/>
                </a:spcAft>
              </a:pP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1. </a:t>
              </a:r>
              <a:r>
                <a:rPr lang="en-US" sz="2500" b="1"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Nói</a:t>
              </a: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2500" b="1"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về</a:t>
              </a: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2500" b="1"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ngôi</a:t>
              </a: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2500" b="1"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trường</a:t>
              </a: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2500" b="1"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của</a:t>
              </a: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2500" b="1"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em</a:t>
              </a: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2500" b="1"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hoặc</a:t>
              </a: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2500" b="1"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ngôi</a:t>
              </a: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2500" b="1"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trường</a:t>
              </a: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2500" b="1"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mà</a:t>
              </a: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2500" b="1"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em</a:t>
              </a: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2500" b="1"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mơ</a:t>
              </a: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2500" b="1"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ước</a:t>
              </a:r>
              <a:r>
                <a:rPr lang="en-US" sz="25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a:t>
              </a:r>
              <a:endParaRPr lang="en-US" sz="25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pic>
          <p:nvPicPr>
            <p:cNvPr id="21" name="Picture 20">
              <a:extLst>
                <a:ext uri="{FF2B5EF4-FFF2-40B4-BE49-F238E27FC236}">
                  <a16:creationId xmlns:a16="http://schemas.microsoft.com/office/drawing/2014/main" xmlns="" id="{4BD57900-9277-4727-B4DD-0E7C4FC00D7C}"/>
                </a:ext>
              </a:extLst>
            </p:cNvPr>
            <p:cNvPicPr>
              <a:picLocks noChangeAspect="1"/>
            </p:cNvPicPr>
            <p:nvPr/>
          </p:nvPicPr>
          <p:blipFill>
            <a:blip r:embed="rId3"/>
            <a:stretch>
              <a:fillRect/>
            </a:stretch>
          </p:blipFill>
          <p:spPr>
            <a:xfrm>
              <a:off x="1718222" y="192870"/>
              <a:ext cx="588131" cy="1371600"/>
            </a:xfrm>
            <a:prstGeom prst="rect">
              <a:avLst/>
            </a:prstGeom>
          </p:spPr>
        </p:pic>
      </p:grpSp>
      <p:pic>
        <p:nvPicPr>
          <p:cNvPr id="4" name="Picture 3">
            <a:extLst>
              <a:ext uri="{FF2B5EF4-FFF2-40B4-BE49-F238E27FC236}">
                <a16:creationId xmlns:a16="http://schemas.microsoft.com/office/drawing/2014/main" xmlns="" id="{4777B461-B0FF-4132-9E4F-242B68D7DCD8}"/>
              </a:ext>
            </a:extLst>
          </p:cNvPr>
          <p:cNvPicPr>
            <a:picLocks noChangeAspect="1"/>
          </p:cNvPicPr>
          <p:nvPr/>
        </p:nvPicPr>
        <p:blipFill>
          <a:blip r:embed="rId4"/>
          <a:stretch>
            <a:fillRect/>
          </a:stretch>
        </p:blipFill>
        <p:spPr>
          <a:xfrm>
            <a:off x="5191124" y="2734394"/>
            <a:ext cx="2009775" cy="1770990"/>
          </a:xfrm>
          <a:prstGeom prst="ellipse">
            <a:avLst/>
          </a:prstGeom>
          <a:ln>
            <a:noFill/>
          </a:ln>
          <a:effectLst>
            <a:softEdge rad="112500"/>
          </a:effectLst>
        </p:spPr>
      </p:pic>
      <p:sp>
        <p:nvSpPr>
          <p:cNvPr id="7" name="Rectangle: Rounded Corners 6">
            <a:extLst>
              <a:ext uri="{FF2B5EF4-FFF2-40B4-BE49-F238E27FC236}">
                <a16:creationId xmlns:a16="http://schemas.microsoft.com/office/drawing/2014/main" xmlns="" id="{F2299921-47F7-40FB-BE2C-23B5371B336B}"/>
              </a:ext>
            </a:extLst>
          </p:cNvPr>
          <p:cNvSpPr/>
          <p:nvPr/>
        </p:nvSpPr>
        <p:spPr>
          <a:xfrm>
            <a:off x="1504950" y="1804672"/>
            <a:ext cx="3181350" cy="1181100"/>
          </a:xfrm>
          <a:prstGeom prst="roundRect">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Màu</a:t>
            </a: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sơn</a:t>
            </a: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của</a:t>
            </a: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trường</a:t>
            </a: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lớp</a:t>
            </a:r>
            <a:endPar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39" name="Rectangle: Rounded Corners 38">
            <a:extLst>
              <a:ext uri="{FF2B5EF4-FFF2-40B4-BE49-F238E27FC236}">
                <a16:creationId xmlns:a16="http://schemas.microsoft.com/office/drawing/2014/main" xmlns="" id="{5E7F3B82-54F2-4311-9488-9A3E31A1EB74}"/>
              </a:ext>
            </a:extLst>
          </p:cNvPr>
          <p:cNvSpPr/>
          <p:nvPr/>
        </p:nvSpPr>
        <p:spPr>
          <a:xfrm>
            <a:off x="1504950" y="3429000"/>
            <a:ext cx="3181350" cy="1181100"/>
          </a:xfrm>
          <a:prstGeom prst="roundRect">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2.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Sân</a:t>
            </a: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trường</a:t>
            </a:r>
            <a:endPar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43" name="Rectangle: Rounded Corners 42">
            <a:extLst>
              <a:ext uri="{FF2B5EF4-FFF2-40B4-BE49-F238E27FC236}">
                <a16:creationId xmlns:a16="http://schemas.microsoft.com/office/drawing/2014/main" xmlns="" id="{8B53D924-9E7A-4447-8EA2-984FE413415C}"/>
              </a:ext>
            </a:extLst>
          </p:cNvPr>
          <p:cNvSpPr/>
          <p:nvPr/>
        </p:nvSpPr>
        <p:spPr>
          <a:xfrm>
            <a:off x="1857375" y="4944524"/>
            <a:ext cx="3181350" cy="1181100"/>
          </a:xfrm>
          <a:prstGeom prst="roundRect">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3.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Vườn</a:t>
            </a: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trường</a:t>
            </a:r>
            <a:endPar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48" name="Rectangle: Rounded Corners 47">
            <a:extLst>
              <a:ext uri="{FF2B5EF4-FFF2-40B4-BE49-F238E27FC236}">
                <a16:creationId xmlns:a16="http://schemas.microsoft.com/office/drawing/2014/main" xmlns="" id="{6BB2C6A0-7A80-4D60-A994-C6FC4B0663DA}"/>
              </a:ext>
            </a:extLst>
          </p:cNvPr>
          <p:cNvSpPr/>
          <p:nvPr/>
        </p:nvSpPr>
        <p:spPr>
          <a:xfrm>
            <a:off x="7410450" y="2553749"/>
            <a:ext cx="3810000" cy="1181100"/>
          </a:xfrm>
          <a:prstGeom prst="roundRect">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4.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Bên</a:t>
            </a: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trong</a:t>
            </a: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lớp</a:t>
            </a: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học</a:t>
            </a:r>
            <a:endPar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xmlns="" id="{A52E9312-E663-47F9-B0C5-52AFB5C727DD}"/>
              </a:ext>
            </a:extLst>
          </p:cNvPr>
          <p:cNvSpPr/>
          <p:nvPr/>
        </p:nvSpPr>
        <p:spPr>
          <a:xfrm>
            <a:off x="7410450" y="4532600"/>
            <a:ext cx="3810000" cy="1181100"/>
          </a:xfrm>
          <a:prstGeom prst="roundRect">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5.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Những</a:t>
            </a: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người</a:t>
            </a: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trong</a:t>
            </a: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trường</a:t>
            </a:r>
            <a:endPar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897221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p:cTn id="32" dur="500" fill="hold"/>
                                        <p:tgtEl>
                                          <p:spTgt spid="50"/>
                                        </p:tgtEl>
                                        <p:attrNameLst>
                                          <p:attrName>ppt_w</p:attrName>
                                        </p:attrNameLst>
                                      </p:cBhvr>
                                      <p:tavLst>
                                        <p:tav tm="0">
                                          <p:val>
                                            <p:fltVal val="0"/>
                                          </p:val>
                                        </p:tav>
                                        <p:tav tm="100000">
                                          <p:val>
                                            <p:strVal val="#ppt_w"/>
                                          </p:val>
                                        </p:tav>
                                      </p:tavLst>
                                    </p:anim>
                                    <p:anim calcmode="lin" valueType="num">
                                      <p:cBhvr>
                                        <p:cTn id="33" dur="500" fill="hold"/>
                                        <p:tgtEl>
                                          <p:spTgt spid="50"/>
                                        </p:tgtEl>
                                        <p:attrNameLst>
                                          <p:attrName>ppt_h</p:attrName>
                                        </p:attrNameLst>
                                      </p:cBhvr>
                                      <p:tavLst>
                                        <p:tav tm="0">
                                          <p:val>
                                            <p:fltVal val="0"/>
                                          </p:val>
                                        </p:tav>
                                        <p:tav tm="100000">
                                          <p:val>
                                            <p:strVal val="#ppt_h"/>
                                          </p:val>
                                        </p:tav>
                                      </p:tavLst>
                                    </p:anim>
                                    <p:animEffect transition="in" filter="fade">
                                      <p:cBhvr>
                                        <p:cTn id="3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9" grpId="0" animBg="1"/>
      <p:bldP spid="43" grpId="0" animBg="1"/>
      <p:bldP spid="48"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18BA46BF-A0E4-4FE4-8F4C-3F20F79F8707}"/>
              </a:ext>
            </a:extLst>
          </p:cNvPr>
          <p:cNvGrpSpPr/>
          <p:nvPr/>
        </p:nvGrpSpPr>
        <p:grpSpPr>
          <a:xfrm>
            <a:off x="896622" y="1368954"/>
            <a:ext cx="3056253" cy="2964921"/>
            <a:chOff x="7149571" y="1239988"/>
            <a:chExt cx="2657475" cy="2607915"/>
          </a:xfrm>
        </p:grpSpPr>
        <p:pic>
          <p:nvPicPr>
            <p:cNvPr id="39" name="图片 2">
              <a:extLst>
                <a:ext uri="{FF2B5EF4-FFF2-40B4-BE49-F238E27FC236}">
                  <a16:creationId xmlns:a16="http://schemas.microsoft.com/office/drawing/2014/main" xmlns="" id="{D8D9EBC1-6306-46DF-BF75-5B2C816FC4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49571" y="1239988"/>
              <a:ext cx="2657475" cy="1524442"/>
            </a:xfrm>
            <a:prstGeom prst="rect">
              <a:avLst/>
            </a:prstGeom>
          </p:spPr>
        </p:pic>
        <p:sp>
          <p:nvSpPr>
            <p:cNvPr id="35" name="Rounded Rectangle 29">
              <a:extLst>
                <a:ext uri="{FF2B5EF4-FFF2-40B4-BE49-F238E27FC236}">
                  <a16:creationId xmlns:a16="http://schemas.microsoft.com/office/drawing/2014/main" xmlns="" id="{41EBA7BC-31F3-4865-B508-6BDFE268F9A6}"/>
                </a:ext>
              </a:extLst>
            </p:cNvPr>
            <p:cNvSpPr/>
            <p:nvPr/>
          </p:nvSpPr>
          <p:spPr>
            <a:xfrm>
              <a:off x="7245810" y="2607355"/>
              <a:ext cx="2540131" cy="1240548"/>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Thảo</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luận</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4</a:t>
              </a:r>
            </a:p>
          </p:txBody>
        </p:sp>
      </p:grpSp>
      <p:grpSp>
        <p:nvGrpSpPr>
          <p:cNvPr id="30" name="Group 29">
            <a:extLst>
              <a:ext uri="{FF2B5EF4-FFF2-40B4-BE49-F238E27FC236}">
                <a16:creationId xmlns:a16="http://schemas.microsoft.com/office/drawing/2014/main" xmlns="" id="{8AA5448F-3889-4515-BBC0-EA7B57D2195A}"/>
              </a:ext>
            </a:extLst>
          </p:cNvPr>
          <p:cNvGrpSpPr/>
          <p:nvPr/>
        </p:nvGrpSpPr>
        <p:grpSpPr>
          <a:xfrm>
            <a:off x="4842384" y="1004329"/>
            <a:ext cx="6793486" cy="1240548"/>
            <a:chOff x="5835193" y="1564848"/>
            <a:chExt cx="4157220" cy="867267"/>
          </a:xfrm>
          <a:solidFill>
            <a:srgbClr val="BDEEFF"/>
          </a:solidFill>
        </p:grpSpPr>
        <p:sp>
          <p:nvSpPr>
            <p:cNvPr id="43" name="Rounded Rectangular Callout 28">
              <a:extLst>
                <a:ext uri="{FF2B5EF4-FFF2-40B4-BE49-F238E27FC236}">
                  <a16:creationId xmlns:a16="http://schemas.microsoft.com/office/drawing/2014/main" xmlns="" id="{47A739B5-F5CF-4773-ABE8-D2E3551FCA8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xmlns="" id="{58808EA6-F892-4059-B070-7BF338757186}"/>
                </a:ext>
              </a:extLst>
            </p:cNvPr>
            <p:cNvSpPr/>
            <p:nvPr/>
          </p:nvSpPr>
          <p:spPr>
            <a:xfrm>
              <a:off x="6017207" y="1675315"/>
              <a:ext cx="3794516" cy="460367"/>
            </a:xfrm>
            <a:prstGeom prst="rect">
              <a:avLst/>
            </a:prstGeom>
            <a:grp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Đọc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lại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từng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câu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hỏi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gợi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ý</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xmlns="" id="{C34E72D5-364D-4D72-9FF0-EC1DF2F0D7D0}"/>
              </a:ext>
            </a:extLst>
          </p:cNvPr>
          <p:cNvGrpSpPr/>
          <p:nvPr/>
        </p:nvGrpSpPr>
        <p:grpSpPr>
          <a:xfrm>
            <a:off x="4813809" y="2920673"/>
            <a:ext cx="6793486" cy="1507403"/>
            <a:chOff x="5835193" y="1564848"/>
            <a:chExt cx="4157220" cy="867267"/>
          </a:xfrm>
          <a:solidFill>
            <a:srgbClr val="BDEEFF"/>
          </a:solidFill>
        </p:grpSpPr>
        <p:sp>
          <p:nvSpPr>
            <p:cNvPr id="48" name="Rounded Rectangular Callout 28">
              <a:extLst>
                <a:ext uri="{FF2B5EF4-FFF2-40B4-BE49-F238E27FC236}">
                  <a16:creationId xmlns:a16="http://schemas.microsoft.com/office/drawing/2014/main" xmlns="" id="{BFF707ED-80C0-412C-AFC0-4C8C45FB5AB2}"/>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xmlns="" id="{B69FE59B-AE8B-482A-97D1-3C61D193262A}"/>
                </a:ext>
              </a:extLst>
            </p:cNvPr>
            <p:cNvSpPr/>
            <p:nvPr/>
          </p:nvSpPr>
          <p:spPr>
            <a:xfrm>
              <a:off x="6007022" y="1568849"/>
              <a:ext cx="3794516" cy="863266"/>
            </a:xfrm>
            <a:prstGeom prst="rect">
              <a:avLst/>
            </a:prstGeom>
            <a:grp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Chia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sẻ</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với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về</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trường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mơ</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ước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3261107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369B32DA-A0E5-4769-BBD1-E012D61E265E}"/>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a:defRPr/>
            </a:pPr>
            <a:r>
              <a:rPr lang="en-US" sz="7200"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Chia </a:t>
            </a:r>
            <a:r>
              <a:rPr lang="en-US" sz="7200" spc="-15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sẻ</a:t>
            </a:r>
            <a:endParaRPr lang="en-US" sz="7200"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a16="http://schemas.microsoft.com/office/drawing/2014/main" xmlns="" id="{BFED84D0-204F-4F3F-B974-4CB48E02A0BF}"/>
              </a:ext>
            </a:extLst>
          </p:cNvPr>
          <p:cNvPicPr>
            <a:picLocks noChangeAspect="1"/>
          </p:cNvPicPr>
          <p:nvPr/>
        </p:nvPicPr>
        <p:blipFill rotWithShape="1">
          <a:blip r:embed="rId3">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13" name="Picture 12" descr="Icon&#10;&#10;Description automatically generated with low confidence">
            <a:extLst>
              <a:ext uri="{FF2B5EF4-FFF2-40B4-BE49-F238E27FC236}">
                <a16:creationId xmlns:a16="http://schemas.microsoft.com/office/drawing/2014/main" xmlns="" id="{00B2D67B-2982-4379-A924-59AF3440B93B}"/>
              </a:ext>
            </a:extLst>
          </p:cNvPr>
          <p:cNvPicPr>
            <a:picLocks noChangeAspect="1"/>
          </p:cNvPicPr>
          <p:nvPr/>
        </p:nvPicPr>
        <p:blipFill rotWithShape="1">
          <a:blip r:embed="rId4">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14" name="Group 13">
            <a:extLst>
              <a:ext uri="{FF2B5EF4-FFF2-40B4-BE49-F238E27FC236}">
                <a16:creationId xmlns:a16="http://schemas.microsoft.com/office/drawing/2014/main" xmlns="" id="{C8DA2B70-6A6D-4FB3-A7EB-9E354ACEED13}"/>
              </a:ext>
            </a:extLst>
          </p:cNvPr>
          <p:cNvGrpSpPr/>
          <p:nvPr/>
        </p:nvGrpSpPr>
        <p:grpSpPr>
          <a:xfrm>
            <a:off x="449660" y="1005840"/>
            <a:ext cx="3609269" cy="2194560"/>
            <a:chOff x="449660" y="1005840"/>
            <a:chExt cx="3609269" cy="2194560"/>
          </a:xfrm>
        </p:grpSpPr>
        <p:pic>
          <p:nvPicPr>
            <p:cNvPr id="15" name="Picture 14" descr="Background pattern&#10;&#10;Description automatically generated">
              <a:extLst>
                <a:ext uri="{FF2B5EF4-FFF2-40B4-BE49-F238E27FC236}">
                  <a16:creationId xmlns:a16="http://schemas.microsoft.com/office/drawing/2014/main" xmlns="" id="{BB0E52DF-7EDE-46B8-B074-C934C1AA3C94}"/>
                </a:ext>
              </a:extLst>
            </p:cNvPr>
            <p:cNvPicPr>
              <a:picLocks noChangeAspect="1"/>
            </p:cNvPicPr>
            <p:nvPr/>
          </p:nvPicPr>
          <p:blipFill rotWithShape="1">
            <a:blip r:embed="rId5">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16" name="TextBox 15">
              <a:extLst>
                <a:ext uri="{FF2B5EF4-FFF2-40B4-BE49-F238E27FC236}">
                  <a16:creationId xmlns:a16="http://schemas.microsoft.com/office/drawing/2014/main" xmlns="" id="{81359C9B-DE84-43FE-B5F6-F8341C10AF04}"/>
                </a:ext>
              </a:extLst>
            </p:cNvPr>
            <p:cNvSpPr txBox="1"/>
            <p:nvPr/>
          </p:nvSpPr>
          <p:spPr>
            <a:xfrm>
              <a:off x="1040251" y="1738850"/>
              <a:ext cx="2356646" cy="769441"/>
            </a:xfrm>
            <a:prstGeom prst="rect">
              <a:avLst/>
            </a:prstGeom>
            <a:noFill/>
          </p:spPr>
          <p:txBody>
            <a:bodyPr wrap="square" rtlCol="0">
              <a:spAutoFit/>
            </a:bodyPr>
            <a:lstStyle/>
            <a:p>
              <a:pPr>
                <a:defRPr/>
              </a:pPr>
              <a:r>
                <a:rPr lang="en-US" sz="4400" b="1" dirty="0" err="1">
                  <a:solidFill>
                    <a:srgbClr val="F52D6B"/>
                  </a:solidFill>
                  <a:latin typeface="Arial-Rounded" panose="020B0500000000000000" pitchFamily="34" charset="0"/>
                  <a:ea typeface="Arial-Rounded" panose="020B0500000000000000" pitchFamily="34" charset="0"/>
                  <a:cs typeface="Arial-Rounded" panose="020B0500000000000000" pitchFamily="34" charset="0"/>
                </a:rPr>
                <a:t>Trình</a:t>
              </a:r>
              <a:r>
                <a:rPr lang="en-US" sz="4400" b="1" dirty="0">
                  <a:solidFill>
                    <a:srgbClr val="F52D6B"/>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52D6B"/>
                  </a:solidFill>
                  <a:latin typeface="Arial-Rounded" panose="020B0500000000000000" pitchFamily="34" charset="0"/>
                  <a:ea typeface="Arial-Rounded" panose="020B0500000000000000" pitchFamily="34" charset="0"/>
                  <a:cs typeface="Arial-Rounded" panose="020B0500000000000000" pitchFamily="34" charset="0"/>
                </a:rPr>
                <a:t>bày</a:t>
              </a:r>
              <a:endParaRPr lang="en-US" sz="4400" b="1" dirty="0">
                <a:solidFill>
                  <a:srgbClr val="F52D6B"/>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xmlns="" id="{E2338CF3-81E5-4C4D-B132-A3D2F577A440}"/>
              </a:ext>
            </a:extLst>
          </p:cNvPr>
          <p:cNvGrpSpPr/>
          <p:nvPr/>
        </p:nvGrpSpPr>
        <p:grpSpPr>
          <a:xfrm>
            <a:off x="8133073" y="822960"/>
            <a:ext cx="3190991" cy="2560320"/>
            <a:chOff x="8133073" y="822960"/>
            <a:chExt cx="3190991" cy="2560320"/>
          </a:xfrm>
        </p:grpSpPr>
        <p:pic>
          <p:nvPicPr>
            <p:cNvPr id="18" name="Picture 17" descr="Background pattern&#10;&#10;Description automatically generated">
              <a:extLst>
                <a:ext uri="{FF2B5EF4-FFF2-40B4-BE49-F238E27FC236}">
                  <a16:creationId xmlns:a16="http://schemas.microsoft.com/office/drawing/2014/main" xmlns="" id="{B5561668-0707-4D34-AF22-FA0DCF32BE59}"/>
                </a:ext>
              </a:extLst>
            </p:cNvPr>
            <p:cNvPicPr>
              <a:picLocks noChangeAspect="1"/>
            </p:cNvPicPr>
            <p:nvPr/>
          </p:nvPicPr>
          <p:blipFill rotWithShape="1">
            <a:blip r:embed="rId5">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20" name="TextBox 19">
              <a:extLst>
                <a:ext uri="{FF2B5EF4-FFF2-40B4-BE49-F238E27FC236}">
                  <a16:creationId xmlns:a16="http://schemas.microsoft.com/office/drawing/2014/main" xmlns="" id="{2AC9F5B5-AAB4-4EE8-B0D0-09FA198E6479}"/>
                </a:ext>
              </a:extLst>
            </p:cNvPr>
            <p:cNvSpPr txBox="1"/>
            <p:nvPr/>
          </p:nvSpPr>
          <p:spPr>
            <a:xfrm>
              <a:off x="8722319" y="1718399"/>
              <a:ext cx="2601745" cy="769441"/>
            </a:xfrm>
            <a:prstGeom prst="rect">
              <a:avLst/>
            </a:prstGeom>
            <a:noFill/>
          </p:spPr>
          <p:txBody>
            <a:bodyPr wrap="square" rtlCol="0">
              <a:spAutoFit/>
            </a:bodyPr>
            <a:lstStyle/>
            <a:p>
              <a:pPr>
                <a:defRPr/>
              </a:pPr>
              <a:r>
                <a:rPr lang="en-US" sz="44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Nhận</a:t>
              </a:r>
              <a:r>
                <a:rPr lang="en-US" sz="4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xét</a:t>
              </a:r>
              <a:endParaRPr lang="en-US" sz="4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319467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6" presetClass="entr" presetSubtype="32"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out)">
                                      <p:cBhvr>
                                        <p:cTn id="22" dur="75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6" presetClass="entr" presetSubtype="32"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out)">
                                      <p:cBhvr>
                                        <p:cTn id="3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E9BAF17-C8D4-4E75-A367-7F08F5F862BB}"/>
              </a:ext>
            </a:extLst>
          </p:cNvPr>
          <p:cNvGrpSpPr/>
          <p:nvPr/>
        </p:nvGrpSpPr>
        <p:grpSpPr>
          <a:xfrm>
            <a:off x="106326" y="0"/>
            <a:ext cx="12085673" cy="1524000"/>
            <a:chOff x="1718222" y="192870"/>
            <a:chExt cx="5473127" cy="1524000"/>
          </a:xfrm>
        </p:grpSpPr>
        <p:sp>
          <p:nvSpPr>
            <p:cNvPr id="19" name="Google Shape;1352;p29">
              <a:extLst>
                <a:ext uri="{FF2B5EF4-FFF2-40B4-BE49-F238E27FC236}">
                  <a16:creationId xmlns:a16="http://schemas.microsoft.com/office/drawing/2014/main" xmlns="" id="{3A0D9F24-60C5-4890-A13B-A96DC3B096BA}"/>
                </a:ext>
              </a:extLst>
            </p:cNvPr>
            <p:cNvSpPr/>
            <p:nvPr/>
          </p:nvSpPr>
          <p:spPr>
            <a:xfrm>
              <a:off x="2205406" y="409406"/>
              <a:ext cx="4841106" cy="9385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0" name="Google Shape;697;p24">
              <a:extLst>
                <a:ext uri="{FF2B5EF4-FFF2-40B4-BE49-F238E27FC236}">
                  <a16:creationId xmlns:a16="http://schemas.microsoft.com/office/drawing/2014/main" xmlns="" id="{DB1EAEA1-40E7-4C0A-88DD-D32C0229E95D}"/>
                </a:ext>
              </a:extLst>
            </p:cNvPr>
            <p:cNvSpPr txBox="1">
              <a:spLocks/>
            </p:cNvSpPr>
            <p:nvPr/>
          </p:nvSpPr>
          <p:spPr>
            <a:xfrm>
              <a:off x="2205406" y="549742"/>
              <a:ext cx="4985943" cy="1167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algn="just">
                <a:spcBef>
                  <a:spcPts val="0"/>
                </a:spcBef>
                <a:spcAft>
                  <a:spcPts val="0"/>
                </a:spcAft>
              </a:pPr>
              <a:r>
                <a:rPr lang="en-US" sz="3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2. </a:t>
              </a:r>
              <a:r>
                <a:rPr lang="en-US" sz="3000" b="1"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Viết</a:t>
              </a:r>
              <a:r>
                <a:rPr lang="en-US" sz="3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000" b="1"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đoạn</a:t>
              </a:r>
              <a:r>
                <a:rPr lang="en-US" sz="3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000" b="1"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văn</a:t>
              </a:r>
              <a:r>
                <a:rPr lang="en-US" sz="3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000" b="1"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về</a:t>
              </a:r>
              <a:r>
                <a:rPr lang="en-US" sz="3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000" b="1"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một</a:t>
              </a:r>
              <a:r>
                <a:rPr lang="en-US" sz="3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000" b="1"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người</a:t>
              </a:r>
              <a:r>
                <a:rPr lang="en-US" sz="3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000" b="1"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trong</a:t>
              </a:r>
              <a:r>
                <a:rPr lang="en-US" sz="3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000" b="1"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trường</a:t>
              </a:r>
              <a:r>
                <a:rPr lang="en-US" sz="3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000" b="1"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mà</a:t>
              </a:r>
              <a:r>
                <a:rPr lang="en-US" sz="3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000" b="1"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em</a:t>
              </a:r>
              <a:r>
                <a:rPr lang="en-US" sz="3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000" b="1"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yêu</a:t>
              </a:r>
              <a:r>
                <a:rPr lang="en-US" sz="3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000" b="1"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quý</a:t>
              </a:r>
              <a:r>
                <a:rPr lang="en-US" sz="3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a:t>
              </a:r>
              <a:endParaRPr lang="en-US" sz="30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endParaRPr>
            </a:p>
          </p:txBody>
        </p:sp>
        <p:pic>
          <p:nvPicPr>
            <p:cNvPr id="21" name="Picture 20">
              <a:extLst>
                <a:ext uri="{FF2B5EF4-FFF2-40B4-BE49-F238E27FC236}">
                  <a16:creationId xmlns:a16="http://schemas.microsoft.com/office/drawing/2014/main" xmlns="" id="{4BD57900-9277-4727-B4DD-0E7C4FC00D7C}"/>
                </a:ext>
              </a:extLst>
            </p:cNvPr>
            <p:cNvPicPr>
              <a:picLocks noChangeAspect="1"/>
            </p:cNvPicPr>
            <p:nvPr/>
          </p:nvPicPr>
          <p:blipFill>
            <a:blip r:embed="rId3"/>
            <a:stretch>
              <a:fillRect/>
            </a:stretch>
          </p:blipFill>
          <p:spPr>
            <a:xfrm>
              <a:off x="1718222" y="192870"/>
              <a:ext cx="487184" cy="1371600"/>
            </a:xfrm>
            <a:prstGeom prst="rect">
              <a:avLst/>
            </a:prstGeom>
          </p:spPr>
        </p:pic>
      </p:grpSp>
      <p:grpSp>
        <p:nvGrpSpPr>
          <p:cNvPr id="15" name="Group 14">
            <a:extLst>
              <a:ext uri="{FF2B5EF4-FFF2-40B4-BE49-F238E27FC236}">
                <a16:creationId xmlns:a16="http://schemas.microsoft.com/office/drawing/2014/main" xmlns="" id="{84FB75FC-0C5F-46E0-8AD2-8CDA637CA8C1}"/>
              </a:ext>
            </a:extLst>
          </p:cNvPr>
          <p:cNvGrpSpPr/>
          <p:nvPr/>
        </p:nvGrpSpPr>
        <p:grpSpPr>
          <a:xfrm>
            <a:off x="3143250" y="1682012"/>
            <a:ext cx="3476625" cy="872985"/>
            <a:chOff x="5835193" y="1564848"/>
            <a:chExt cx="4157220" cy="867267"/>
          </a:xfrm>
          <a:solidFill>
            <a:srgbClr val="BDEEFF"/>
          </a:solidFill>
        </p:grpSpPr>
        <p:sp>
          <p:nvSpPr>
            <p:cNvPr id="16" name="Rounded Rectangular Callout 28">
              <a:extLst>
                <a:ext uri="{FF2B5EF4-FFF2-40B4-BE49-F238E27FC236}">
                  <a16:creationId xmlns:a16="http://schemas.microsoft.com/office/drawing/2014/main" xmlns="" id="{8FFF94FE-411D-4D82-BD8F-7A8559752DA9}"/>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Rectangle 16">
              <a:extLst>
                <a:ext uri="{FF2B5EF4-FFF2-40B4-BE49-F238E27FC236}">
                  <a16:creationId xmlns:a16="http://schemas.microsoft.com/office/drawing/2014/main" xmlns="" id="{DCAA4582-CFED-47E2-B401-6EEB559335F1}"/>
                </a:ext>
              </a:extLst>
            </p:cNvPr>
            <p:cNvSpPr/>
            <p:nvPr/>
          </p:nvSpPr>
          <p:spPr>
            <a:xfrm>
              <a:off x="6197897" y="1727354"/>
              <a:ext cx="3794516" cy="577188"/>
            </a:xfrm>
            <a:prstGeom prst="rect">
              <a:avLst/>
            </a:prstGeom>
            <a:grpFill/>
          </p:spPr>
          <p:txBody>
            <a:bodyPr wrap="square">
              <a:spAutoFit/>
            </a:bodyPr>
            <a:lstStyle/>
            <a:p>
              <a:pPr marL="0" marR="0" algn="ctr">
                <a:lnSpc>
                  <a:spcPct val="107000"/>
                </a:lnSpc>
                <a:spcBef>
                  <a:spcPts val="0"/>
                </a:spcBef>
                <a:spcAft>
                  <a:spcPts val="0"/>
                </a:spcAft>
              </a:pPr>
              <a:r>
                <a:rPr lang="vi-VN" sz="3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Em viết về ai?</a:t>
              </a:r>
              <a:endParaRPr lang="en-US" sz="32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22" name="5">
            <a:extLst>
              <a:ext uri="{FF2B5EF4-FFF2-40B4-BE49-F238E27FC236}">
                <a16:creationId xmlns:a16="http://schemas.microsoft.com/office/drawing/2014/main" xmlns="" id="{6BFA0C14-2E77-4640-9064-7FFEA350AFB6}"/>
              </a:ext>
            </a:extLst>
          </p:cNvPr>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674262" y="3285881"/>
            <a:ext cx="2497563" cy="3371035"/>
          </a:xfrm>
          <a:prstGeom prst="rect">
            <a:avLst/>
          </a:prstGeom>
        </p:spPr>
      </p:pic>
      <p:grpSp>
        <p:nvGrpSpPr>
          <p:cNvPr id="27" name="Group 26">
            <a:extLst>
              <a:ext uri="{FF2B5EF4-FFF2-40B4-BE49-F238E27FC236}">
                <a16:creationId xmlns:a16="http://schemas.microsoft.com/office/drawing/2014/main" xmlns="" id="{217C6C3B-AF67-4261-A39D-2396EE747174}"/>
              </a:ext>
            </a:extLst>
          </p:cNvPr>
          <p:cNvGrpSpPr/>
          <p:nvPr/>
        </p:nvGrpSpPr>
        <p:grpSpPr>
          <a:xfrm>
            <a:off x="3148013" y="3069345"/>
            <a:ext cx="5348287" cy="872985"/>
            <a:chOff x="5835193" y="1564848"/>
            <a:chExt cx="4157220" cy="867267"/>
          </a:xfrm>
          <a:solidFill>
            <a:srgbClr val="BDEEFF"/>
          </a:solidFill>
        </p:grpSpPr>
        <p:sp>
          <p:nvSpPr>
            <p:cNvPr id="28" name="Rounded Rectangular Callout 28">
              <a:extLst>
                <a:ext uri="{FF2B5EF4-FFF2-40B4-BE49-F238E27FC236}">
                  <a16:creationId xmlns:a16="http://schemas.microsoft.com/office/drawing/2014/main" xmlns="" id="{1C0E6F8B-AAFD-4B39-8543-2F0377E45F0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9" name="Rectangle 28">
              <a:extLst>
                <a:ext uri="{FF2B5EF4-FFF2-40B4-BE49-F238E27FC236}">
                  <a16:creationId xmlns:a16="http://schemas.microsoft.com/office/drawing/2014/main" xmlns="" id="{6E1B93CA-99A6-4ED1-936F-CBB06E927518}"/>
                </a:ext>
              </a:extLst>
            </p:cNvPr>
            <p:cNvSpPr/>
            <p:nvPr/>
          </p:nvSpPr>
          <p:spPr>
            <a:xfrm>
              <a:off x="6197897" y="1727354"/>
              <a:ext cx="3794516" cy="580945"/>
            </a:xfrm>
            <a:prstGeom prst="rect">
              <a:avLst/>
            </a:prstGeom>
            <a:grpFill/>
          </p:spPr>
          <p:txBody>
            <a:bodyPr wrap="square">
              <a:spAutoFit/>
            </a:bodyPr>
            <a:lstStyle/>
            <a:p>
              <a:pPr marL="0" marR="0" algn="just">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Người</a:t>
              </a:r>
              <a:r>
                <a:rPr lang="en-US" sz="3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đó</a:t>
              </a:r>
              <a:r>
                <a:rPr lang="en-US" sz="3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như</a:t>
              </a:r>
              <a:r>
                <a:rPr lang="en-US" sz="3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thế</a:t>
              </a:r>
              <a:r>
                <a:rPr lang="en-US" sz="3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nào</a:t>
              </a:r>
              <a:r>
                <a:rPr lang="en-US" sz="3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a:t>
              </a:r>
            </a:p>
          </p:txBody>
        </p:sp>
      </p:grpSp>
      <p:grpSp>
        <p:nvGrpSpPr>
          <p:cNvPr id="31" name="Group 30">
            <a:extLst>
              <a:ext uri="{FF2B5EF4-FFF2-40B4-BE49-F238E27FC236}">
                <a16:creationId xmlns:a16="http://schemas.microsoft.com/office/drawing/2014/main" xmlns="" id="{FA8FE4E1-67FA-484D-8255-49EDF9EC3CB5}"/>
              </a:ext>
            </a:extLst>
          </p:cNvPr>
          <p:cNvGrpSpPr/>
          <p:nvPr/>
        </p:nvGrpSpPr>
        <p:grpSpPr>
          <a:xfrm>
            <a:off x="3071813" y="4534905"/>
            <a:ext cx="5948364" cy="872985"/>
            <a:chOff x="5835193" y="1564848"/>
            <a:chExt cx="4157220" cy="867267"/>
          </a:xfrm>
          <a:solidFill>
            <a:srgbClr val="BDEEFF"/>
          </a:solidFill>
        </p:grpSpPr>
        <p:sp>
          <p:nvSpPr>
            <p:cNvPr id="32" name="Rounded Rectangular Callout 28">
              <a:extLst>
                <a:ext uri="{FF2B5EF4-FFF2-40B4-BE49-F238E27FC236}">
                  <a16:creationId xmlns:a16="http://schemas.microsoft.com/office/drawing/2014/main" xmlns="" id="{5B76A84F-01A7-4086-8E1F-F0969A769098}"/>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3" name="Rectangle 32">
              <a:extLst>
                <a:ext uri="{FF2B5EF4-FFF2-40B4-BE49-F238E27FC236}">
                  <a16:creationId xmlns:a16="http://schemas.microsoft.com/office/drawing/2014/main" xmlns="" id="{3838CE65-BF5C-4F28-873C-C6F34CEA2511}"/>
                </a:ext>
              </a:extLst>
            </p:cNvPr>
            <p:cNvSpPr/>
            <p:nvPr/>
          </p:nvSpPr>
          <p:spPr>
            <a:xfrm>
              <a:off x="5965002" y="1727354"/>
              <a:ext cx="4027411" cy="580945"/>
            </a:xfrm>
            <a:prstGeom prst="rect">
              <a:avLst/>
            </a:prstGeom>
            <a:grpFill/>
          </p:spPr>
          <p:txBody>
            <a:bodyPr wrap="square">
              <a:spAutoFit/>
            </a:bodyPr>
            <a:lstStyle/>
            <a:p>
              <a:pPr marL="0" marR="0" algn="just">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Vì</a:t>
              </a:r>
              <a:r>
                <a:rPr lang="en-US" sz="3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sao</a:t>
              </a:r>
              <a:r>
                <a:rPr lang="en-US" sz="3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em</a:t>
              </a:r>
              <a:r>
                <a:rPr lang="en-US" sz="3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yêu</a:t>
              </a:r>
              <a:r>
                <a:rPr lang="en-US" sz="3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quý</a:t>
              </a:r>
              <a:r>
                <a:rPr lang="en-US" sz="3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người</a:t>
              </a:r>
              <a:r>
                <a:rPr lang="en-US" sz="3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đó</a:t>
              </a:r>
              <a:r>
                <a:rPr lang="en-US" sz="3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p>
          </p:txBody>
        </p:sp>
      </p:grpSp>
    </p:spTree>
    <p:extLst>
      <p:ext uri="{BB962C8B-B14F-4D97-AF65-F5344CB8AC3E}">
        <p14:creationId xmlns:p14="http://schemas.microsoft.com/office/powerpoint/2010/main" val="2986191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xmlns=""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xmlns="" id="{417857CB-6DDB-41BF-A678-B531D07F3BAD}"/>
              </a:ext>
            </a:extLst>
          </p:cNvPr>
          <p:cNvSpPr txBox="1"/>
          <p:nvPr/>
        </p:nvSpPr>
        <p:spPr>
          <a:xfrm>
            <a:off x="2990186" y="1480868"/>
            <a:ext cx="8333489" cy="3539430"/>
          </a:xfrm>
          <a:prstGeom prst="rect">
            <a:avLst/>
          </a:prstGeom>
          <a:noFill/>
        </p:spPr>
        <p:txBody>
          <a:bodyPr wrap="square">
            <a:spAutoFit/>
          </a:bodyPr>
          <a:lstStyle/>
          <a:p>
            <a:pPr algn="just">
              <a:defRPr/>
            </a:pP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Em rất yêu bác bảo vệ trường em. Bác có nhiệm vụ canh gác, bảo vệ cho trường được an toàn. Có lẽ vì ít gặp bác nên chúng em không thường xuyên nhắc về bác. Cứ hễ có vấn đề, bác đều có mặt và giải quyết nhanh chóng! Chính vì vậy, không chỉ em mà tập thể lớp đều rất thương và yêu mến bác.</a:t>
            </a:r>
          </a:p>
        </p:txBody>
      </p:sp>
      <p:sp>
        <p:nvSpPr>
          <p:cNvPr id="36" name="TextBox 35">
            <a:extLst>
              <a:ext uri="{FF2B5EF4-FFF2-40B4-BE49-F238E27FC236}">
                <a16:creationId xmlns:a16="http://schemas.microsoft.com/office/drawing/2014/main" xmlns="" id="{9987730E-BBC4-44FA-A333-1D6B0BA7BB7A}"/>
              </a:ext>
            </a:extLst>
          </p:cNvPr>
          <p:cNvSpPr txBox="1"/>
          <p:nvPr/>
        </p:nvSpPr>
        <p:spPr>
          <a:xfrm>
            <a:off x="168953" y="1489703"/>
            <a:ext cx="2442818" cy="3416320"/>
          </a:xfrm>
          <a:prstGeom prst="rect">
            <a:avLst/>
          </a:prstGeom>
          <a:noFill/>
        </p:spPr>
        <p:txBody>
          <a:bodyPr wrap="square" rtlCol="0">
            <a:spAutoFit/>
          </a:bodyPr>
          <a:lstStyle/>
          <a:p>
            <a:pPr algn="ctr">
              <a:defRPr/>
            </a:pPr>
            <a:r>
              <a:rPr lang="en-US" sz="7200" dirty="0" err="1">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Bài</a:t>
            </a:r>
            <a:r>
              <a:rPr lang="en-US" sz="7200" dirty="0">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 </a:t>
            </a:r>
            <a:r>
              <a:rPr lang="en-US" sz="7200" dirty="0" err="1">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làm</a:t>
            </a:r>
            <a:r>
              <a:rPr lang="en-US" sz="7200" dirty="0">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 </a:t>
            </a:r>
            <a:r>
              <a:rPr lang="en-US" sz="7200" dirty="0" err="1">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mẫu</a:t>
            </a:r>
            <a:endParaRPr lang="en-US" sz="7200" dirty="0">
              <a:solidFill>
                <a:srgbClr val="FF0C56"/>
              </a:solidFill>
              <a:effectLst>
                <a:glow rad="127000">
                  <a:srgbClr val="FF6699">
                    <a:alpha val="50000"/>
                  </a:srgbClr>
                </a:glo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06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heel(1)">
                                      <p:cBhvr>
                                        <p:cTn id="15" dur="750"/>
                                        <p:tgtEl>
                                          <p:spTgt spid="34"/>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368</Words>
  <Application>Microsoft Office PowerPoint</Application>
  <PresentationFormat>Widescreen</PresentationFormat>
  <Paragraphs>37</Paragraphs>
  <Slides>13</Slides>
  <Notes>6</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13</vt:i4>
      </vt:variant>
    </vt:vector>
  </HeadingPairs>
  <TitlesOfParts>
    <vt:vector size="29" baseType="lpstr">
      <vt:lpstr>Arial</vt:lpstr>
      <vt:lpstr>Arial-Rounded</vt:lpstr>
      <vt:lpstr>Calibri</vt:lpstr>
      <vt:lpstr>Calibri Light</vt:lpstr>
      <vt:lpstr>Cambria</vt:lpstr>
      <vt:lpstr>HP001 4 hàng</vt:lpstr>
      <vt:lpstr>Lobster</vt:lpstr>
      <vt:lpstr>Odibee Sans</vt:lpstr>
      <vt:lpstr>SVN-Genica Pro</vt:lpstr>
      <vt:lpstr>Times New Roman</vt:lpstr>
      <vt:lpstr>字魂27号-布丁体</vt:lpstr>
      <vt:lpstr>思源黑体 Medium</vt:lpstr>
      <vt:lpstr>等线</vt:lpstr>
      <vt:lpstr>1_Office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27</cp:revision>
  <dcterms:created xsi:type="dcterms:W3CDTF">2022-06-29T14:51:25Z</dcterms:created>
  <dcterms:modified xsi:type="dcterms:W3CDTF">2025-12-26T04:07:20Z</dcterms:modified>
</cp:coreProperties>
</file>