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  <p:sldMasterId id="2147483709" r:id="rId4"/>
    <p:sldMasterId id="2147483721" r:id="rId5"/>
  </p:sldMasterIdLst>
  <p:notesMasterIdLst>
    <p:notesMasterId r:id="rId36"/>
  </p:notesMasterIdLst>
  <p:sldIdLst>
    <p:sldId id="316" r:id="rId6"/>
    <p:sldId id="257" r:id="rId7"/>
    <p:sldId id="473" r:id="rId8"/>
    <p:sldId id="441" r:id="rId9"/>
    <p:sldId id="468" r:id="rId10"/>
    <p:sldId id="411" r:id="rId11"/>
    <p:sldId id="442" r:id="rId12"/>
    <p:sldId id="459" r:id="rId13"/>
    <p:sldId id="443" r:id="rId14"/>
    <p:sldId id="444" r:id="rId15"/>
    <p:sldId id="450" r:id="rId16"/>
    <p:sldId id="474" r:id="rId17"/>
    <p:sldId id="469" r:id="rId18"/>
    <p:sldId id="470" r:id="rId19"/>
    <p:sldId id="460" r:id="rId20"/>
    <p:sldId id="477" r:id="rId21"/>
    <p:sldId id="471" r:id="rId22"/>
    <p:sldId id="475" r:id="rId23"/>
    <p:sldId id="476" r:id="rId24"/>
    <p:sldId id="466" r:id="rId25"/>
    <p:sldId id="267" r:id="rId26"/>
    <p:sldId id="268" r:id="rId27"/>
    <p:sldId id="269" r:id="rId28"/>
    <p:sldId id="258" r:id="rId29"/>
    <p:sldId id="259" r:id="rId30"/>
    <p:sldId id="260" r:id="rId31"/>
    <p:sldId id="261" r:id="rId32"/>
    <p:sldId id="464" r:id="rId33"/>
    <p:sldId id="4410" r:id="rId34"/>
    <p:sldId id="28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4660"/>
  </p:normalViewPr>
  <p:slideViewPr>
    <p:cSldViewPr snapToGrid="0">
      <p:cViewPr varScale="1">
        <p:scale>
          <a:sx n="70" d="100"/>
          <a:sy n="70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55D60-302D-475F-9A54-631D6C10380B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E232E-4980-4662-8CBC-4A5D00F3F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7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3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794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4E232E-4980-4662-8CBC-4A5D00F3FF1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5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969063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6" name="图片 5" descr="19690631 -1"/>
          <p:cNvPicPr>
            <a:picLocks noChangeAspect="1"/>
          </p:cNvPicPr>
          <p:nvPr userDrawn="1"/>
        </p:nvPicPr>
        <p:blipFill>
          <a:blip r:embed="rId3"/>
          <a:srcRect r="19388" b="45700"/>
          <a:stretch>
            <a:fillRect/>
          </a:stretch>
        </p:blipFill>
        <p:spPr>
          <a:xfrm>
            <a:off x="1490345" y="631825"/>
            <a:ext cx="8108315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3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60045" y="-10160"/>
            <a:ext cx="2249170" cy="1252220"/>
            <a:chOff x="777" y="-16"/>
            <a:chExt cx="3542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77" y="985"/>
              <a:ext cx="3542" cy="971"/>
              <a:chOff x="8059" y="1525"/>
              <a:chExt cx="3542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59" y="1600"/>
                <a:ext cx="354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3.12</a:t>
                </a:r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73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33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914034-FFD6-CF9D-86B6-CF56C9F2FE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6B33BC8-1B76-7D11-FCED-4CAE2BBBA1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84A61B-CF61-1D9F-25F2-0FEB82D727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A40079-089C-4FD6-35A7-202B3C4A6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445070-765C-8A1E-9FBF-94557743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87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F589F9-DF8F-EF2C-A565-C0AC61D1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8556CC-D993-79A9-F229-BB8AA73BC2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916B58-9A93-725E-7FC7-3BF73C64CB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0F74AE-2AE2-191F-D677-5810ABB88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0BBF5D-8FD3-9812-9E02-E60DA6D14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07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265308-D9AB-EF4B-28B7-ED10FD7DE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5CF6C9B-A2E0-CCE2-EAE0-3FE1AD445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057E44D-51D5-FD14-A7AD-1D4ED34DE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0A7945-7E6D-718F-9CA0-48983D3AD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865538-71F6-374B-D1BE-C141E3EE1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036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195C26-B752-5A0B-1853-0A0B19FFA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C29CB8C-DEE0-E552-FFCA-6AE46F7071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FFC0C5-6517-4854-1B11-A077F35AB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39ACA4-DE78-D072-DD4F-18F335AA88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D002895-E2B5-211D-E009-7BCBE393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952CAE7-0379-8865-3B1C-FDB640550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C058BD-EC48-E641-C5F6-EFF279ECB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8C59A40-890A-7743-50CB-46D7336E0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D29906C-9D74-3AC7-A699-36D9BE5E41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B1B526D-6FE1-0432-7A04-697632A448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038E54B-0781-5EC0-857A-A3F3D0A2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80D2E65-3DDA-2F5B-DDC8-8D4B0D11E4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DC917F8-EDB8-5D99-0D26-40C1887DC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EB6EC66-23D0-20E7-6E91-6A92BEEDD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13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75ED2C3-2DFB-7691-D46C-9D921EDFA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6F2E2E-8EF5-8014-B08E-3BDB091F67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EE69339-433F-0B19-5265-0FDDD36D0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B64E756-C901-4E5B-A068-38AB8D0B5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826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90AF7E-C103-37FD-407A-51FBDCF4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8F2E10E-4E53-6A94-40E7-1D8A60F1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1C6F23-ACA9-18CD-1521-549A5D6D0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83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267B33-DD9F-3AFC-75A8-2621FA769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7422AF-B22D-BDB2-005C-5B2ECE8A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35B0A58-5C81-B91E-FAD0-FF45BC911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C8500F-4E02-1AD8-81AE-C0D5B5B507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B06C733-1FE0-F654-0155-F19F4CD8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401FC2-0D47-ECD4-7477-54292AFAA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99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3504565"/>
            <a:ext cx="12192000" cy="335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4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D9EFE-F724-995F-64AC-2479B0BA9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46C7F66-7708-6DEE-4435-C73BB69D8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707090-601E-2447-880F-D05E98658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9649A8-1CDD-D865-E0F1-055A06E9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A1D445-3B74-C715-4DB2-FD5424B35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6F19A38-24A4-B612-0BF8-FBC3A4B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32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BF049D-3607-4145-AA9F-95F6ABA90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E9695CF-0DEB-8D37-CB52-5375F228C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B3B8F5-CF3D-55FE-5A36-469A52106A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AEC2F-7D0D-716F-824D-5C02EF3B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BB7933-A697-30A3-F962-0B060D442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38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433F2B6-8BC7-D832-A895-6CC788DDD8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5DB0FD-AF42-8FEA-A96D-C90CBB8604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9E9CD4-11A5-9DDC-04A4-6154C75878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AC9DBCB-BD11-4DF7-B1FE-7D48FE4D2AF1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02016A-1331-C642-8238-3D5DF0214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5AD9AEE-E7EC-2925-3EC5-F8E59802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7F45C9CB-B02B-45D1-8F9A-1284776CD5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411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66B1D4-C2E5-1DD4-5979-0C30845392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01069E-247B-D9D7-244E-D2BBD0192E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DAB7A1-CD8B-4478-A389-3085956DC0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E6349A-DD2D-7911-66DA-5ECE4B7BF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C4D998-FF85-FF22-D698-D3F4E0E8D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262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BF92DA3-6908-D7A4-FA04-69A967B62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029BBC-8F18-88F6-7D0E-A35157896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848483-D630-6778-420A-F96A48D183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8E50DF2-FF75-1583-BB7B-82FCD2206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7697AA-CEE0-7164-8C75-A0D7BC7B4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5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CEAC57-646B-1D78-480A-05BD7DF52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B35848-7012-E429-89DA-D937C3705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DA3813-963F-0E1C-A43F-9DD036D04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FBAFD2-E20B-1FEB-B715-97E5B8BAD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F5527C-AF47-F38C-1414-15772A659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350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CFC87-2E34-8AEF-E1B2-8BB9D52A3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F0D23B-6A46-091B-93FE-355FE8CD51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4C1B76-E296-85DF-DBE1-494039F8F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890D008-A442-95E4-813E-ACCB3E838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28804E9-EC9D-35A6-88D7-F7187CA1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F8D341E-27E0-8193-ECE3-1362146B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2596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046FD-0164-4EA5-CF45-72CD7A652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1F42B6-BB25-6611-0219-B8E56E51C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6F1CE14-7F09-4900-E45D-E477CDEBC1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E35C42-11EA-3D8E-8032-38BD9E7C69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F13BA6-6AC3-485C-2CD9-B296D8F496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BAAE40-084D-C68C-1AA9-2EFE9FCEE9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43FAF3A-32B8-C486-B8B4-6ECD4DA91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A55A2AB-BDDE-38B5-817B-0FABA903F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984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5B4A9D-577A-E59D-C117-4D70B54A4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E83424-C7A2-5AD3-9B0B-B2DD0D22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1DAB787-699C-5E61-4F5E-3373571E9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127CFF-99F9-786B-985F-B17443DAE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4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2484755" y="142049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2562860" y="1320165"/>
            <a:ext cx="7222490" cy="3592195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9690631 -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0244" y="539826"/>
            <a:ext cx="12129135" cy="650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6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549749C-B892-BE7D-7375-50BE1602E7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1461681-06AA-109A-C661-FDE0F5BD7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FBA3C2E-FFA6-0759-05B7-857724EB2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17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13718E-FC7C-9F8B-1DC0-010A00640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691191-312D-2C7C-7E05-8D95B3548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E35B05-9096-911A-1515-82803AE54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6A9A5FA-5713-9630-7FF6-4CC335C040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EEC3A7B-1E28-346C-E3E4-0876622847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BDEA2B8-C1E9-54E2-DE3B-696C029E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220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F22793-FF03-527C-E041-907E2DFAD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CD4F50B-C986-3196-2D12-27F48DA73A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8CC4E7D-DDF8-8E81-7749-61F244F3E6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B4DAD54-29EA-CED5-884F-AE4075D1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9CA2B08-CAD6-E155-7FB3-CAD2070C6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C466BE-28A9-86DF-EE89-E967D1ED9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14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7C0EF1-2E1A-02FE-2D0D-3E07A338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9B0DF70-F8FE-EAB3-EFBE-2FDBE099F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8CE42B-92B6-C515-0BE4-F93AD2EB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03D3FC-4669-1DD4-3015-52CDB6CD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EDDDB16-76BA-167A-A6E5-55FA5F84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395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B21B71-1396-07EB-AB71-EB1A7AF161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19D178-FE87-37C4-63BE-F6A47B4BFD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E0A5B3-61DC-1C6A-35FE-51D0AD2AB1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F5BE4F-658C-4918-91D1-944A7E0F0EAA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CBC15D-C2D9-8771-0EDA-3FB1434B1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75267-3897-DF2E-E0A3-72122A8EE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BDBF-24FC-4818-B435-87D4EBDD5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41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6EF87E-F83A-4AA1-9883-AD50C4792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9DB7525-6683-4F6F-AB8A-513A1D2A4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4E3FE6C-976E-47A2-81CA-C479752C28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DD006C-7D53-4B4D-8349-56CDEC6E6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8D00AD-D9D2-4EFE-A536-E14927A31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437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113B7C-8BF7-416F-9E9E-C73CCDF97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3D64A-E1A2-4889-B7CD-6C25E97CA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E0F37C0-5F82-4677-BCA7-66E1B0D45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732A41-1AF6-4B87-8B9B-90A8A23C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3A7DA5-A591-4218-8CF7-04DFC3B2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28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91C2C4-EE01-4E6E-8356-95AB5C95D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F3EE01A-6E66-4681-9B67-193153FDC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44AF82-BE7A-4D6E-A003-FC5215EFE6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C72C07-8C60-4F82-A88F-EE926338F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06547B9-1309-4A8E-864C-9E994F0AC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565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5C3684-6A9F-4FF6-82E8-EFEE0836C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53915C-4181-4570-B271-6D5427D640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D8BE942-7201-4D2B-88C2-83E977B1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C6F5370-83BC-4306-A4BF-C42AC97B72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EE42BC-A702-48B0-BB20-D83F3FCE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9A8FA2-8795-47D9-B9F9-B5C388A5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495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87C317-602E-4874-AA60-57D60122C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3F2B387-BA8C-4C4B-8ACC-88B45889F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A68314-8975-4614-B6A7-1648E3843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EDA789C-579B-4F39-8928-15B7F0D8F3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70093C8-E235-4B0B-A17A-A760BEAAB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9E492D-2BD9-4F77-8B3F-E83CCB2CA7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8F37A1-F221-4686-BE74-0CA951B5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054E7E-3242-412B-8FB9-6EC2FB7C9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131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植树节的由来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22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1138AF-1102-4018-AFA4-BD7033FC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FDCDBDC-6A93-4055-9134-5E9CB12662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B6553C-33B2-4AE0-86BA-98ED8E08C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3F0E39-2038-4B49-AD82-20177E0F0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478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B203414-FCC8-4372-927C-97C6E4CF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B017EE5-FD83-4FEF-B7E4-253532316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C7FC388-A0D7-4210-A29A-30AC92122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2335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6F45F0-50DC-4D7A-BB14-44F3A8045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C8B84DE-0329-496F-A413-8ED289176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C155BA4-6FDD-42E2-B092-635CC38A8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EBF2810-0EEF-4E54-9B4E-52E38C4B5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899B237-E83E-4CF1-9295-D740867BB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C223B63-F9CE-4C39-9111-83EE3425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42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6A8A1E-3298-4D11-A4E1-B7B028A4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54DFC48-C330-43CA-B0EE-8F6CE16FDC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EEE940A-401B-499F-9054-C124A9454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E22FE3-DB75-4FA7-B620-B13C57E852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FE463-0988-4D30-A3DC-3771AE0AD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9B82C2C-2179-4221-A71B-4C59BDE3B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7DFBBD-27A2-43B1-82FE-60A6642EB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48FD249-B855-493A-8EC5-F89253E846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FB4165-C19C-443E-9EE3-A1F7CD55C8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DEE0DA-33B1-4CF8-902E-0AEF8133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1E8C78-D213-4E3A-9DDD-8EEA2197D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183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CBC176-85E2-4E2F-95C1-FF086553A4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A3879E-97A7-46E9-8345-7F721E007C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008B54-307D-46CD-BC0F-722F3AAB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69E5B3-FA30-438A-B60F-2CAEF6B816D0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9B7C70-6ABE-4BE8-A083-7ACF69CC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B8B1705-AA98-4CDF-B8F2-C1D179FA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0B0705-DE6A-43FB-843C-81BD7F07A9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045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407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756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</a:t>
                </a:r>
                <a:r>
                  <a:rPr lang="zh-CN"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历史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229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9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79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42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6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19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植树节的节徽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798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植树节的意义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0463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各国的植树节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888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9690631 -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19690631 -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8" name="图片 7" descr="19690631 -3"/>
          <p:cNvPicPr>
            <a:picLocks noChangeAspect="1"/>
          </p:cNvPicPr>
          <p:nvPr userDrawn="1"/>
        </p:nvPicPr>
        <p:blipFill>
          <a:blip r:embed="rId4"/>
          <a:srcRect t="42713"/>
          <a:stretch>
            <a:fillRect/>
          </a:stretch>
        </p:blipFill>
        <p:spPr>
          <a:xfrm>
            <a:off x="0" y="3474720"/>
            <a:ext cx="12192000" cy="338328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519430" y="1040130"/>
            <a:ext cx="11153140" cy="548259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19690631 -1"/>
          <p:cNvPicPr>
            <a:picLocks noChangeAspect="1"/>
          </p:cNvPicPr>
          <p:nvPr userDrawn="1"/>
        </p:nvPicPr>
        <p:blipFill>
          <a:blip r:embed="rId5"/>
          <a:srcRect t="51097"/>
          <a:stretch>
            <a:fillRect/>
          </a:stretch>
        </p:blipFill>
        <p:spPr>
          <a:xfrm>
            <a:off x="0" y="4653915"/>
            <a:ext cx="12192000" cy="220472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597535" y="939800"/>
            <a:ext cx="11153140" cy="5482590"/>
          </a:xfrm>
          <a:prstGeom prst="rect">
            <a:avLst/>
          </a:prstGeom>
          <a:noFill/>
          <a:ln>
            <a:solidFill>
              <a:srgbClr val="D29146"/>
            </a:solidFill>
            <a:prstDash val="lgDash"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/>
          <p:cNvGrpSpPr/>
          <p:nvPr userDrawn="1"/>
        </p:nvGrpSpPr>
        <p:grpSpPr>
          <a:xfrm>
            <a:off x="323215" y="-10160"/>
            <a:ext cx="2428875" cy="1252220"/>
            <a:chOff x="719" y="-16"/>
            <a:chExt cx="3825" cy="1972"/>
          </a:xfrm>
        </p:grpSpPr>
        <p:grpSp>
          <p:nvGrpSpPr>
            <p:cNvPr id="4" name="组合 3"/>
            <p:cNvGrpSpPr/>
            <p:nvPr/>
          </p:nvGrpSpPr>
          <p:grpSpPr>
            <a:xfrm>
              <a:off x="719" y="985"/>
              <a:ext cx="3825" cy="971"/>
              <a:chOff x="8001" y="1525"/>
              <a:chExt cx="3825" cy="971"/>
            </a:xfrm>
          </p:grpSpPr>
          <p:sp>
            <p:nvSpPr>
              <p:cNvPr id="5" name="任意多边形 4"/>
              <p:cNvSpPr/>
              <p:nvPr/>
            </p:nvSpPr>
            <p:spPr>
              <a:xfrm>
                <a:off x="8059" y="1525"/>
                <a:ext cx="3541" cy="971"/>
              </a:xfrm>
              <a:custGeom>
                <a:avLst/>
                <a:gdLst>
                  <a:gd name="connsiteX0" fmla="*/ 45 w 3081"/>
                  <a:gd name="connsiteY0" fmla="*/ 293 h 1209"/>
                  <a:gd name="connsiteX1" fmla="*/ 45 w 3081"/>
                  <a:gd name="connsiteY1" fmla="*/ 0 h 1209"/>
                  <a:gd name="connsiteX2" fmla="*/ 2757 w 3081"/>
                  <a:gd name="connsiteY2" fmla="*/ 111 h 1209"/>
                  <a:gd name="connsiteX3" fmla="*/ 3066 w 3081"/>
                  <a:gd name="connsiteY3" fmla="*/ 63 h 1209"/>
                  <a:gd name="connsiteX4" fmla="*/ 3082 w 3081"/>
                  <a:gd name="connsiteY4" fmla="*/ 1107 h 1209"/>
                  <a:gd name="connsiteX5" fmla="*/ 2757 w 3081"/>
                  <a:gd name="connsiteY5" fmla="*/ 1202 h 1209"/>
                  <a:gd name="connsiteX6" fmla="*/ 227 w 3081"/>
                  <a:gd name="connsiteY6" fmla="*/ 1202 h 1209"/>
                  <a:gd name="connsiteX7" fmla="*/ 13 w 3081"/>
                  <a:gd name="connsiteY7" fmla="*/ 1139 h 1209"/>
                  <a:gd name="connsiteX8" fmla="*/ 45 w 3081"/>
                  <a:gd name="connsiteY8" fmla="*/ 293 h 1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82" h="1209">
                    <a:moveTo>
                      <a:pt x="45" y="293"/>
                    </a:moveTo>
                    <a:cubicBezTo>
                      <a:pt x="45" y="192"/>
                      <a:pt x="-56" y="0"/>
                      <a:pt x="45" y="0"/>
                    </a:cubicBezTo>
                    <a:cubicBezTo>
                      <a:pt x="146" y="0"/>
                      <a:pt x="1853" y="74"/>
                      <a:pt x="2757" y="111"/>
                    </a:cubicBezTo>
                    <a:cubicBezTo>
                      <a:pt x="2858" y="111"/>
                      <a:pt x="3066" y="-38"/>
                      <a:pt x="3066" y="63"/>
                    </a:cubicBezTo>
                    <a:cubicBezTo>
                      <a:pt x="3066" y="164"/>
                      <a:pt x="3082" y="1006"/>
                      <a:pt x="3082" y="1107"/>
                    </a:cubicBezTo>
                    <a:cubicBezTo>
                      <a:pt x="3082" y="1208"/>
                      <a:pt x="2858" y="1202"/>
                      <a:pt x="2757" y="1202"/>
                    </a:cubicBezTo>
                    <a:lnTo>
                      <a:pt x="227" y="1202"/>
                    </a:lnTo>
                    <a:cubicBezTo>
                      <a:pt x="126" y="1202"/>
                      <a:pt x="13" y="1240"/>
                      <a:pt x="13" y="1139"/>
                    </a:cubicBezTo>
                    <a:cubicBezTo>
                      <a:pt x="13" y="1038"/>
                      <a:pt x="34" y="575"/>
                      <a:pt x="45" y="293"/>
                    </a:cubicBezTo>
                    <a:close/>
                  </a:path>
                </a:pathLst>
              </a:custGeom>
              <a:solidFill>
                <a:srgbClr val="09722C"/>
              </a:solidFill>
              <a:ln>
                <a:solidFill>
                  <a:srgbClr val="09722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8001" y="1600"/>
                <a:ext cx="3825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sz="2800">
                    <a:solidFill>
                      <a:schemeClr val="bg1"/>
                    </a:solidFill>
                    <a:effectLst/>
                    <a:latin typeface="字魂55号-龙吟手书" panose="00000500000000000000" charset="-122"/>
                    <a:ea typeface="字魂55号-龙吟手书" panose="00000500000000000000" charset="-122"/>
                    <a:cs typeface="字魂55号-龙吟手书" panose="00000500000000000000" charset="-122"/>
                  </a:rPr>
                  <a:t>植树节小问答</a:t>
                </a:r>
              </a:p>
            </p:txBody>
          </p:sp>
        </p:grpSp>
        <p:cxnSp>
          <p:nvCxnSpPr>
            <p:cNvPr id="11" name="直接连接符 10"/>
            <p:cNvCxnSpPr/>
            <p:nvPr/>
          </p:nvCxnSpPr>
          <p:spPr>
            <a:xfrm flipV="1">
              <a:off x="1762" y="28"/>
              <a:ext cx="237" cy="958"/>
            </a:xfrm>
            <a:prstGeom prst="line">
              <a:avLst/>
            </a:prstGeom>
            <a:ln>
              <a:solidFill>
                <a:srgbClr val="0972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 flipH="1" flipV="1">
              <a:off x="3411" y="-16"/>
              <a:ext cx="133" cy="1113"/>
            </a:xfrm>
            <a:prstGeom prst="line">
              <a:avLst/>
            </a:prstGeom>
            <a:ln>
              <a:solidFill>
                <a:srgbClr val="09722C"/>
              </a:solidFill>
              <a:headEnd type="diamon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87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F1C7A49-A66B-50F8-A234-D5C931D251C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81097"/>
            <a:ext cx="1529614" cy="1529614"/>
          </a:xfrm>
          <a:prstGeom prst="rect">
            <a:avLst/>
          </a:prstGeom>
        </p:spPr>
      </p:pic>
    </p:spTree>
    <p:custDataLst>
      <p:tags r:id="rId13"/>
    </p:custDataLst>
    <p:extLst>
      <p:ext uri="{BB962C8B-B14F-4D97-AF65-F5344CB8AC3E}">
        <p14:creationId xmlns:p14="http://schemas.microsoft.com/office/powerpoint/2010/main" val="1012115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A5FC0EA-5DAD-702A-543C-FAF48F71E4A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675" y="81097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96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79C4F166-CDCD-6AB5-500D-327E3EBBED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285" y="0"/>
            <a:ext cx="1746999" cy="174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2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3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69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7.wdp"/><Relationship Id="rId18" Type="http://schemas.openxmlformats.org/officeDocument/2006/relationships/image" Target="../media/image48.gif"/><Relationship Id="rId3" Type="http://schemas.openxmlformats.org/officeDocument/2006/relationships/audio" Target="../media/media1.mp3"/><Relationship Id="rId21" Type="http://schemas.openxmlformats.org/officeDocument/2006/relationships/image" Target="../media/image51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7.gif"/><Relationship Id="rId2" Type="http://schemas.microsoft.com/office/2007/relationships/media" Target="../media/media1.mp3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11" Type="http://schemas.microsoft.com/office/2007/relationships/hdphoto" Target="../media/hdphoto6.wdp"/><Relationship Id="rId5" Type="http://schemas.openxmlformats.org/officeDocument/2006/relationships/image" Target="../media/image38.png"/><Relationship Id="rId15" Type="http://schemas.microsoft.com/office/2007/relationships/hdphoto" Target="../media/hdphoto8.wdp"/><Relationship Id="rId10" Type="http://schemas.openxmlformats.org/officeDocument/2006/relationships/image" Target="../media/image43.png"/><Relationship Id="rId19" Type="http://schemas.openxmlformats.org/officeDocument/2006/relationships/image" Target="../media/image49.png"/><Relationship Id="rId4" Type="http://schemas.openxmlformats.org/officeDocument/2006/relationships/slideLayout" Target="../slideLayouts/slideLayout41.xml"/><Relationship Id="rId9" Type="http://schemas.openxmlformats.org/officeDocument/2006/relationships/image" Target="../media/image42.png"/><Relationship Id="rId1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media2.m4a"/><Relationship Id="rId7" Type="http://schemas.openxmlformats.org/officeDocument/2006/relationships/image" Target="../media/image38.png"/><Relationship Id="rId12" Type="http://schemas.openxmlformats.org/officeDocument/2006/relationships/image" Target="../media/image51.pn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41.xml"/><Relationship Id="rId11" Type="http://schemas.openxmlformats.org/officeDocument/2006/relationships/image" Target="../media/image59.svg"/><Relationship Id="rId5" Type="http://schemas.openxmlformats.org/officeDocument/2006/relationships/audio" Target="../media/media3.wav"/><Relationship Id="rId10" Type="http://schemas.openxmlformats.org/officeDocument/2006/relationships/image" Target="../media/image53.png"/><Relationship Id="rId4" Type="http://schemas.microsoft.com/office/2007/relationships/media" Target="../media/media3.wav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gif"/><Relationship Id="rId13" Type="http://schemas.microsoft.com/office/2007/relationships/hdphoto" Target="../media/hdphoto6.wdp"/><Relationship Id="rId18" Type="http://schemas.openxmlformats.org/officeDocument/2006/relationships/image" Target="../media/image54.gif"/><Relationship Id="rId3" Type="http://schemas.openxmlformats.org/officeDocument/2006/relationships/image" Target="../media/image38.png"/><Relationship Id="rId21" Type="http://schemas.openxmlformats.org/officeDocument/2006/relationships/slide" Target="slide24.xml"/><Relationship Id="rId7" Type="http://schemas.openxmlformats.org/officeDocument/2006/relationships/image" Target="../media/image42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audio" Target="../media/audio2.wav"/><Relationship Id="rId16" Type="http://schemas.microsoft.com/office/2007/relationships/hdphoto" Target="../media/hdphoto7.wdp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1.png"/><Relationship Id="rId11" Type="http://schemas.openxmlformats.org/officeDocument/2006/relationships/slide" Target="slide25.xml"/><Relationship Id="rId24" Type="http://schemas.openxmlformats.org/officeDocument/2006/relationships/slide" Target="slide28.xml"/><Relationship Id="rId5" Type="http://schemas.openxmlformats.org/officeDocument/2006/relationships/image" Target="../media/image40.png"/><Relationship Id="rId15" Type="http://schemas.openxmlformats.org/officeDocument/2006/relationships/image" Target="../media/image44.png"/><Relationship Id="rId23" Type="http://schemas.microsoft.com/office/2007/relationships/hdphoto" Target="../media/hdphoto8.wdp"/><Relationship Id="rId10" Type="http://schemas.openxmlformats.org/officeDocument/2006/relationships/image" Target="../media/image49.png"/><Relationship Id="rId19" Type="http://schemas.openxmlformats.org/officeDocument/2006/relationships/slide" Target="slide27.xml"/><Relationship Id="rId4" Type="http://schemas.openxmlformats.org/officeDocument/2006/relationships/image" Target="../media/image39.png"/><Relationship Id="rId9" Type="http://schemas.openxmlformats.org/officeDocument/2006/relationships/image" Target="../media/image48.gif"/><Relationship Id="rId14" Type="http://schemas.openxmlformats.org/officeDocument/2006/relationships/slide" Target="slide26.xml"/><Relationship Id="rId2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59.gif"/><Relationship Id="rId5" Type="http://schemas.openxmlformats.org/officeDocument/2006/relationships/image" Target="../media/image40.png"/><Relationship Id="rId10" Type="http://schemas.openxmlformats.org/officeDocument/2006/relationships/image" Target="../media/image58.png"/><Relationship Id="rId4" Type="http://schemas.openxmlformats.org/officeDocument/2006/relationships/image" Target="../media/image38.png"/><Relationship Id="rId9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60.gif"/><Relationship Id="rId5" Type="http://schemas.openxmlformats.org/officeDocument/2006/relationships/image" Target="../media/image40.png"/><Relationship Id="rId10" Type="http://schemas.openxmlformats.org/officeDocument/2006/relationships/image" Target="../media/image58.png"/><Relationship Id="rId4" Type="http://schemas.openxmlformats.org/officeDocument/2006/relationships/image" Target="../media/image38.png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61.gif"/><Relationship Id="rId5" Type="http://schemas.openxmlformats.org/officeDocument/2006/relationships/image" Target="../media/image40.png"/><Relationship Id="rId10" Type="http://schemas.openxmlformats.org/officeDocument/2006/relationships/image" Target="../media/image58.png"/><Relationship Id="rId4" Type="http://schemas.openxmlformats.org/officeDocument/2006/relationships/image" Target="../media/image38.png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audio" Target="../media/audio4.wav"/><Relationship Id="rId7" Type="http://schemas.openxmlformats.org/officeDocument/2006/relationships/image" Target="../media/image5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9.png"/><Relationship Id="rId11" Type="http://schemas.openxmlformats.org/officeDocument/2006/relationships/image" Target="../media/image62.gif"/><Relationship Id="rId5" Type="http://schemas.openxmlformats.org/officeDocument/2006/relationships/image" Target="../media/image40.png"/><Relationship Id="rId10" Type="http://schemas.openxmlformats.org/officeDocument/2006/relationships/image" Target="../media/image58.png"/><Relationship Id="rId4" Type="http://schemas.openxmlformats.org/officeDocument/2006/relationships/image" Target="../media/image38.png"/><Relationship Id="rId9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svg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xmlns="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96DFF7A-5A5D-AB3D-6A22-469E4FDBD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213" y="3370240"/>
            <a:ext cx="693175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1FBCDD1-0E34-FDD7-704C-E115DE11402F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F89887AE-5C36-0C6E-1B75-C61A8ACC3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72303432-7E75-D4AE-3B55-F1D5CA9D2A60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353F2A-06E3-AA0E-E833-00FAC28264FE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77202D6-C1F1-DF15-287F-1DC4641C8CBE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xmlns="" id="{6A797542-DB73-2E9E-3D21-10628F8B7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A1D2EBB7-138C-C9A7-E651-66DF9C3493A9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F7544C9-C0A2-B5D1-DD21-3A74827A5084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xmlns="" id="{05B29453-B083-D2CC-E9E0-85AF1F69F5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304ED4A2-1C3D-5716-0E50-9DEAFA0F768C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1FBFEF90-2090-6C5D-6310-9CD429813551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xmlns="" id="{257CFC1D-C464-862D-408E-7DE7B8E36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D8435501-540D-2449-ACC0-CD69331B20FB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EC671482-7915-CC69-3A66-B75819C3C20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CF34073C-2CB2-0E10-10F2-7204DC89A708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8CDC4DF5-8320-D440-AE5D-D853BD348B55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11E99B5F-6EB9-74E5-E2A9-37A09A47EEAD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77E1E4DB-ABE2-E64E-D8F0-BE4219EEB30F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9919380-D9B8-7AF1-867F-D63FE46F773C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6F76CA04-62AF-147D-E680-5D710C1AD1C4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60EC62CB-6E04-806B-564C-E1791E8F97E3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58A06AE9-19E5-336F-77BA-8D18F418ADDA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160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!!trắng to">
            <a:extLst>
              <a:ext uri="{FF2B5EF4-FFF2-40B4-BE49-F238E27FC236}">
                <a16:creationId xmlns:a16="http://schemas.microsoft.com/office/drawing/2014/main" xmlns="" id="{D1CA8FE0-344E-43E7-B4CE-43274D45DF4B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xmlns="" id="{3FCCB58F-E6AD-4CC8-B2C5-645FFB80A0E0}"/>
              </a:ext>
            </a:extLst>
          </p:cNvPr>
          <p:cNvSpPr txBox="1"/>
          <p:nvPr/>
        </p:nvSpPr>
        <p:spPr>
          <a:xfrm>
            <a:off x="1473973" y="4050178"/>
            <a:ext cx="3456212" cy="161781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THẢO LUẬN NHÓM </a:t>
            </a:r>
            <a:r>
              <a:rPr kumimoji="0" lang="en-US" altLang="zh-CN" sz="4400" b="0" i="0" u="none" strike="noStrike" kern="1200" cap="none" spc="0" normalizeH="0" baseline="0" noProof="0" dirty="0" err="1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SVN-SAF" panose="02040603050506020204" pitchFamily="18" charset="0"/>
                <a:ea typeface="字魂105号-简雅黑"/>
                <a:cs typeface="+mn-cs"/>
              </a:rPr>
              <a:t>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SVN-SAF" panose="02040603050506020204" pitchFamily="18" charset="0"/>
              <a:ea typeface="字魂105号-简雅黑"/>
              <a:cs typeface="+mn-cs"/>
            </a:endParaRPr>
          </a:p>
        </p:txBody>
      </p:sp>
      <p:pic>
        <p:nvPicPr>
          <p:cNvPr id="18" name="Picture 1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DD69A2CA-035B-48FA-B5BA-AE579C7DEA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6" t="25506" r="7300" b="8065"/>
          <a:stretch/>
        </p:blipFill>
        <p:spPr>
          <a:xfrm>
            <a:off x="6664344" y="2736020"/>
            <a:ext cx="4056759" cy="338328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053F690B-DAD4-457B-8A93-A3E54A11C8A8}"/>
              </a:ext>
            </a:extLst>
          </p:cNvPr>
          <p:cNvGrpSpPr/>
          <p:nvPr/>
        </p:nvGrpSpPr>
        <p:grpSpPr>
          <a:xfrm>
            <a:off x="801779" y="1279980"/>
            <a:ext cx="4800601" cy="4298039"/>
            <a:chOff x="876438" y="831522"/>
            <a:chExt cx="4800601" cy="4298039"/>
          </a:xfrm>
        </p:grpSpPr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xmlns="" id="{6D69AF08-FB90-4E92-926D-666376F19AE9}"/>
                </a:ext>
              </a:extLst>
            </p:cNvPr>
            <p:cNvSpPr/>
            <p:nvPr/>
          </p:nvSpPr>
          <p:spPr>
            <a:xfrm>
              <a:off x="5497635" y="3200400"/>
              <a:ext cx="0" cy="1929161"/>
            </a:xfrm>
            <a:custGeom>
              <a:avLst/>
              <a:gdLst>
                <a:gd name="connsiteX0" fmla="*/ 0 w 0"/>
                <a:gd name="connsiteY0" fmla="*/ 1929161 h 1929161"/>
                <a:gd name="connsiteX1" fmla="*/ 0 w 0"/>
                <a:gd name="connsiteY1" fmla="*/ 0 h 192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929161">
                  <a:moveTo>
                    <a:pt x="0" y="1929161"/>
                  </a:moveTo>
                  <a:lnTo>
                    <a:pt x="0" y="0"/>
                  </a:lnTo>
                </a:path>
              </a:pathLst>
            </a:custGeom>
            <a:noFill/>
            <a:ln w="50800" cap="rnd" cmpd="sng" algn="ctr">
              <a:solidFill>
                <a:srgbClr val="83563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" name="Picture 2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829F93F7-A55D-4544-A968-3531332FA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438" y="831522"/>
              <a:ext cx="4800601" cy="3200400"/>
            </a:xfrm>
            <a:prstGeom prst="rect">
              <a:avLst/>
            </a:prstGeom>
          </p:spPr>
        </p:pic>
      </p:grpSp>
      <p:sp>
        <p:nvSpPr>
          <p:cNvPr id="22" name="!!1">
            <a:extLst>
              <a:ext uri="{FF2B5EF4-FFF2-40B4-BE49-F238E27FC236}">
                <a16:creationId xmlns:a16="http://schemas.microsoft.com/office/drawing/2014/main" xmlns="" id="{7F5AE3FC-FC1E-4A03-A623-CD2A91ABB72D}"/>
              </a:ext>
            </a:extLst>
          </p:cNvPr>
          <p:cNvSpPr/>
          <p:nvPr/>
        </p:nvSpPr>
        <p:spPr>
          <a:xfrm>
            <a:off x="5290886" y="4024954"/>
            <a:ext cx="274320" cy="274320"/>
          </a:xfrm>
          <a:prstGeom prst="ellipse">
            <a:avLst/>
          </a:prstGeom>
          <a:solidFill>
            <a:srgbClr val="0099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!!3">
            <a:extLst>
              <a:ext uri="{FF2B5EF4-FFF2-40B4-BE49-F238E27FC236}">
                <a16:creationId xmlns:a16="http://schemas.microsoft.com/office/drawing/2014/main" xmlns="" id="{0490D203-0C1D-48E9-9345-055A71F03A0C}"/>
              </a:ext>
            </a:extLst>
          </p:cNvPr>
          <p:cNvSpPr/>
          <p:nvPr/>
        </p:nvSpPr>
        <p:spPr>
          <a:xfrm>
            <a:off x="5279557" y="5129536"/>
            <a:ext cx="274320" cy="274320"/>
          </a:xfrm>
          <a:prstGeom prst="ellipse">
            <a:avLst/>
          </a:prstGeom>
          <a:solidFill>
            <a:srgbClr val="FF2F64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!!2">
            <a:extLst>
              <a:ext uri="{FF2B5EF4-FFF2-40B4-BE49-F238E27FC236}">
                <a16:creationId xmlns:a16="http://schemas.microsoft.com/office/drawing/2014/main" xmlns="" id="{383BD4EB-68A8-4561-96CA-065251E639A4}"/>
              </a:ext>
            </a:extLst>
          </p:cNvPr>
          <p:cNvSpPr/>
          <p:nvPr/>
        </p:nvSpPr>
        <p:spPr>
          <a:xfrm>
            <a:off x="5285816" y="4577245"/>
            <a:ext cx="274320" cy="274320"/>
          </a:xfrm>
          <a:prstGeom prst="ellipse">
            <a:avLst/>
          </a:prstGeom>
          <a:solidFill>
            <a:srgbClr val="FF6600"/>
          </a:solidFill>
          <a:ln w="12700" cap="flat" cmpd="sng" algn="ctr">
            <a:noFill/>
            <a:prstDash val="solid"/>
            <a:miter lim="800000"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D4638453-A94F-4ECA-9E9D-448D24BA75CC}"/>
              </a:ext>
            </a:extLst>
          </p:cNvPr>
          <p:cNvGrpSpPr/>
          <p:nvPr/>
        </p:nvGrpSpPr>
        <p:grpSpPr>
          <a:xfrm>
            <a:off x="5444083" y="1047110"/>
            <a:ext cx="1954106" cy="1828800"/>
            <a:chOff x="5444083" y="1047110"/>
            <a:chExt cx="1954106" cy="1828800"/>
          </a:xfrm>
        </p:grpSpPr>
        <p:pic>
          <p:nvPicPr>
            <p:cNvPr id="26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xmlns="" id="{7C9ADE60-5F26-4D79-91AA-55E5CA0CF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4083" y="1047110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43112C44-5CAA-4ECA-9E99-94013E2456B2}"/>
                </a:ext>
              </a:extLst>
            </p:cNvPr>
            <p:cNvSpPr txBox="1"/>
            <p:nvPr/>
          </p:nvSpPr>
          <p:spPr>
            <a:xfrm>
              <a:off x="5912316" y="127998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8EE0E4A7-9795-4D65-8A5D-1C0F16F5BF87}"/>
              </a:ext>
            </a:extLst>
          </p:cNvPr>
          <p:cNvGrpSpPr/>
          <p:nvPr/>
        </p:nvGrpSpPr>
        <p:grpSpPr>
          <a:xfrm>
            <a:off x="9357569" y="870327"/>
            <a:ext cx="1954106" cy="1828800"/>
            <a:chOff x="9357569" y="870327"/>
            <a:chExt cx="1954106" cy="1828800"/>
          </a:xfrm>
        </p:grpSpPr>
        <p:pic>
          <p:nvPicPr>
            <p:cNvPr id="29" name="Picture 2" descr="View all images at PNG folder | Poster background design, Birthday coloring  pages, Graduation wallpaper">
              <a:extLst>
                <a:ext uri="{FF2B5EF4-FFF2-40B4-BE49-F238E27FC236}">
                  <a16:creationId xmlns:a16="http://schemas.microsoft.com/office/drawing/2014/main" xmlns="" id="{F4BE3E85-C1C4-4614-924C-F4B05CEAC4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70AD47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908460" flipH="1">
              <a:off x="9357569" y="870327"/>
              <a:ext cx="1954106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BEC02A9-6E83-45D9-BF72-EBFF2F5B2F97}"/>
                </a:ext>
              </a:extLst>
            </p:cNvPr>
            <p:cNvSpPr txBox="1"/>
            <p:nvPr/>
          </p:nvSpPr>
          <p:spPr>
            <a:xfrm>
              <a:off x="9825802" y="1047110"/>
              <a:ext cx="10176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字魂105号-简雅黑"/>
                  <a:cs typeface="Calibri" panose="020F0502020204030204" pitchFamily="34" charset="0"/>
                </a:rPr>
                <a:t>.....</a:t>
              </a:r>
            </a:p>
          </p:txBody>
        </p:sp>
      </p:grpSp>
      <p:pic>
        <p:nvPicPr>
          <p:cNvPr id="31" name="Picture 30" descr="A picture containing vector graphics, lamp, gear&#10;&#10;Description automatically generated">
            <a:extLst>
              <a:ext uri="{FF2B5EF4-FFF2-40B4-BE49-F238E27FC236}">
                <a16:creationId xmlns:a16="http://schemas.microsoft.com/office/drawing/2014/main" xmlns="" id="{84D82EC7-DB41-41FC-B7A0-145B896608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" y="-55309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0BFF602-05A9-40C4-0438-2865BE92B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FD8490C-108B-263A-85A6-1C409BD96204}"/>
              </a:ext>
            </a:extLst>
          </p:cNvPr>
          <p:cNvSpPr/>
          <p:nvPr/>
        </p:nvSpPr>
        <p:spPr>
          <a:xfrm>
            <a:off x="365760" y="265814"/>
            <a:ext cx="11567160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5B00EA4-D449-8458-F07B-BD1D5AE28E73}"/>
              </a:ext>
            </a:extLst>
          </p:cNvPr>
          <p:cNvSpPr/>
          <p:nvPr/>
        </p:nvSpPr>
        <p:spPr>
          <a:xfrm>
            <a:off x="514350" y="457201"/>
            <a:ext cx="11076759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C2E2763C-E1BD-7073-1544-3D61EA8D1014}"/>
              </a:ext>
            </a:extLst>
          </p:cNvPr>
          <p:cNvGrpSpPr/>
          <p:nvPr/>
        </p:nvGrpSpPr>
        <p:grpSpPr>
          <a:xfrm>
            <a:off x="429547" y="238263"/>
            <a:ext cx="1575662" cy="1575662"/>
            <a:chOff x="1067330" y="536584"/>
            <a:chExt cx="1575662" cy="1575662"/>
          </a:xfrm>
        </p:grpSpPr>
        <p:pic>
          <p:nvPicPr>
            <p:cNvPr id="7" name="图片 22" descr="G:\PPT制作\幼儿园期末家长会\素材\元素\51miz-E718321-72BBDB03.png51miz-E718321-72BBDB03">
              <a:extLst>
                <a:ext uri="{FF2B5EF4-FFF2-40B4-BE49-F238E27FC236}">
                  <a16:creationId xmlns:a16="http://schemas.microsoft.com/office/drawing/2014/main" xmlns="" id="{C8BB91CF-6EC8-047E-7E1E-6ECBBB3D3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67330" y="536584"/>
              <a:ext cx="1575662" cy="1575662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A4FAB6D-9359-7E03-3505-4951A7C67D18}"/>
                </a:ext>
              </a:extLst>
            </p:cNvPr>
            <p:cNvSpPr txBox="1"/>
            <p:nvPr/>
          </p:nvSpPr>
          <p:spPr>
            <a:xfrm>
              <a:off x="1270582" y="1250476"/>
              <a:ext cx="12113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98329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6AD610-8DCE-453D-4D17-36A908EF9DD7}"/>
              </a:ext>
            </a:extLst>
          </p:cNvPr>
          <p:cNvSpPr txBox="1"/>
          <p:nvPr/>
        </p:nvSpPr>
        <p:spPr>
          <a:xfrm>
            <a:off x="1412013" y="675147"/>
            <a:ext cx="9647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749E5CD-A8D1-917C-2A97-FF32C7DD9297}"/>
              </a:ext>
            </a:extLst>
          </p:cNvPr>
          <p:cNvGrpSpPr/>
          <p:nvPr/>
        </p:nvGrpSpPr>
        <p:grpSpPr>
          <a:xfrm>
            <a:off x="904891" y="3178244"/>
            <a:ext cx="5467106" cy="1305926"/>
            <a:chOff x="628894" y="3342615"/>
            <a:chExt cx="5467106" cy="1305926"/>
          </a:xfrm>
        </p:grpSpPr>
        <p:pic>
          <p:nvPicPr>
            <p:cNvPr id="11" name="图片 23" descr="51miz-E401189-43AF29388">
              <a:extLst>
                <a:ext uri="{FF2B5EF4-FFF2-40B4-BE49-F238E27FC236}">
                  <a16:creationId xmlns:a16="http://schemas.microsoft.com/office/drawing/2014/main" xmlns="" id="{24570DCB-34E4-0210-46D1-FBF1DECB1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8987" y="3342615"/>
              <a:ext cx="5377013" cy="130592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8F70977-D115-2F4F-29A4-8F51CBEF2638}"/>
                </a:ext>
              </a:extLst>
            </p:cNvPr>
            <p:cNvSpPr txBox="1"/>
            <p:nvPr/>
          </p:nvSpPr>
          <p:spPr>
            <a:xfrm>
              <a:off x="628894" y="3598280"/>
              <a:ext cx="5467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rất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nữa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ạ!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35251173-768D-511A-4599-3C56CBD723A1}"/>
              </a:ext>
            </a:extLst>
          </p:cNvPr>
          <p:cNvGrpSpPr/>
          <p:nvPr/>
        </p:nvGrpSpPr>
        <p:grpSpPr>
          <a:xfrm>
            <a:off x="1005023" y="1690063"/>
            <a:ext cx="5090977" cy="1305926"/>
            <a:chOff x="1516652" y="2470510"/>
            <a:chExt cx="5090977" cy="1305926"/>
          </a:xfrm>
        </p:grpSpPr>
        <p:pic>
          <p:nvPicPr>
            <p:cNvPr id="26" name="图片 23" descr="51miz-E401189-43AF29388">
              <a:extLst>
                <a:ext uri="{FF2B5EF4-FFF2-40B4-BE49-F238E27FC236}">
                  <a16:creationId xmlns:a16="http://schemas.microsoft.com/office/drawing/2014/main" xmlns="" id="{0BB44F69-8D96-1600-F321-368665CBF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16652" y="2470510"/>
              <a:ext cx="5090977" cy="1305926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8CA4B10-EBAE-DCEC-87C9-74192CE24CDA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!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6F6CB522-1762-16E6-59DD-E640D6ADD430}"/>
              </a:ext>
            </a:extLst>
          </p:cNvPr>
          <p:cNvGrpSpPr/>
          <p:nvPr/>
        </p:nvGrpSpPr>
        <p:grpSpPr>
          <a:xfrm>
            <a:off x="992368" y="4676148"/>
            <a:ext cx="5090977" cy="1307022"/>
            <a:chOff x="6345188" y="1758362"/>
            <a:chExt cx="5090977" cy="1307022"/>
          </a:xfrm>
        </p:grpSpPr>
        <p:pic>
          <p:nvPicPr>
            <p:cNvPr id="29" name="图片 23" descr="51miz-E401189-43AF29388">
              <a:extLst>
                <a:ext uri="{FF2B5EF4-FFF2-40B4-BE49-F238E27FC236}">
                  <a16:creationId xmlns:a16="http://schemas.microsoft.com/office/drawing/2014/main" xmlns="" id="{F0D55979-91AB-46D7-006E-5536D2E4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5188" y="1758362"/>
              <a:ext cx="5090977" cy="130592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A35A386C-05F6-8A39-9D3D-C46FFF07EB69}"/>
                </a:ext>
              </a:extLst>
            </p:cNvPr>
            <p:cNvSpPr txBox="1"/>
            <p:nvPr/>
          </p:nvSpPr>
          <p:spPr>
            <a:xfrm>
              <a:off x="6456415" y="1865055"/>
              <a:ext cx="4979750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cúi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thêm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tấm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D1627512-5400-C618-1645-8A46FDA49311}"/>
              </a:ext>
            </a:extLst>
          </p:cNvPr>
          <p:cNvGrpSpPr/>
          <p:nvPr/>
        </p:nvGrpSpPr>
        <p:grpSpPr>
          <a:xfrm>
            <a:off x="9105933" y="1813925"/>
            <a:ext cx="2081044" cy="733332"/>
            <a:chOff x="8033657" y="1813925"/>
            <a:chExt cx="2081044" cy="733332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49C55680-7F93-748D-FA33-F972A38E0E91}"/>
                </a:ext>
              </a:extLst>
            </p:cNvPr>
            <p:cNvSpPr/>
            <p:nvPr/>
          </p:nvSpPr>
          <p:spPr>
            <a:xfrm>
              <a:off x="8033657" y="1813925"/>
              <a:ext cx="2081044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50D21C23-9CE1-1464-5E20-8FB7D355B1A9}"/>
                </a:ext>
              </a:extLst>
            </p:cNvPr>
            <p:cNvSpPr txBox="1"/>
            <p:nvPr/>
          </p:nvSpPr>
          <p:spPr>
            <a:xfrm>
              <a:off x="8033657" y="1826648"/>
              <a:ext cx="2081044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kể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A7FECA5-D7B2-A751-7547-223034547280}"/>
              </a:ext>
            </a:extLst>
          </p:cNvPr>
          <p:cNvGrpSpPr/>
          <p:nvPr/>
        </p:nvGrpSpPr>
        <p:grpSpPr>
          <a:xfrm>
            <a:off x="8958944" y="3317305"/>
            <a:ext cx="2471056" cy="751485"/>
            <a:chOff x="8033657" y="1795772"/>
            <a:chExt cx="2471056" cy="751485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8DA9F921-87E5-5263-4A78-E96AB7446202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1AE434E-A8B9-9CCF-2FA1-18F266D0C134}"/>
                </a:ext>
              </a:extLst>
            </p:cNvPr>
            <p:cNvSpPr txBox="1"/>
            <p:nvPr/>
          </p:nvSpPr>
          <p:spPr>
            <a:xfrm>
              <a:off x="8033657" y="1795772"/>
              <a:ext cx="2471056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cảm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FFA720E7-3939-9F61-2B14-0603B09718D3}"/>
              </a:ext>
            </a:extLst>
          </p:cNvPr>
          <p:cNvGrpSpPr/>
          <p:nvPr/>
        </p:nvGrpSpPr>
        <p:grpSpPr>
          <a:xfrm>
            <a:off x="8833758" y="4787148"/>
            <a:ext cx="2721427" cy="753612"/>
            <a:chOff x="7908471" y="1793645"/>
            <a:chExt cx="2721427" cy="753612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0493BA6A-AB6F-57EE-218A-52D6C7934860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B62B5A1B-4DA4-BB34-AA40-6F846424C354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001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44444E-6 L -0.23216 0.460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15" y="230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0274 0.0238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43" y="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7.40741E-7 L -0.22318 -0.4240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59" y="-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2" y="265814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39823E0-8EE5-67E7-A2BE-75470BE143A9}"/>
              </a:ext>
            </a:extLst>
          </p:cNvPr>
          <p:cNvSpPr txBox="1"/>
          <p:nvPr/>
        </p:nvSpPr>
        <p:spPr>
          <a:xfrm>
            <a:off x="1757506" y="675154"/>
            <a:ext cx="8506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khiến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9832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76A4319-DEC4-12DF-5AE1-F77081E61ADF}"/>
              </a:ext>
            </a:extLst>
          </p:cNvPr>
          <p:cNvGrpSpPr/>
          <p:nvPr/>
        </p:nvGrpSpPr>
        <p:grpSpPr>
          <a:xfrm>
            <a:off x="745233" y="1813925"/>
            <a:ext cx="7517024" cy="1278516"/>
            <a:chOff x="1516652" y="2426966"/>
            <a:chExt cx="4831832" cy="861019"/>
          </a:xfrm>
        </p:grpSpPr>
        <p:pic>
          <p:nvPicPr>
            <p:cNvPr id="8" name="图片 23" descr="51miz-E401189-43AF29388">
              <a:extLst>
                <a:ext uri="{FF2B5EF4-FFF2-40B4-BE49-F238E27FC236}">
                  <a16:creationId xmlns:a16="http://schemas.microsoft.com/office/drawing/2014/main" xmlns="" id="{895A84EE-9D55-85D7-3C14-8EA44F752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6652" y="2426966"/>
              <a:ext cx="4831832" cy="86101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84FE33F-05CC-94B5-2E45-7BF36DB36386}"/>
                </a:ext>
              </a:extLst>
            </p:cNvPr>
            <p:cNvSpPr txBox="1"/>
            <p:nvPr/>
          </p:nvSpPr>
          <p:spPr>
            <a:xfrm>
              <a:off x="1516652" y="2470510"/>
              <a:ext cx="4831832" cy="808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xóa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dòng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“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Nấu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”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!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99A656A-3542-29E7-A147-CD313A5A3E0B}"/>
              </a:ext>
            </a:extLst>
          </p:cNvPr>
          <p:cNvGrpSpPr/>
          <p:nvPr/>
        </p:nvGrpSpPr>
        <p:grpSpPr>
          <a:xfrm>
            <a:off x="8577943" y="2084700"/>
            <a:ext cx="2721427" cy="753612"/>
            <a:chOff x="7908471" y="1793645"/>
            <a:chExt cx="2721427" cy="753612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3E2E30B9-D2CF-F703-B541-DCCD64577234}"/>
                </a:ext>
              </a:extLst>
            </p:cNvPr>
            <p:cNvSpPr/>
            <p:nvPr/>
          </p:nvSpPr>
          <p:spPr>
            <a:xfrm>
              <a:off x="8033657" y="1813925"/>
              <a:ext cx="2471056" cy="733332"/>
            </a:xfrm>
            <a:prstGeom prst="roundRect">
              <a:avLst/>
            </a:prstGeom>
            <a:solidFill>
              <a:srgbClr val="FFC242"/>
            </a:solidFill>
            <a:ln w="28575">
              <a:solidFill>
                <a:srgbClr val="DA91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2D1328F-1B73-294E-2053-681382E14AE5}"/>
                </a:ext>
              </a:extLst>
            </p:cNvPr>
            <p:cNvSpPr txBox="1"/>
            <p:nvPr/>
          </p:nvSpPr>
          <p:spPr>
            <a:xfrm>
              <a:off x="7908471" y="1793645"/>
              <a:ext cx="2721427" cy="707886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B29EC22-FF62-A497-B483-2A325FF99EAD}"/>
              </a:ext>
            </a:extLst>
          </p:cNvPr>
          <p:cNvGrpSpPr/>
          <p:nvPr/>
        </p:nvGrpSpPr>
        <p:grpSpPr>
          <a:xfrm>
            <a:off x="589924" y="3599144"/>
            <a:ext cx="4379137" cy="1974342"/>
            <a:chOff x="227793" y="3952682"/>
            <a:chExt cx="4379137" cy="1974342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DE697F3A-15B5-DF58-1520-041C7F32A711}"/>
                </a:ext>
              </a:extLst>
            </p:cNvPr>
            <p:cNvSpPr/>
            <p:nvPr/>
          </p:nvSpPr>
          <p:spPr>
            <a:xfrm>
              <a:off x="227793" y="3952682"/>
              <a:ext cx="4379137" cy="1974342"/>
            </a:xfrm>
            <a:prstGeom prst="wedgeRoundRectCallout">
              <a:avLst>
                <a:gd name="adj1" fmla="val -39752"/>
                <a:gd name="adj2" fmla="val -87177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D1666F18-0AD7-10A2-A982-CF6AFD237E79}"/>
                </a:ext>
              </a:extLst>
            </p:cNvPr>
            <p:cNvSpPr txBox="1"/>
            <p:nvPr/>
          </p:nvSpPr>
          <p:spPr>
            <a:xfrm>
              <a:off x="309705" y="4030869"/>
              <a:ext cx="417230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dấu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khiến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1D4528A9-B68C-7B52-A174-376FC2781F1A}"/>
              </a:ext>
            </a:extLst>
          </p:cNvPr>
          <p:cNvSpPr/>
          <p:nvPr/>
        </p:nvSpPr>
        <p:spPr>
          <a:xfrm>
            <a:off x="3701144" y="2453183"/>
            <a:ext cx="63137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174250F-2C8C-0C18-327E-AA7955623326}"/>
              </a:ext>
            </a:extLst>
          </p:cNvPr>
          <p:cNvSpPr/>
          <p:nvPr/>
        </p:nvSpPr>
        <p:spPr>
          <a:xfrm>
            <a:off x="4969061" y="2437402"/>
            <a:ext cx="386711" cy="639258"/>
          </a:xfrm>
          <a:prstGeom prst="ellipse">
            <a:avLst/>
          </a:prstGeom>
          <a:noFill/>
          <a:ln w="28575">
            <a:solidFill>
              <a:srgbClr val="DD3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67D8691A-DE1D-C8CA-8D24-9AA22A4FAEDA}"/>
              </a:ext>
            </a:extLst>
          </p:cNvPr>
          <p:cNvSpPr/>
          <p:nvPr/>
        </p:nvSpPr>
        <p:spPr>
          <a:xfrm>
            <a:off x="5592714" y="3157099"/>
            <a:ext cx="5483498" cy="2699415"/>
          </a:xfrm>
          <a:prstGeom prst="roundRect">
            <a:avLst/>
          </a:prstGeom>
          <a:solidFill>
            <a:srgbClr val="C2E8FF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9294DA9-9FB2-D7E0-BBE1-28C96FD28780}"/>
              </a:ext>
            </a:extLst>
          </p:cNvPr>
          <p:cNvSpPr txBox="1"/>
          <p:nvPr/>
        </p:nvSpPr>
        <p:spPr>
          <a:xfrm>
            <a:off x="5719349" y="3265834"/>
            <a:ext cx="2721427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858DA9B-9672-93D6-5AE4-0D2B0A1CA389}"/>
              </a:ext>
            </a:extLst>
          </p:cNvPr>
          <p:cNvSpPr txBox="1"/>
          <p:nvPr/>
        </p:nvSpPr>
        <p:spPr>
          <a:xfrm>
            <a:off x="5592714" y="3874898"/>
            <a:ext cx="548349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B9EA85FC-5C90-CEA3-39BF-24CD8BB851BF}"/>
              </a:ext>
            </a:extLst>
          </p:cNvPr>
          <p:cNvSpPr txBox="1"/>
          <p:nvPr/>
        </p:nvSpPr>
        <p:spPr>
          <a:xfrm>
            <a:off x="5719349" y="4506806"/>
            <a:ext cx="5188137" cy="1200329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231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  <p:bldP spid="29" grpId="0" animBg="1"/>
      <p:bldP spid="30" grpId="0" animBg="1"/>
      <p:bldP spid="31" grpId="0"/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0692" y="265814"/>
            <a:ext cx="11303719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grpSp>
        <p:nvGrpSpPr>
          <p:cNvPr id="4" name="组合 259">
            <a:extLst>
              <a:ext uri="{FF2B5EF4-FFF2-40B4-BE49-F238E27FC236}">
                <a16:creationId xmlns:a16="http://schemas.microsoft.com/office/drawing/2014/main" xmlns="" id="{3AF5F0A8-E95B-F160-5434-7323E8F938C3}"/>
              </a:ext>
            </a:extLst>
          </p:cNvPr>
          <p:cNvGrpSpPr/>
          <p:nvPr/>
        </p:nvGrpSpPr>
        <p:grpSpPr>
          <a:xfrm>
            <a:off x="1753005" y="1880152"/>
            <a:ext cx="737623" cy="575559"/>
            <a:chOff x="5054829" y="1712672"/>
            <a:chExt cx="647971" cy="488052"/>
          </a:xfrm>
        </p:grpSpPr>
        <p:sp>
          <p:nvSpPr>
            <p:cNvPr id="6" name="椭圆 258">
              <a:extLst>
                <a:ext uri="{FF2B5EF4-FFF2-40B4-BE49-F238E27FC236}">
                  <a16:creationId xmlns:a16="http://schemas.microsoft.com/office/drawing/2014/main" xmlns="" id="{003AAE56-6E50-884D-644F-16F820B9A06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2" name="文本框 257">
              <a:extLst>
                <a:ext uri="{FF2B5EF4-FFF2-40B4-BE49-F238E27FC236}">
                  <a16:creationId xmlns:a16="http://schemas.microsoft.com/office/drawing/2014/main" xmlns="" id="{9380F7AB-2F6E-29A8-D758-1A24C09F5E55}"/>
                </a:ext>
              </a:extLst>
            </p:cNvPr>
            <p:cNvSpPr txBox="1"/>
            <p:nvPr/>
          </p:nvSpPr>
          <p:spPr>
            <a:xfrm>
              <a:off x="5116695" y="1764196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1</a:t>
              </a:r>
            </a:p>
          </p:txBody>
        </p:sp>
      </p:grpSp>
      <p:grpSp>
        <p:nvGrpSpPr>
          <p:cNvPr id="14" name="组合 266">
            <a:extLst>
              <a:ext uri="{FF2B5EF4-FFF2-40B4-BE49-F238E27FC236}">
                <a16:creationId xmlns:a16="http://schemas.microsoft.com/office/drawing/2014/main" xmlns="" id="{E37FECD3-88AC-DA9C-1D3E-8E20CB0EB139}"/>
              </a:ext>
            </a:extLst>
          </p:cNvPr>
          <p:cNvGrpSpPr/>
          <p:nvPr/>
        </p:nvGrpSpPr>
        <p:grpSpPr>
          <a:xfrm>
            <a:off x="1753005" y="3159465"/>
            <a:ext cx="689729" cy="575559"/>
            <a:chOff x="5054829" y="1712672"/>
            <a:chExt cx="605898" cy="488052"/>
          </a:xfrm>
        </p:grpSpPr>
        <p:sp>
          <p:nvSpPr>
            <p:cNvPr id="15" name="椭圆 267">
              <a:extLst>
                <a:ext uri="{FF2B5EF4-FFF2-40B4-BE49-F238E27FC236}">
                  <a16:creationId xmlns:a16="http://schemas.microsoft.com/office/drawing/2014/main" xmlns="" id="{B326E274-881A-4EB0-2205-5F877C42DEA6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6" name="文本框 268">
              <a:extLst>
                <a:ext uri="{FF2B5EF4-FFF2-40B4-BE49-F238E27FC236}">
                  <a16:creationId xmlns:a16="http://schemas.microsoft.com/office/drawing/2014/main" xmlns="" id="{D570230E-776B-92D2-B92E-E3B217D0F32D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02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grpSp>
        <p:nvGrpSpPr>
          <p:cNvPr id="17" name="组合 271">
            <a:extLst>
              <a:ext uri="{FF2B5EF4-FFF2-40B4-BE49-F238E27FC236}">
                <a16:creationId xmlns:a16="http://schemas.microsoft.com/office/drawing/2014/main" xmlns="" id="{58ADFFEB-9D47-42C7-352B-D58120832C28}"/>
              </a:ext>
            </a:extLst>
          </p:cNvPr>
          <p:cNvGrpSpPr/>
          <p:nvPr/>
        </p:nvGrpSpPr>
        <p:grpSpPr>
          <a:xfrm>
            <a:off x="1800899" y="4438776"/>
            <a:ext cx="689729" cy="575559"/>
            <a:chOff x="5054829" y="1712672"/>
            <a:chExt cx="605898" cy="488052"/>
          </a:xfrm>
        </p:grpSpPr>
        <p:sp>
          <p:nvSpPr>
            <p:cNvPr id="18" name="椭圆 272">
              <a:extLst>
                <a:ext uri="{FF2B5EF4-FFF2-40B4-BE49-F238E27FC236}">
                  <a16:creationId xmlns:a16="http://schemas.microsoft.com/office/drawing/2014/main" xmlns="" id="{C630754E-B61E-A97B-6B8D-122F86535B61}"/>
                </a:ext>
              </a:extLst>
            </p:cNvPr>
            <p:cNvSpPr/>
            <p:nvPr/>
          </p:nvSpPr>
          <p:spPr>
            <a:xfrm>
              <a:off x="5054829" y="1712672"/>
              <a:ext cx="526924" cy="488052"/>
            </a:xfrm>
            <a:prstGeom prst="ellipse">
              <a:avLst/>
            </a:prstGeom>
            <a:solidFill>
              <a:srgbClr val="7EBC6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  <p:sp>
          <p:nvSpPr>
            <p:cNvPr id="19" name="文本框 273">
              <a:extLst>
                <a:ext uri="{FF2B5EF4-FFF2-40B4-BE49-F238E27FC236}">
                  <a16:creationId xmlns:a16="http://schemas.microsoft.com/office/drawing/2014/main" xmlns="" id="{4958FB06-8152-C60B-5B7D-4F98D8476C57}"/>
                </a:ext>
              </a:extLst>
            </p:cNvPr>
            <p:cNvSpPr txBox="1"/>
            <p:nvPr/>
          </p:nvSpPr>
          <p:spPr>
            <a:xfrm>
              <a:off x="5074622" y="1754435"/>
              <a:ext cx="586105" cy="40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#9Slide03 Arima Madurai ExtraBo" panose="00000900000000000000" pitchFamily="2" charset="0"/>
                  <a:ea typeface="字魂17号-萌趣果冻体" panose="02000000000000000000" pitchFamily="2" charset="-122"/>
                  <a:cs typeface="#9Slide03 Arima Madurai ExtraBo" panose="00000900000000000000" pitchFamily="2" charset="0"/>
                  <a:sym typeface="字魂17号-萌趣果冻体" panose="02000000000000000000" pitchFamily="2" charset="-122"/>
                </a:rPr>
                <a:t>03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#9Slide03 Arima Madurai ExtraBo" panose="00000900000000000000" pitchFamily="2" charset="0"/>
                <a:ea typeface="字魂17号-萌趣果冻体" panose="02000000000000000000" pitchFamily="2" charset="-122"/>
                <a:cs typeface="#9Slide03 Arima Madurai ExtraBo" panose="00000900000000000000" pitchFamily="2" charset="0"/>
                <a:sym typeface="字魂17号-萌趣果冻体" panose="02000000000000000000" pitchFamily="2" charset="-122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3563E36-5295-BFA8-247A-98EF4894B089}"/>
              </a:ext>
            </a:extLst>
          </p:cNvPr>
          <p:cNvSpPr txBox="1"/>
          <p:nvPr/>
        </p:nvSpPr>
        <p:spPr>
          <a:xfrm>
            <a:off x="1946072" y="741055"/>
            <a:ext cx="7642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9832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 HIỆU NHẬN BIẾT CÂU KHIẾN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288396-253D-1E89-34DE-F2277F749AD5}"/>
              </a:ext>
            </a:extLst>
          </p:cNvPr>
          <p:cNvSpPr txBox="1"/>
          <p:nvPr/>
        </p:nvSpPr>
        <p:spPr>
          <a:xfrm>
            <a:off x="2490628" y="1809380"/>
            <a:ext cx="8145478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,...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4A2E0D7-3A0A-208E-1015-F72C43F2B167}"/>
              </a:ext>
            </a:extLst>
          </p:cNvPr>
          <p:cNvSpPr txBox="1"/>
          <p:nvPr/>
        </p:nvSpPr>
        <p:spPr>
          <a:xfrm>
            <a:off x="2561054" y="3039440"/>
            <a:ext cx="6251363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Cuối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dấu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than (!)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E1A9EF8-D91C-D949-A8BF-C7F169353519}"/>
              </a:ext>
            </a:extLst>
          </p:cNvPr>
          <p:cNvSpPr txBox="1"/>
          <p:nvPr/>
        </p:nvSpPr>
        <p:spPr>
          <a:xfrm>
            <a:off x="2490628" y="4403388"/>
            <a:ext cx="9005361" cy="646331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muốn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0867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063257" y="925034"/>
            <a:ext cx="1043196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4. </a:t>
            </a:r>
            <a:r>
              <a:rPr lang="vi-VN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Sử dụng các từ </a:t>
            </a:r>
            <a:r>
              <a:rPr lang="vi-VN" altLang="en-US" sz="3200" b="1" i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hãy, đứng, chớ, đi, thôi, nào, nhé  </a:t>
            </a:r>
            <a:r>
              <a:rPr lang="vi-VN" altLang="en-US" sz="3200" b="1" dirty="0">
                <a:solidFill>
                  <a:srgbClr val="FF0C56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đặt câu khiến trong mỗi tình huống dưới đây: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F6F332-2557-45A2-ABA3-D11E057D7177}"/>
              </a:ext>
            </a:extLst>
          </p:cNvPr>
          <p:cNvSpPr txBox="1"/>
          <p:nvPr/>
        </p:nvSpPr>
        <p:spPr>
          <a:xfrm>
            <a:off x="1818167" y="2339163"/>
            <a:ext cx="9572644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bưu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rạp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thăm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lnSpc>
                <a:spcPct val="150000"/>
              </a:lnSpc>
              <a:buAutoNum type="alphaLcPeriod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mua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3FD4F1C-5027-DEC5-9652-2A60319D6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254EC46-0014-28C8-0FB2-2B81111EE8DD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1E3CD1F-1B3C-3700-F0E4-7EC51413022E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xmlns="" id="{B7CEA7C0-5F78-C122-F906-EB13C061C150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xmlns="" id="{641C2913-53BE-CAB7-8802-FEDA1B1C3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xmlns="" id="{1E495655-D96C-6524-802A-BA3FCB9E8A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xmlns="" id="{4E37E62E-199A-218B-9B31-E0818D099B36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xmlns="" id="{F6AAAE90-FA28-BA3E-77A1-C505CCDAF9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xmlns="" id="{B73008C5-3587-4F10-5761-7D1056B7B801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xmlns="" id="{065A9F0B-1E8F-2758-A549-928945B87259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331ADD29-60DA-D7E6-EB57-0898BA5F8E39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5D66ED8C-12DB-ECEC-F235-B8E154CECA2B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Nhờ người thân hướng dẫn làm bưu thiếp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4D38E51C-9709-FDBB-3424-4A5E96B5E71F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Chị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thiếp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xmlns="" id="{C9561F80-8944-4FC5-A767-D6902A7593E5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xmlns="" id="{BEF78490-3B7F-43F4-9C19-4D60335BC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xmlns="" id="{65D289A5-C091-4C25-82B8-2A900346F8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xmlns="" id="{E5D0184F-999A-4D9E-ABAB-E8600592C5FF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xmlns="" id="{8337DE30-B9B8-49F3-A5DC-D3DB0AC1356B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xmlns="" id="{7BE7D467-9928-4E04-BF54-03F257B34CF7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xmlns="" id="{C291060C-446A-4D9F-9E91-0E424C690471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2A1344A-FEC8-40A0-95DC-F72603A3FAE7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8099D302-4432-2547-088F-C50E1B3CE305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Muốn các em nhỏ trật tự khi xem phim trong rạp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B919BA29-22E6-93B4-EB20-6E4223BBF602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em trật tự để xem phim nào!</a:t>
            </a:r>
          </a:p>
        </p:txBody>
      </p:sp>
    </p:spTree>
    <p:extLst>
      <p:ext uri="{BB962C8B-B14F-4D97-AF65-F5344CB8AC3E}">
        <p14:creationId xmlns:p14="http://schemas.microsoft.com/office/powerpoint/2010/main" val="347575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E428D35-D573-3049-27F6-4E41E7AAA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ACF12E7-0E50-8904-130E-C50C5A45C517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CB85DEC-79F8-0EFA-7BC2-D36D4A112AEF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xmlns="" id="{8B99FF19-349A-DA00-28B5-525F6844DF5B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xmlns="" id="{AA68F401-5EB1-C0D2-9B1A-6AD8A7D330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xmlns="" id="{153AB9ED-2940-9739-0CB0-82B12B77C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xmlns="" id="{0B445929-A2CC-1E8C-3036-5C7F96152EB2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xmlns="" id="{47C2D974-46E0-DC4B-F2C4-D515FFF2035A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xmlns="" id="{13556FEC-AD66-04B7-6A3B-8C7B8E382D88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xmlns="" id="{A4D09B7D-A131-4501-B9D7-4A91C7D1432B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2179154-DE4F-FD86-6AF1-C61C320B62D2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4EDAA1DA-C5AE-7A5E-BD85-5A9D7B3C5152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Muốn bố mẹ cho về thăm quê.</a:t>
            </a: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59F859FF-394C-FB04-1DD6-D0FCA4A5351C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Hè này, bố mẹ cho con về quê thăm ông bà nhé!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34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E77DA7D-15E5-0B0B-F7DC-7C90E8E31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CC9A4DC-45F8-878F-A2E4-16AD1923A125}"/>
              </a:ext>
            </a:extLst>
          </p:cNvPr>
          <p:cNvSpPr/>
          <p:nvPr/>
        </p:nvSpPr>
        <p:spPr>
          <a:xfrm>
            <a:off x="696777" y="265814"/>
            <a:ext cx="11007634" cy="6234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E6BCA2B-0AF5-96CE-A5BC-A10A1F995743}"/>
              </a:ext>
            </a:extLst>
          </p:cNvPr>
          <p:cNvSpPr/>
          <p:nvPr/>
        </p:nvSpPr>
        <p:spPr>
          <a:xfrm>
            <a:off x="801189" y="457201"/>
            <a:ext cx="10789920" cy="5957808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22">
            <a:extLst>
              <a:ext uri="{FF2B5EF4-FFF2-40B4-BE49-F238E27FC236}">
                <a16:creationId xmlns:a16="http://schemas.microsoft.com/office/drawing/2014/main" xmlns="" id="{0AF15BCA-0BEF-5AFF-06A0-69AC22CDC3D4}"/>
              </a:ext>
            </a:extLst>
          </p:cNvPr>
          <p:cNvSpPr/>
          <p:nvPr/>
        </p:nvSpPr>
        <p:spPr>
          <a:xfrm rot="11880000">
            <a:off x="7844601" y="190094"/>
            <a:ext cx="757023" cy="732253"/>
          </a:xfrm>
          <a:custGeom>
            <a:avLst/>
            <a:gdLst>
              <a:gd name="connsiteX0" fmla="*/ 962081 w 1296281"/>
              <a:gd name="connsiteY0" fmla="*/ 1248824 h 1253866"/>
              <a:gd name="connsiteX1" fmla="*/ 729117 w 1296281"/>
              <a:gd name="connsiteY1" fmla="*/ 1157723 h 1253866"/>
              <a:gd name="connsiteX2" fmla="*/ 714464 w 1296281"/>
              <a:gd name="connsiteY2" fmla="*/ 908009 h 1253866"/>
              <a:gd name="connsiteX3" fmla="*/ 735383 w 1296281"/>
              <a:gd name="connsiteY3" fmla="*/ 879419 h 1253866"/>
              <a:gd name="connsiteX4" fmla="*/ 718781 w 1296281"/>
              <a:gd name="connsiteY4" fmla="*/ 887839 h 1253866"/>
              <a:gd name="connsiteX5" fmla="*/ 589247 w 1296281"/>
              <a:gd name="connsiteY5" fmla="*/ 888877 h 1253866"/>
              <a:gd name="connsiteX6" fmla="*/ 558504 w 1296281"/>
              <a:gd name="connsiteY6" fmla="*/ 876148 h 1253866"/>
              <a:gd name="connsiteX7" fmla="*/ 581816 w 1296281"/>
              <a:gd name="connsiteY7" fmla="*/ 908008 h 1253866"/>
              <a:gd name="connsiteX8" fmla="*/ 567163 w 1296281"/>
              <a:gd name="connsiteY8" fmla="*/ 1157724 h 1253866"/>
              <a:gd name="connsiteX9" fmla="*/ 254072 w 1296281"/>
              <a:gd name="connsiteY9" fmla="*/ 1212815 h 1253866"/>
              <a:gd name="connsiteX10" fmla="*/ 209718 w 1296281"/>
              <a:gd name="connsiteY10" fmla="*/ 898023 h 1253866"/>
              <a:gd name="connsiteX11" fmla="*/ 484060 w 1296281"/>
              <a:gd name="connsiteY11" fmla="*/ 820520 h 1253866"/>
              <a:gd name="connsiteX12" fmla="*/ 488165 w 1296281"/>
              <a:gd name="connsiteY12" fmla="*/ 822895 h 1253866"/>
              <a:gd name="connsiteX13" fmla="*/ 482046 w 1296281"/>
              <a:gd name="connsiteY13" fmla="*/ 817954 h 1253866"/>
              <a:gd name="connsiteX14" fmla="*/ 438039 w 1296281"/>
              <a:gd name="connsiteY14" fmla="*/ 738693 h 1253866"/>
              <a:gd name="connsiteX15" fmla="*/ 427053 w 1296281"/>
              <a:gd name="connsiteY15" fmla="*/ 648703 h 1253866"/>
              <a:gd name="connsiteX16" fmla="*/ 429099 w 1296281"/>
              <a:gd name="connsiteY16" fmla="*/ 641110 h 1253866"/>
              <a:gd name="connsiteX17" fmla="*/ 427174 w 1296281"/>
              <a:gd name="connsiteY17" fmla="*/ 645444 h 1253866"/>
              <a:gd name="connsiteX18" fmla="*/ 159671 w 1296281"/>
              <a:gd name="connsiteY18" fmla="*/ 743996 h 1253866"/>
              <a:gd name="connsiteX19" fmla="*/ 10526 w 1296281"/>
              <a:gd name="connsiteY19" fmla="*/ 463253 h 1253866"/>
              <a:gd name="connsiteX20" fmla="*/ 296203 w 1296281"/>
              <a:gd name="connsiteY20" fmla="*/ 323793 h 1253866"/>
              <a:gd name="connsiteX21" fmla="*/ 454835 w 1296281"/>
              <a:gd name="connsiteY21" fmla="*/ 517204 h 1253866"/>
              <a:gd name="connsiteX22" fmla="*/ 454703 w 1296281"/>
              <a:gd name="connsiteY22" fmla="*/ 556681 h 1253866"/>
              <a:gd name="connsiteX23" fmla="*/ 472093 w 1296281"/>
              <a:gd name="connsiteY23" fmla="*/ 528314 h 1253866"/>
              <a:gd name="connsiteX24" fmla="*/ 577499 w 1296281"/>
              <a:gd name="connsiteY24" fmla="*/ 453016 h 1253866"/>
              <a:gd name="connsiteX25" fmla="*/ 595877 w 1296281"/>
              <a:gd name="connsiteY25" fmla="*/ 450069 h 1253866"/>
              <a:gd name="connsiteX26" fmla="*/ 562150 w 1296281"/>
              <a:gd name="connsiteY26" fmla="*/ 439236 h 1253866"/>
              <a:gd name="connsiteX27" fmla="*/ 427226 w 1296281"/>
              <a:gd name="connsiteY27" fmla="*/ 228600 h 1253866"/>
              <a:gd name="connsiteX28" fmla="*/ 648140 w 1296281"/>
              <a:gd name="connsiteY28" fmla="*/ 0 h 1253866"/>
              <a:gd name="connsiteX29" fmla="*/ 869054 w 1296281"/>
              <a:gd name="connsiteY29" fmla="*/ 228600 h 1253866"/>
              <a:gd name="connsiteX30" fmla="*/ 734130 w 1296281"/>
              <a:gd name="connsiteY30" fmla="*/ 439235 h 1253866"/>
              <a:gd name="connsiteX31" fmla="*/ 698436 w 1296281"/>
              <a:gd name="connsiteY31" fmla="*/ 450701 h 1253866"/>
              <a:gd name="connsiteX32" fmla="*/ 707032 w 1296281"/>
              <a:gd name="connsiteY32" fmla="*/ 451978 h 1253866"/>
              <a:gd name="connsiteX33" fmla="*/ 814234 w 1296281"/>
              <a:gd name="connsiteY33" fmla="*/ 522899 h 1253866"/>
              <a:gd name="connsiteX34" fmla="*/ 848833 w 1296281"/>
              <a:gd name="connsiteY34" fmla="*/ 585215 h 1253866"/>
              <a:gd name="connsiteX35" fmla="*/ 841445 w 1296281"/>
              <a:gd name="connsiteY35" fmla="*/ 517204 h 1253866"/>
              <a:gd name="connsiteX36" fmla="*/ 1000077 w 1296281"/>
              <a:gd name="connsiteY36" fmla="*/ 323793 h 1253866"/>
              <a:gd name="connsiteX37" fmla="*/ 1285755 w 1296281"/>
              <a:gd name="connsiteY37" fmla="*/ 463254 h 1253866"/>
              <a:gd name="connsiteX38" fmla="*/ 1136610 w 1296281"/>
              <a:gd name="connsiteY38" fmla="*/ 743996 h 1253866"/>
              <a:gd name="connsiteX39" fmla="*/ 894590 w 1296281"/>
              <a:gd name="connsiteY39" fmla="*/ 680766 h 1253866"/>
              <a:gd name="connsiteX40" fmla="*/ 860591 w 1296281"/>
              <a:gd name="connsiteY40" fmla="*/ 621400 h 1253866"/>
              <a:gd name="connsiteX41" fmla="*/ 869228 w 1296281"/>
              <a:gd name="connsiteY41" fmla="*/ 692152 h 1253866"/>
              <a:gd name="connsiteX42" fmla="*/ 824187 w 1296281"/>
              <a:gd name="connsiteY42" fmla="*/ 812540 h 1253866"/>
              <a:gd name="connsiteX43" fmla="*/ 817981 w 1296281"/>
              <a:gd name="connsiteY43" fmla="*/ 818627 h 1253866"/>
              <a:gd name="connsiteX44" fmla="*/ 853598 w 1296281"/>
              <a:gd name="connsiteY44" fmla="*/ 806922 h 1253866"/>
              <a:gd name="connsiteX45" fmla="*/ 1086563 w 1296281"/>
              <a:gd name="connsiteY45" fmla="*/ 898023 h 1253866"/>
              <a:gd name="connsiteX46" fmla="*/ 1042208 w 1296281"/>
              <a:gd name="connsiteY46" fmla="*/ 1212815 h 1253866"/>
              <a:gd name="connsiteX47" fmla="*/ 962081 w 1296281"/>
              <a:gd name="connsiteY47" fmla="*/ 1248824 h 125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96281" h="1253866">
                <a:moveTo>
                  <a:pt x="962081" y="1248824"/>
                </a:moveTo>
                <a:cubicBezTo>
                  <a:pt x="877537" y="1267354"/>
                  <a:pt x="784774" y="1234328"/>
                  <a:pt x="729117" y="1157723"/>
                </a:cubicBezTo>
                <a:cubicBezTo>
                  <a:pt x="673460" y="1081118"/>
                  <a:pt x="670716" y="982689"/>
                  <a:pt x="714464" y="908009"/>
                </a:cubicBezTo>
                <a:lnTo>
                  <a:pt x="735383" y="879419"/>
                </a:lnTo>
                <a:lnTo>
                  <a:pt x="718781" y="887839"/>
                </a:lnTo>
                <a:cubicBezTo>
                  <a:pt x="675269" y="901977"/>
                  <a:pt x="630396" y="901423"/>
                  <a:pt x="589247" y="888877"/>
                </a:cubicBezTo>
                <a:lnTo>
                  <a:pt x="558504" y="876148"/>
                </a:lnTo>
                <a:lnTo>
                  <a:pt x="581816" y="908008"/>
                </a:lnTo>
                <a:cubicBezTo>
                  <a:pt x="625564" y="982690"/>
                  <a:pt x="622821" y="1081118"/>
                  <a:pt x="567163" y="1157724"/>
                </a:cubicBezTo>
                <a:cubicBezTo>
                  <a:pt x="492954" y="1259863"/>
                  <a:pt x="352779" y="1284528"/>
                  <a:pt x="254072" y="1212815"/>
                </a:cubicBezTo>
                <a:cubicBezTo>
                  <a:pt x="155367" y="1141101"/>
                  <a:pt x="135508" y="1000163"/>
                  <a:pt x="209718" y="898023"/>
                </a:cubicBezTo>
                <a:cubicBezTo>
                  <a:pt x="274650" y="808651"/>
                  <a:pt x="390090" y="778595"/>
                  <a:pt x="484060" y="820520"/>
                </a:cubicBezTo>
                <a:lnTo>
                  <a:pt x="488165" y="822895"/>
                </a:lnTo>
                <a:lnTo>
                  <a:pt x="482046" y="817954"/>
                </a:lnTo>
                <a:cubicBezTo>
                  <a:pt x="462963" y="795398"/>
                  <a:pt x="447792" y="768711"/>
                  <a:pt x="438039" y="738693"/>
                </a:cubicBezTo>
                <a:cubicBezTo>
                  <a:pt x="428285" y="708675"/>
                  <a:pt x="424872" y="678167"/>
                  <a:pt x="427053" y="648703"/>
                </a:cubicBezTo>
                <a:lnTo>
                  <a:pt x="429099" y="641110"/>
                </a:lnTo>
                <a:lnTo>
                  <a:pt x="427174" y="645444"/>
                </a:lnTo>
                <a:cubicBezTo>
                  <a:pt x="375794" y="734596"/>
                  <a:pt x="264734" y="778133"/>
                  <a:pt x="159671" y="743996"/>
                </a:cubicBezTo>
                <a:cubicBezTo>
                  <a:pt x="39598" y="704982"/>
                  <a:pt x="-27176" y="579289"/>
                  <a:pt x="10526" y="463253"/>
                </a:cubicBezTo>
                <a:cubicBezTo>
                  <a:pt x="48228" y="347218"/>
                  <a:pt x="176130" y="284779"/>
                  <a:pt x="296203" y="323793"/>
                </a:cubicBezTo>
                <a:cubicBezTo>
                  <a:pt x="386258" y="353053"/>
                  <a:pt x="446332" y="431071"/>
                  <a:pt x="454835" y="517204"/>
                </a:cubicBezTo>
                <a:lnTo>
                  <a:pt x="454703" y="556681"/>
                </a:lnTo>
                <a:lnTo>
                  <a:pt x="472093" y="528314"/>
                </a:lnTo>
                <a:cubicBezTo>
                  <a:pt x="498009" y="493977"/>
                  <a:pt x="533985" y="467154"/>
                  <a:pt x="577499" y="453016"/>
                </a:cubicBezTo>
                <a:lnTo>
                  <a:pt x="595877" y="450069"/>
                </a:lnTo>
                <a:lnTo>
                  <a:pt x="562150" y="439236"/>
                </a:lnTo>
                <a:cubicBezTo>
                  <a:pt x="482861" y="404532"/>
                  <a:pt x="427226" y="323289"/>
                  <a:pt x="427226" y="228600"/>
                </a:cubicBezTo>
                <a:cubicBezTo>
                  <a:pt x="427226" y="102348"/>
                  <a:pt x="526133" y="0"/>
                  <a:pt x="648140" y="0"/>
                </a:cubicBezTo>
                <a:cubicBezTo>
                  <a:pt x="770147" y="0"/>
                  <a:pt x="869054" y="102348"/>
                  <a:pt x="869054" y="228600"/>
                </a:cubicBezTo>
                <a:cubicBezTo>
                  <a:pt x="869054" y="323289"/>
                  <a:pt x="813419" y="404532"/>
                  <a:pt x="734130" y="439235"/>
                </a:cubicBezTo>
                <a:lnTo>
                  <a:pt x="698436" y="450701"/>
                </a:lnTo>
                <a:lnTo>
                  <a:pt x="707032" y="451978"/>
                </a:lnTo>
                <a:cubicBezTo>
                  <a:pt x="748182" y="464525"/>
                  <a:pt x="785609" y="489065"/>
                  <a:pt x="814234" y="522899"/>
                </a:cubicBezTo>
                <a:lnTo>
                  <a:pt x="848833" y="585215"/>
                </a:lnTo>
                <a:lnTo>
                  <a:pt x="841445" y="517204"/>
                </a:lnTo>
                <a:cubicBezTo>
                  <a:pt x="849949" y="431071"/>
                  <a:pt x="910023" y="353054"/>
                  <a:pt x="1000077" y="323793"/>
                </a:cubicBezTo>
                <a:cubicBezTo>
                  <a:pt x="1120150" y="284779"/>
                  <a:pt x="1248052" y="347218"/>
                  <a:pt x="1285755" y="463254"/>
                </a:cubicBezTo>
                <a:cubicBezTo>
                  <a:pt x="1323457" y="579289"/>
                  <a:pt x="1256683" y="704982"/>
                  <a:pt x="1136610" y="743996"/>
                </a:cubicBezTo>
                <a:cubicBezTo>
                  <a:pt x="1046555" y="773257"/>
                  <a:pt x="952097" y="745450"/>
                  <a:pt x="894590" y="680766"/>
                </a:cubicBezTo>
                <a:lnTo>
                  <a:pt x="860591" y="621400"/>
                </a:lnTo>
                <a:lnTo>
                  <a:pt x="869228" y="692152"/>
                </a:lnTo>
                <a:cubicBezTo>
                  <a:pt x="865957" y="736350"/>
                  <a:pt x="850102" y="778202"/>
                  <a:pt x="824187" y="812540"/>
                </a:cubicBezTo>
                <a:lnTo>
                  <a:pt x="817981" y="818627"/>
                </a:lnTo>
                <a:lnTo>
                  <a:pt x="853598" y="806922"/>
                </a:lnTo>
                <a:cubicBezTo>
                  <a:pt x="938143" y="788392"/>
                  <a:pt x="1030906" y="821418"/>
                  <a:pt x="1086563" y="898023"/>
                </a:cubicBezTo>
                <a:cubicBezTo>
                  <a:pt x="1160772" y="1000163"/>
                  <a:pt x="1140913" y="1141101"/>
                  <a:pt x="1042208" y="1212815"/>
                </a:cubicBezTo>
                <a:cubicBezTo>
                  <a:pt x="1017531" y="1230743"/>
                  <a:pt x="990262" y="1242648"/>
                  <a:pt x="962081" y="1248824"/>
                </a:cubicBezTo>
                <a:close/>
              </a:path>
            </a:pathLst>
          </a:custGeom>
          <a:solidFill>
            <a:srgbClr val="FAEEE2"/>
          </a:solidFill>
          <a:ln w="12700" cap="flat" cmpd="sng" algn="ctr">
            <a:solidFill>
              <a:srgbClr val="A64F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3" name="Picture 11">
            <a:extLst>
              <a:ext uri="{FF2B5EF4-FFF2-40B4-BE49-F238E27FC236}">
                <a16:creationId xmlns:a16="http://schemas.microsoft.com/office/drawing/2014/main" xmlns="" id="{FAF4D0E3-D5E7-48E5-94CE-AE83C4543E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263061" y="3722366"/>
            <a:ext cx="1702896" cy="2826385"/>
          </a:xfrm>
          <a:prstGeom prst="rect">
            <a:avLst/>
          </a:prstGeom>
        </p:spPr>
      </p:pic>
      <p:pic>
        <p:nvPicPr>
          <p:cNvPr id="24" name="Picture 13">
            <a:extLst>
              <a:ext uri="{FF2B5EF4-FFF2-40B4-BE49-F238E27FC236}">
                <a16:creationId xmlns:a16="http://schemas.microsoft.com/office/drawing/2014/main" xmlns="" id="{41C189B8-2C1C-6473-FC66-138876EB6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596337" y="3507431"/>
            <a:ext cx="1687561" cy="2980239"/>
          </a:xfrm>
          <a:prstGeom prst="rect">
            <a:avLst/>
          </a:prstGeom>
        </p:spPr>
      </p:pic>
      <p:grpSp>
        <p:nvGrpSpPr>
          <p:cNvPr id="25" name="组合 8">
            <a:extLst>
              <a:ext uri="{FF2B5EF4-FFF2-40B4-BE49-F238E27FC236}">
                <a16:creationId xmlns:a16="http://schemas.microsoft.com/office/drawing/2014/main" xmlns="" id="{8F6CAAEE-DBDC-78CA-3F1D-EE864C588AB5}"/>
              </a:ext>
            </a:extLst>
          </p:cNvPr>
          <p:cNvGrpSpPr/>
          <p:nvPr/>
        </p:nvGrpSpPr>
        <p:grpSpPr>
          <a:xfrm>
            <a:off x="4366261" y="14374"/>
            <a:ext cx="3303270" cy="1368656"/>
            <a:chOff x="1219200" y="1524901"/>
            <a:chExt cx="5048249" cy="3811988"/>
          </a:xfrm>
        </p:grpSpPr>
        <p:sp>
          <p:nvSpPr>
            <p:cNvPr id="26" name="椭圆 5">
              <a:extLst>
                <a:ext uri="{FF2B5EF4-FFF2-40B4-BE49-F238E27FC236}">
                  <a16:creationId xmlns:a16="http://schemas.microsoft.com/office/drawing/2014/main" xmlns="" id="{D6350D2F-F0B7-E0B7-EBD8-D65194FD7522}"/>
                </a:ext>
              </a:extLst>
            </p:cNvPr>
            <p:cNvSpPr/>
            <p:nvPr/>
          </p:nvSpPr>
          <p:spPr>
            <a:xfrm>
              <a:off x="1219200" y="1524901"/>
              <a:ext cx="5048249" cy="3811988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E76F6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椭圆 5">
              <a:extLst>
                <a:ext uri="{FF2B5EF4-FFF2-40B4-BE49-F238E27FC236}">
                  <a16:creationId xmlns:a16="http://schemas.microsoft.com/office/drawing/2014/main" xmlns="" id="{FE8FDB6C-39F1-8140-1995-4DC89E3C5343}"/>
                </a:ext>
              </a:extLst>
            </p:cNvPr>
            <p:cNvSpPr/>
            <p:nvPr/>
          </p:nvSpPr>
          <p:spPr>
            <a:xfrm>
              <a:off x="1391302" y="1637870"/>
              <a:ext cx="4743449" cy="358183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solidFill>
              <a:srgbClr val="FAEEE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椭圆 5">
              <a:extLst>
                <a:ext uri="{FF2B5EF4-FFF2-40B4-BE49-F238E27FC236}">
                  <a16:creationId xmlns:a16="http://schemas.microsoft.com/office/drawing/2014/main" xmlns="" id="{BD7F7541-1476-0E60-2D2C-BA4ABF4A6C6C}"/>
                </a:ext>
              </a:extLst>
            </p:cNvPr>
            <p:cNvSpPr/>
            <p:nvPr/>
          </p:nvSpPr>
          <p:spPr>
            <a:xfrm>
              <a:off x="1524002" y="1733120"/>
              <a:ext cx="4500000" cy="3384000"/>
            </a:xfrm>
            <a:custGeom>
              <a:avLst/>
              <a:gdLst>
                <a:gd name="connsiteX0" fmla="*/ 0 w 4076375"/>
                <a:gd name="connsiteY0" fmla="*/ 1885062 h 3770124"/>
                <a:gd name="connsiteX1" fmla="*/ 2038188 w 4076375"/>
                <a:gd name="connsiteY1" fmla="*/ 0 h 3770124"/>
                <a:gd name="connsiteX2" fmla="*/ 4076376 w 4076375"/>
                <a:gd name="connsiteY2" fmla="*/ 1885062 h 3770124"/>
                <a:gd name="connsiteX3" fmla="*/ 2038188 w 4076375"/>
                <a:gd name="connsiteY3" fmla="*/ 3770124 h 3770124"/>
                <a:gd name="connsiteX4" fmla="*/ 0 w 4076375"/>
                <a:gd name="connsiteY4" fmla="*/ 1885062 h 3770124"/>
                <a:gd name="connsiteX0-1" fmla="*/ 0 w 4076376"/>
                <a:gd name="connsiteY0-2" fmla="*/ 1904099 h 3789161"/>
                <a:gd name="connsiteX1-3" fmla="*/ 2038188 w 4076376"/>
                <a:gd name="connsiteY1-4" fmla="*/ 19037 h 3789161"/>
                <a:gd name="connsiteX2-5" fmla="*/ 4076376 w 4076376"/>
                <a:gd name="connsiteY2-6" fmla="*/ 1904099 h 3789161"/>
                <a:gd name="connsiteX3-7" fmla="*/ 2038188 w 4076376"/>
                <a:gd name="connsiteY3-8" fmla="*/ 3789161 h 3789161"/>
                <a:gd name="connsiteX4-9" fmla="*/ 0 w 4076376"/>
                <a:gd name="connsiteY4-10" fmla="*/ 1904099 h 3789161"/>
                <a:gd name="connsiteX0-11" fmla="*/ 0 w 4090982"/>
                <a:gd name="connsiteY0-12" fmla="*/ 1904099 h 3789161"/>
                <a:gd name="connsiteX1-13" fmla="*/ 2038188 w 4090982"/>
                <a:gd name="connsiteY1-14" fmla="*/ 19037 h 3789161"/>
                <a:gd name="connsiteX2-15" fmla="*/ 4076376 w 4090982"/>
                <a:gd name="connsiteY2-16" fmla="*/ 1904099 h 3789161"/>
                <a:gd name="connsiteX3-17" fmla="*/ 2038188 w 4090982"/>
                <a:gd name="connsiteY3-18" fmla="*/ 3789161 h 3789161"/>
                <a:gd name="connsiteX4-19" fmla="*/ 0 w 4090982"/>
                <a:gd name="connsiteY4-20" fmla="*/ 1904099 h 3789161"/>
                <a:gd name="connsiteX0-21" fmla="*/ 0 w 4092184"/>
                <a:gd name="connsiteY0-22" fmla="*/ 1904099 h 3860282"/>
                <a:gd name="connsiteX1-23" fmla="*/ 2038188 w 4092184"/>
                <a:gd name="connsiteY1-24" fmla="*/ 19037 h 3860282"/>
                <a:gd name="connsiteX2-25" fmla="*/ 4076376 w 4092184"/>
                <a:gd name="connsiteY2-26" fmla="*/ 1904099 h 3860282"/>
                <a:gd name="connsiteX3-27" fmla="*/ 2038188 w 4092184"/>
                <a:gd name="connsiteY3-28" fmla="*/ 3789161 h 3860282"/>
                <a:gd name="connsiteX4-29" fmla="*/ 0 w 4092184"/>
                <a:gd name="connsiteY4-30" fmla="*/ 1904099 h 3860282"/>
                <a:gd name="connsiteX0-31" fmla="*/ 0 w 4093288"/>
                <a:gd name="connsiteY0-32" fmla="*/ 1904099 h 3811988"/>
                <a:gd name="connsiteX1-33" fmla="*/ 2038188 w 4093288"/>
                <a:gd name="connsiteY1-34" fmla="*/ 19037 h 3811988"/>
                <a:gd name="connsiteX2-35" fmla="*/ 4076376 w 4093288"/>
                <a:gd name="connsiteY2-36" fmla="*/ 1904099 h 3811988"/>
                <a:gd name="connsiteX3-37" fmla="*/ 2038188 w 4093288"/>
                <a:gd name="connsiteY3-38" fmla="*/ 3789161 h 3811988"/>
                <a:gd name="connsiteX4-39" fmla="*/ 0 w 4093288"/>
                <a:gd name="connsiteY4-40" fmla="*/ 1904099 h 381198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093288" h="3811988">
                  <a:moveTo>
                    <a:pt x="0" y="1904099"/>
                  </a:moveTo>
                  <a:cubicBezTo>
                    <a:pt x="0" y="863008"/>
                    <a:pt x="912528" y="190487"/>
                    <a:pt x="2038188" y="19037"/>
                  </a:cubicBezTo>
                  <a:cubicBezTo>
                    <a:pt x="3163848" y="-152413"/>
                    <a:pt x="4076376" y="863008"/>
                    <a:pt x="4076376" y="1904099"/>
                  </a:cubicBezTo>
                  <a:cubicBezTo>
                    <a:pt x="4228776" y="3421440"/>
                    <a:pt x="3335298" y="3598661"/>
                    <a:pt x="2038188" y="3789161"/>
                  </a:cubicBezTo>
                  <a:cubicBezTo>
                    <a:pt x="741078" y="3979661"/>
                    <a:pt x="0" y="2945190"/>
                    <a:pt x="0" y="1904099"/>
                  </a:cubicBezTo>
                  <a:close/>
                </a:path>
              </a:pathLst>
            </a:custGeom>
            <a:noFill/>
            <a:ln w="12700" cap="flat" cmpd="sng" algn="ctr">
              <a:solidFill>
                <a:srgbClr val="DF734E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D3452B1-9EBE-49E0-998E-29505B3ADCD8}"/>
              </a:ext>
            </a:extLst>
          </p:cNvPr>
          <p:cNvSpPr txBox="1"/>
          <p:nvPr/>
        </p:nvSpPr>
        <p:spPr>
          <a:xfrm>
            <a:off x="4104244" y="-103671"/>
            <a:ext cx="3936923" cy="13551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Ví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dụ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2BF396AC-E9E8-F01E-0673-BDE54A6C5A31}"/>
              </a:ext>
            </a:extLst>
          </p:cNvPr>
          <p:cNvSpPr/>
          <p:nvPr/>
        </p:nvSpPr>
        <p:spPr>
          <a:xfrm>
            <a:off x="1188720" y="1897380"/>
            <a:ext cx="3737610" cy="1680210"/>
          </a:xfrm>
          <a:prstGeom prst="wedgeRoundRectCallout">
            <a:avLst>
              <a:gd name="adj1" fmla="val -44075"/>
              <a:gd name="adj2" fmla="val 63593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d. Muốn bố mẹ mua cho cuốn truyện mình thích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xmlns="" id="{277653EB-3D4A-D47E-2EB8-BCAD4391E2E8}"/>
              </a:ext>
            </a:extLst>
          </p:cNvPr>
          <p:cNvSpPr/>
          <p:nvPr/>
        </p:nvSpPr>
        <p:spPr>
          <a:xfrm>
            <a:off x="7646670" y="1885950"/>
            <a:ext cx="3737610" cy="1680210"/>
          </a:xfrm>
          <a:prstGeom prst="wedgeRoundRectCallout">
            <a:avLst>
              <a:gd name="adj1" fmla="val 42469"/>
              <a:gd name="adj2" fmla="val 7107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 mua cho con cuốn truyện tranh này nhé ạ!</a:t>
            </a:r>
          </a:p>
        </p:txBody>
      </p:sp>
    </p:spTree>
    <p:extLst>
      <p:ext uri="{BB962C8B-B14F-4D97-AF65-F5344CB8AC3E}">
        <p14:creationId xmlns:p14="http://schemas.microsoft.com/office/powerpoint/2010/main" val="354455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xmlns="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C4D2EBD-6F01-F164-586F-A0B0F9838970}"/>
              </a:ext>
            </a:extLst>
          </p:cNvPr>
          <p:cNvSpPr/>
          <p:nvPr/>
        </p:nvSpPr>
        <p:spPr>
          <a:xfrm>
            <a:off x="3359650" y="108104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12CF035-4F2F-5D31-5108-EC17094E1982}"/>
              </a:ext>
            </a:extLst>
          </p:cNvPr>
          <p:cNvSpPr txBox="1"/>
          <p:nvPr/>
        </p:nvSpPr>
        <p:spPr>
          <a:xfrm>
            <a:off x="3264938" y="339525"/>
            <a:ext cx="8957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 w="12700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FB593AB-0891-26E1-7C4B-548556F1E4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7260" y="-146058"/>
            <a:ext cx="2068460" cy="2047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370C74-70AB-3579-4542-6B4253328F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4833" y="1102387"/>
            <a:ext cx="3737172" cy="12863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2C300D8-AEC8-3AD1-A5CD-75FFA2576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6957" y="2102214"/>
            <a:ext cx="7541406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9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 1"/>
          <p:cNvSpPr/>
          <p:nvPr/>
        </p:nvSpPr>
        <p:spPr>
          <a:xfrm>
            <a:off x="2365375" y="1207770"/>
            <a:ext cx="731520" cy="481965"/>
          </a:xfrm>
          <a:custGeom>
            <a:avLst/>
            <a:gdLst>
              <a:gd name="connsiteX0" fmla="*/ 298 w 1800"/>
              <a:gd name="connsiteY0" fmla="*/ 0 h 1421"/>
              <a:gd name="connsiteX1" fmla="*/ 1597 w 1800"/>
              <a:gd name="connsiteY1" fmla="*/ 0 h 1421"/>
              <a:gd name="connsiteX2" fmla="*/ 1800 w 1800"/>
              <a:gd name="connsiteY2" fmla="*/ 203 h 1421"/>
              <a:gd name="connsiteX3" fmla="*/ 1800 w 1800"/>
              <a:gd name="connsiteY3" fmla="*/ 885 h 1421"/>
              <a:gd name="connsiteX4" fmla="*/ 0 w 1800"/>
              <a:gd name="connsiteY4" fmla="*/ 1058 h 1421"/>
              <a:gd name="connsiteX5" fmla="*/ 300 w 1800"/>
              <a:gd name="connsiteY5" fmla="*/ 1421 h 1421"/>
              <a:gd name="connsiteX6" fmla="*/ 95 w 1800"/>
              <a:gd name="connsiteY6" fmla="*/ 1216 h 1421"/>
              <a:gd name="connsiteX7" fmla="*/ 95 w 1800"/>
              <a:gd name="connsiteY7" fmla="*/ 203 h 1421"/>
              <a:gd name="connsiteX8" fmla="*/ 298 w 1800"/>
              <a:gd name="connsiteY8" fmla="*/ 0 h 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00" h="1421">
                <a:moveTo>
                  <a:pt x="298" y="0"/>
                </a:moveTo>
                <a:lnTo>
                  <a:pt x="1597" y="0"/>
                </a:lnTo>
                <a:lnTo>
                  <a:pt x="1800" y="203"/>
                </a:lnTo>
                <a:lnTo>
                  <a:pt x="1800" y="885"/>
                </a:lnTo>
                <a:lnTo>
                  <a:pt x="0" y="1058"/>
                </a:lnTo>
                <a:lnTo>
                  <a:pt x="300" y="1421"/>
                </a:lnTo>
                <a:lnTo>
                  <a:pt x="95" y="1216"/>
                </a:lnTo>
                <a:lnTo>
                  <a:pt x="95" y="203"/>
                </a:lnTo>
                <a:cubicBezTo>
                  <a:pt x="95" y="91"/>
                  <a:pt x="186" y="0"/>
                  <a:pt x="298" y="0"/>
                </a:cubicBezTo>
                <a:close/>
              </a:path>
            </a:pathLst>
          </a:custGeom>
          <a:solidFill>
            <a:srgbClr val="09722C"/>
          </a:solidFill>
          <a:ln>
            <a:solidFill>
              <a:srgbClr val="0972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pic>
        <p:nvPicPr>
          <p:cNvPr id="8" name="图片 7" descr="19690631 -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2553335" y="3505835"/>
            <a:ext cx="2404110" cy="1419225"/>
          </a:xfrm>
          <a:prstGeom prst="rect">
            <a:avLst/>
          </a:prstGeom>
        </p:spPr>
      </p:pic>
      <p:pic>
        <p:nvPicPr>
          <p:cNvPr id="5" name="Picture 4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2A3465ED-EF4F-DB5B-456F-741DAB058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0" y="1726138"/>
            <a:ext cx="7109108" cy="23880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82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xmlns="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xmlns="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102" name="j">
            <a:extLst>
              <a:ext uri="{FF2B5EF4-FFF2-40B4-BE49-F238E27FC236}">
                <a16:creationId xmlns:a16="http://schemas.microsoft.com/office/drawing/2014/main" xmlns="" id="{B886C9FD-D232-4217-91A9-1A0F09504F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8633" y="2484876"/>
            <a:ext cx="2911020" cy="3143902"/>
          </a:xfrm>
          <a:prstGeom prst="rect">
            <a:avLst/>
          </a:prstGeom>
        </p:spPr>
      </p:pic>
      <p:pic>
        <p:nvPicPr>
          <p:cNvPr id="103" name="g">
            <a:extLst>
              <a:ext uri="{FF2B5EF4-FFF2-40B4-BE49-F238E27FC236}">
                <a16:creationId xmlns:a16="http://schemas.microsoft.com/office/drawing/2014/main" xmlns="" id="{C04EFFB7-66B8-4EB6-A0E3-DFDA42F2D1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920841" y="2406281"/>
            <a:ext cx="2911020" cy="3140990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xmlns="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11633" y="3104861"/>
            <a:ext cx="2275170" cy="241822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E845F54-C84E-491B-85C3-CCC29846021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1E29F1A-15A7-1FC3-B2A2-8EE5FB42DD31}"/>
              </a:ext>
            </a:extLst>
          </p:cNvPr>
          <p:cNvSpPr txBox="1"/>
          <p:nvPr/>
        </p:nvSpPr>
        <p:spPr>
          <a:xfrm>
            <a:off x="3238500" y="647700"/>
            <a:ext cx="5162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Những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sinh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ngoan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xinh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yêu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LNTH-LuoLuoNotangYuanTi 1" pitchFamily="2" charset="-128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47700" y="1"/>
            <a:ext cx="2257044" cy="289364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584" y="1457325"/>
            <a:ext cx="3704416" cy="4927292"/>
          </a:xfrm>
          <a:prstGeom prst="rect">
            <a:avLst/>
          </a:prstGeom>
        </p:spPr>
      </p:pic>
      <p:pic>
        <p:nvPicPr>
          <p:cNvPr id="15" name="Picture 14" descr="A cartoon of a child holding a bouquet of flowers&#10;&#10;Description automatically generated">
            <a:extLst>
              <a:ext uri="{FF2B5EF4-FFF2-40B4-BE49-F238E27FC236}">
                <a16:creationId xmlns:a16="http://schemas.microsoft.com/office/drawing/2014/main" xmlns="" id="{F811CF99-68D4-D482-702F-231E6B0791E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602" y="2466975"/>
            <a:ext cx="2048635" cy="2490787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A48E0C-0011-D359-1714-BBD3A472F6D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74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7425" y="523875"/>
            <a:ext cx="7124700" cy="4057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1E9B41-7D40-865E-02E2-5F8AFCFBC1F3}"/>
              </a:ext>
            </a:extLst>
          </p:cNvPr>
          <p:cNvSpPr txBox="1"/>
          <p:nvPr/>
        </p:nvSpPr>
        <p:spPr>
          <a:xfrm>
            <a:off x="2533650" y="1304925"/>
            <a:ext cx="6619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xmlns="" id="{FA234367-6F91-AD92-160D-FB6D0A44DDEF}"/>
              </a:ext>
            </a:extLst>
          </p:cNvPr>
          <p:cNvSpPr/>
          <p:nvPr/>
        </p:nvSpPr>
        <p:spPr>
          <a:xfrm>
            <a:off x="8448674" y="2533650"/>
            <a:ext cx="3590925" cy="4391025"/>
          </a:xfrm>
          <a:custGeom>
            <a:avLst/>
            <a:gdLst/>
            <a:ahLst/>
            <a:cxnLst/>
            <a:rect l="l" t="t" r="r" b="b"/>
            <a:pathLst>
              <a:path w="5997321" h="8229600">
                <a:moveTo>
                  <a:pt x="0" y="0"/>
                </a:moveTo>
                <a:lnTo>
                  <a:pt x="5997321" y="0"/>
                </a:lnTo>
                <a:lnTo>
                  <a:pt x="59973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xmlns="" id="{ACD979F0-946E-FAD0-DD66-823A3515F6B1}"/>
              </a:ext>
            </a:extLst>
          </p:cNvPr>
          <p:cNvSpPr/>
          <p:nvPr/>
        </p:nvSpPr>
        <p:spPr>
          <a:xfrm>
            <a:off x="187254" y="3600451"/>
            <a:ext cx="3651321" cy="3257549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xmlns="" id="{CAC1B383-5990-5220-698A-08D7D2CAF158}"/>
              </a:ext>
            </a:extLst>
          </p:cNvPr>
          <p:cNvSpPr/>
          <p:nvPr/>
        </p:nvSpPr>
        <p:spPr>
          <a:xfrm>
            <a:off x="9401175" y="695324"/>
            <a:ext cx="2533649" cy="1609725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ngoan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xmlns="" id="{07EA7793-FDE4-F247-C671-DC772D8EFEC3}"/>
              </a:ext>
            </a:extLst>
          </p:cNvPr>
          <p:cNvSpPr/>
          <p:nvPr/>
        </p:nvSpPr>
        <p:spPr>
          <a:xfrm>
            <a:off x="666750" y="2581275"/>
            <a:ext cx="2133599" cy="1038224"/>
          </a:xfrm>
          <a:prstGeom prst="wedgeRoundRectCallout">
            <a:avLst>
              <a:gd name="adj1" fmla="val 3854"/>
              <a:gd name="adj2" fmla="val 61557"/>
              <a:gd name="adj3" fmla="val 16667"/>
            </a:avLst>
          </a:prstGeom>
          <a:solidFill>
            <a:srgbClr val="FF5050"/>
          </a:solidFill>
          <a:ln w="28575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xmlns="" id="{88DD22F4-0772-85A5-3B66-DFEDFD9E403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E00E3455-8B1B-BB37-F707-E06C8431E9D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022350" y="50546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00218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C0D1386-9CE0-42B6-923A-6B27D6478A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69AC42E-E1D5-40C3-9C3B-6094E216986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83105" y="2336016"/>
            <a:ext cx="3196671" cy="25746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ABDD4E7-0F1D-441D-BBF6-4A1714DC0AD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3388" y="231901"/>
            <a:ext cx="6143898" cy="3968327"/>
          </a:xfrm>
          <a:prstGeom prst="rect">
            <a:avLst/>
          </a:prstGeom>
        </p:spPr>
      </p:pic>
      <p:pic>
        <p:nvPicPr>
          <p:cNvPr id="61" name="22 NK PowerSkills">
            <a:extLst>
              <a:ext uri="{FF2B5EF4-FFF2-40B4-BE49-F238E27FC236}">
                <a16:creationId xmlns:a16="http://schemas.microsoft.com/office/drawing/2014/main" xmlns="" id="{D6F3AFFB-781B-4925-A9E0-EBB219E924B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754922">
            <a:off x="8128989" y="244374"/>
            <a:ext cx="4552937" cy="1678262"/>
          </a:xfrm>
          <a:prstGeom prst="rect">
            <a:avLst/>
          </a:prstGeom>
        </p:spPr>
      </p:pic>
      <p:pic>
        <p:nvPicPr>
          <p:cNvPr id="77" name="21 NK PowerSkills">
            <a:extLst>
              <a:ext uri="{FF2B5EF4-FFF2-40B4-BE49-F238E27FC236}">
                <a16:creationId xmlns:a16="http://schemas.microsoft.com/office/drawing/2014/main" xmlns="" id="{2D59815D-A65F-41A8-A328-30AD7E42C4F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1031306">
            <a:off x="-59616" y="383011"/>
            <a:ext cx="3499012" cy="1479220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BB49165A-3B26-1802-D602-F1D0DFF4182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09550" y="0"/>
            <a:ext cx="2695194" cy="345537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79238709-8F7C-1A52-5505-DC9B96364EB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372725" y="142876"/>
            <a:ext cx="1819275" cy="16919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A52EB3-4EA0-3702-DC6E-87E9AD2D67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921" y="1571625"/>
            <a:ext cx="3704416" cy="4927292"/>
          </a:xfrm>
          <a:prstGeom prst="rect">
            <a:avLst/>
          </a:prstGeom>
        </p:spPr>
      </p:pic>
      <p:pic>
        <p:nvPicPr>
          <p:cNvPr id="3" name="j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890C6F6-E40E-6167-CFBF-FD84941F327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919" y="2159756"/>
            <a:ext cx="2749093" cy="3143902"/>
          </a:xfrm>
          <a:prstGeom prst="rect">
            <a:avLst/>
          </a:prstGeom>
        </p:spPr>
      </p:pic>
      <p:pic>
        <p:nvPicPr>
          <p:cNvPr id="8" name="g">
            <a:hlinkClick r:id="rId14" action="ppaction://hlinksldjump"/>
            <a:extLst>
              <a:ext uri="{FF2B5EF4-FFF2-40B4-BE49-F238E27FC236}">
                <a16:creationId xmlns:a16="http://schemas.microsoft.com/office/drawing/2014/main" xmlns="" id="{F658C6DB-8A35-3DF0-F403-AB70B98FD87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418080" y="2246896"/>
            <a:ext cx="2519680" cy="3140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BAC0CC7-CAEE-585E-B95A-FCCA228672F8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157528" y="5326706"/>
            <a:ext cx="12192000" cy="1494262"/>
          </a:xfrm>
          <a:prstGeom prst="rect">
            <a:avLst/>
          </a:prstGeom>
        </p:spPr>
      </p:pic>
      <p:pic>
        <p:nvPicPr>
          <p:cNvPr id="1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036C0EA1-CC9D-4CE4-0C66-993D813C03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525" y="280007"/>
            <a:ext cx="3563338" cy="356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F95EB278-706A-C40E-9CA7-7578837BBDC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96448" y="2328183"/>
            <a:ext cx="2048434" cy="2487384"/>
          </a:xfrm>
          <a:prstGeom prst="rect">
            <a:avLst/>
          </a:prstGeom>
        </p:spPr>
      </p:pic>
      <p:pic>
        <p:nvPicPr>
          <p:cNvPr id="2" name="Picture 1">
            <a:hlinkClick r:id="rId21" action="ppaction://hlinksldjump"/>
            <a:extLst>
              <a:ext uri="{FF2B5EF4-FFF2-40B4-BE49-F238E27FC236}">
                <a16:creationId xmlns:a16="http://schemas.microsoft.com/office/drawing/2014/main" xmlns="" id="{0EF8552C-65B6-4EC3-ACC3-460DF5C0C2C4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407188" y="3610956"/>
            <a:ext cx="2275170" cy="2418227"/>
          </a:xfrm>
          <a:prstGeom prst="rect">
            <a:avLst/>
          </a:prstGeom>
        </p:spPr>
      </p:pic>
      <p:sp>
        <p:nvSpPr>
          <p:cNvPr id="10" name="Rectangle: Rounded Corners 9">
            <a:hlinkClick r:id="rId24" action="ppaction://hlinksldjump"/>
            <a:extLst>
              <a:ext uri="{FF2B5EF4-FFF2-40B4-BE49-F238E27FC236}">
                <a16:creationId xmlns:a16="http://schemas.microsoft.com/office/drawing/2014/main" xmlns="" id="{653128DC-A5F7-C7E7-E426-639D166125D1}"/>
              </a:ext>
            </a:extLst>
          </p:cNvPr>
          <p:cNvSpPr/>
          <p:nvPr/>
        </p:nvSpPr>
        <p:spPr>
          <a:xfrm>
            <a:off x="182880" y="148590"/>
            <a:ext cx="765810" cy="30861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5084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33333E-6 L 0.46758 0.110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72" y="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81481E-6 L 0.597 0.108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44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0.39531 0.1652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66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66731 0.020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59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1869" objId="10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2E3FDC-F4D3-469D-ADFC-DA27D291B6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C1828AB-1784-44A2-BC98-DE51BE2147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1837191-C509-4650-9D7A-DD4CADF437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7" name="Picture 4" descr="Scripted Clock Animation - Openclipart">
            <a:extLst>
              <a:ext uri="{FF2B5EF4-FFF2-40B4-BE49-F238E27FC236}">
                <a16:creationId xmlns:a16="http://schemas.microsoft.com/office/drawing/2014/main" xmlns="" id="{286F3605-963E-474B-8129-58CFCE2E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69C54F7-41CA-408F-9676-750634C4E322}"/>
              </a:ext>
            </a:extLst>
          </p:cNvPr>
          <p:cNvSpPr txBox="1"/>
          <p:nvPr/>
        </p:nvSpPr>
        <p:spPr>
          <a:xfrm>
            <a:off x="2765232" y="487680"/>
            <a:ext cx="6714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Câu văn nào dưới đây là câu khiến?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9" name="Đ Ghé thăm Fb.com/nkpowerskills">
            <a:extLst>
              <a:ext uri="{FF2B5EF4-FFF2-40B4-BE49-F238E27FC236}">
                <a16:creationId xmlns:a16="http://schemas.microsoft.com/office/drawing/2014/main" xmlns="" id="{E60A6DAC-85D8-4675-AC8C-5D5CC78BDCE0}"/>
              </a:ext>
            </a:extLst>
          </p:cNvPr>
          <p:cNvSpPr/>
          <p:nvPr/>
        </p:nvSpPr>
        <p:spPr>
          <a:xfrm>
            <a:off x="2494915" y="35113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B820FEB6-12B3-4155-B0F3-D99447EFF468}"/>
              </a:ext>
            </a:extLst>
          </p:cNvPr>
          <p:cNvSpPr/>
          <p:nvPr/>
        </p:nvSpPr>
        <p:spPr>
          <a:xfrm>
            <a:off x="6274111" y="478154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tớ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D065EFF4-E1F8-4150-897F-9B84F9D5F641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hé thăm Fb.com/nkpowerskills">
            <a:extLst>
              <a:ext uri="{FF2B5EF4-FFF2-40B4-BE49-F238E27FC236}">
                <a16:creationId xmlns:a16="http://schemas.microsoft.com/office/drawing/2014/main" xmlns="" id="{0C0F8306-8BFD-4C83-839C-4B81E5EDF9F9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Ôi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s-E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quá</a:t>
            </a:r>
            <a:r>
              <a:rPr lang="es-E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7360D3B4-EA21-4912-8763-87B060EA33C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B5E13A8B-7DED-41AA-B20A-4B50A9F18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48473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A93E40C9-7EB6-4C51-A701-AB546FC66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B1D9203C-B487-48A5-8F22-C378BC6D3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1DC74D16-AFAB-4F90-132F-558BDEEF43A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4986906" y="1131136"/>
            <a:ext cx="2123362" cy="35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08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EC9AFA-1260-4C91-B45E-F4B08C2A3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E9E15A-2CA9-4628-88B5-AAD3151A848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F13BBA5-48B7-4C49-AE0F-94308409E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xmlns="" id="{C522980C-95C6-4A52-98D0-C06B957A3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5C66904-D455-4515-B8F0-D76B26E3A7B9}"/>
              </a:ext>
            </a:extLst>
          </p:cNvPr>
          <p:cNvSpPr txBox="1"/>
          <p:nvPr/>
        </p:nvSpPr>
        <p:spPr>
          <a:xfrm>
            <a:off x="2765232" y="487680"/>
            <a:ext cx="671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Đáp án nào chỉ chứa các từ ngữ thường dùng trong câu khiến?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A70AAA89-EDC5-4D8A-8DF4-287CFE2A8247}"/>
              </a:ext>
            </a:extLst>
          </p:cNvPr>
          <p:cNvSpPr/>
          <p:nvPr/>
        </p:nvSpPr>
        <p:spPr>
          <a:xfrm>
            <a:off x="6232400" y="355787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Đừng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chớ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155E657D-3F2D-4EF0-8238-26209791A479}"/>
              </a:ext>
            </a:extLst>
          </p:cNvPr>
          <p:cNvSpPr/>
          <p:nvPr/>
        </p:nvSpPr>
        <p:spPr>
          <a:xfrm>
            <a:off x="2479040" y="48281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74FBBE4E-18AD-4A2F-BAD2-9B8BDDA4C258}"/>
              </a:ext>
            </a:extLst>
          </p:cNvPr>
          <p:cNvSpPr/>
          <p:nvPr/>
        </p:nvSpPr>
        <p:spPr>
          <a:xfrm>
            <a:off x="6216525" y="482810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Ai, rất, nhỉ lắm, đó, ư.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5807DC8-3462-4245-AE7C-D4C31A923954}"/>
              </a:ext>
            </a:extLst>
          </p:cNvPr>
          <p:cNvSpPr/>
          <p:nvPr/>
        </p:nvSpPr>
        <p:spPr>
          <a:xfrm>
            <a:off x="2479040" y="355787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Sao,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7A3B7C94-3F52-45EA-9E9D-8FA429A4D3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51D6B17-121F-42D9-B85E-3543E094D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48939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C055123-56A7-4E44-9824-BB3B6E970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26" y="366130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852E6D4E-F92E-47BD-B7E3-AA4CC7F90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685" y="493153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xmlns="" id="{1040118C-8E63-B3D2-48D8-BE90FF15D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91500" y="2068777"/>
            <a:ext cx="1898617" cy="273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8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996D5B7-A652-499B-8367-A2C7633230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EB41B09-76B4-4D96-B745-E28F59D0A06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1927ABD-5C27-4EBE-9803-7C1A1088FF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xmlns="" id="{9B759FDA-A26C-42D9-8CF4-608F57585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2064D45-9857-4A7A-ADD8-1EE69BEC4B74}"/>
              </a:ext>
            </a:extLst>
          </p:cNvPr>
          <p:cNvSpPr txBox="1"/>
          <p:nvPr/>
        </p:nvSpPr>
        <p:spPr>
          <a:xfrm>
            <a:off x="2765232" y="487680"/>
            <a:ext cx="6714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Em sẽ nói câu khiến trong tình huống nào dưới đây?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D08D11D3-F344-45A1-9102-18221A40D1DF}"/>
              </a:ext>
            </a:extLst>
          </p:cNvPr>
          <p:cNvSpPr/>
          <p:nvPr/>
        </p:nvSpPr>
        <p:spPr>
          <a:xfrm>
            <a:off x="2479040" y="4868215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lang="vi-VN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muốn bố mẹ đưa về quê thăm ông bà.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ED525637-9ED8-4BEF-82A5-CA4FED7AB7C8}"/>
              </a:ext>
            </a:extLst>
          </p:cNvPr>
          <p:cNvSpPr/>
          <p:nvPr/>
        </p:nvSpPr>
        <p:spPr>
          <a:xfrm>
            <a:off x="6274111" y="352661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Em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6070AC7C-5ED0-44DC-9517-DB3C7A630B67}"/>
              </a:ext>
            </a:extLst>
          </p:cNvPr>
          <p:cNvSpPr/>
          <p:nvPr/>
        </p:nvSpPr>
        <p:spPr>
          <a:xfrm>
            <a:off x="2479040" y="352661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Em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quên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80210ED1-DEF0-4156-8010-F33092F5A87E}"/>
              </a:ext>
            </a:extLst>
          </p:cNvPr>
          <p:cNvSpPr/>
          <p:nvPr/>
        </p:nvSpPr>
        <p:spPr>
          <a:xfrm>
            <a:off x="6258236" y="4868215"/>
            <a:ext cx="360585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đọc được một câu chuyện rất hay.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9296A991-DB0A-4F31-8BD5-A0FC589A75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08317B7-8C3E-4458-A89E-A14AA2AD1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5924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CD6F7A9-4D7C-4877-BF3B-871CCAA0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122" y="497164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9DEAD62-06CC-4541-AFEE-8562F1A4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363004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AA948A0A-849D-44EB-F7CC-5DC5000D07C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3986299" y="4648199"/>
            <a:ext cx="2459923" cy="17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1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5C8A86F-551F-4B3D-8D40-091043922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26" t="8696" r="20544" b="78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7F68DD7-C1C4-486F-B390-1C1C0CE2AC5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040" y="202376"/>
            <a:ext cx="7232166" cy="32136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8CB4B14-EB5F-4EE5-9A0B-334E38135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344" y="1112570"/>
            <a:ext cx="4164118" cy="5538747"/>
          </a:xfrm>
          <a:prstGeom prst="rect">
            <a:avLst/>
          </a:prstGeom>
        </p:spPr>
      </p:pic>
      <p:pic>
        <p:nvPicPr>
          <p:cNvPr id="5" name="Picture 4" descr="Scripted Clock Animation - Openclipart">
            <a:extLst>
              <a:ext uri="{FF2B5EF4-FFF2-40B4-BE49-F238E27FC236}">
                <a16:creationId xmlns:a16="http://schemas.microsoft.com/office/drawing/2014/main" xmlns="" id="{C21907F6-7B65-431D-941E-EB4E1954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1" y="202377"/>
            <a:ext cx="1749230" cy="174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8461E7B-1981-4A9E-BDEC-B004026084B0}"/>
              </a:ext>
            </a:extLst>
          </p:cNvPr>
          <p:cNvSpPr txBox="1"/>
          <p:nvPr/>
        </p:nvSpPr>
        <p:spPr>
          <a:xfrm>
            <a:off x="2765232" y="487680"/>
            <a:ext cx="671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xmlns="" id="{891307AC-722F-4484-8DA8-258CB2ACE412}"/>
              </a:ext>
            </a:extLst>
          </p:cNvPr>
          <p:cNvSpPr/>
          <p:nvPr/>
        </p:nvSpPr>
        <p:spPr>
          <a:xfrm>
            <a:off x="6311388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mềm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11EA5E32-8A2B-4FFC-96FE-094E7BC1D83C}"/>
              </a:ext>
            </a:extLst>
          </p:cNvPr>
          <p:cNvSpPr/>
          <p:nvPr/>
        </p:nvSpPr>
        <p:spPr>
          <a:xfrm>
            <a:off x="2482351" y="3507614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BA86DF8C-5353-4D0F-AA32-7D6F0B632BFB}"/>
              </a:ext>
            </a:extLst>
          </p:cNvPr>
          <p:cNvSpPr/>
          <p:nvPr/>
        </p:nvSpPr>
        <p:spPr>
          <a:xfrm>
            <a:off x="2479040" y="4781540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385203DD-58EE-4464-AE6E-DDCEA88D685F}"/>
              </a:ext>
            </a:extLst>
          </p:cNvPr>
          <p:cNvSpPr/>
          <p:nvPr/>
        </p:nvSpPr>
        <p:spPr>
          <a:xfrm>
            <a:off x="6274111" y="3511317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bộ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hlinkClick r:id="rId8" action="ppaction://hlinksldjump"/>
            <a:extLst>
              <a:ext uri="{FF2B5EF4-FFF2-40B4-BE49-F238E27FC236}">
                <a16:creationId xmlns:a16="http://schemas.microsoft.com/office/drawing/2014/main" xmlns="" id="{BF715578-1139-450D-9758-FDFE2A183C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933" y="5681246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58C216BD-3EE6-4A05-912A-61402EDC6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237" y="357346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BFFE0D93-F3CB-4FDF-9AD8-1DB23A1FB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997" y="36147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2D2312C3-1BAF-4991-BC96-D7B25367E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200" y="4884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8A6BF786-5B83-8C4B-4E7E-6B3F48C171E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78586" y="3819525"/>
            <a:ext cx="332585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8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287079" y="462090"/>
            <a:ext cx="11589487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2" name="图片 44">
            <a:extLst>
              <a:ext uri="{FF2B5EF4-FFF2-40B4-BE49-F238E27FC236}">
                <a16:creationId xmlns:a16="http://schemas.microsoft.com/office/drawing/2014/main" xmlns="" id="{8D8BE592-6CED-4B63-BACA-F78064B8C7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1162DBBC-9845-48A8-8412-4D69EF873E25}"/>
              </a:ext>
            </a:extLst>
          </p:cNvPr>
          <p:cNvSpPr/>
          <p:nvPr/>
        </p:nvSpPr>
        <p:spPr>
          <a:xfrm>
            <a:off x="617552" y="2014092"/>
            <a:ext cx="2981324" cy="1990725"/>
          </a:xfrm>
          <a:prstGeom prst="cloud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xmlns="" id="{26C5E104-918C-4839-A656-3DB0E947B8BB}"/>
              </a:ext>
            </a:extLst>
          </p:cNvPr>
          <p:cNvSpPr/>
          <p:nvPr/>
        </p:nvSpPr>
        <p:spPr>
          <a:xfrm>
            <a:off x="3808426" y="1852167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7C65BAAE-5714-484A-931E-3F90288AA57C}"/>
              </a:ext>
            </a:extLst>
          </p:cNvPr>
          <p:cNvSpPr/>
          <p:nvPr/>
        </p:nvSpPr>
        <p:spPr>
          <a:xfrm>
            <a:off x="4246573" y="1294955"/>
            <a:ext cx="2247903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1C585F9-EA54-4AE1-9BB5-95EDF58F98D6}"/>
              </a:ext>
            </a:extLst>
          </p:cNvPr>
          <p:cNvSpPr/>
          <p:nvPr/>
        </p:nvSpPr>
        <p:spPr>
          <a:xfrm>
            <a:off x="4246573" y="4190555"/>
            <a:ext cx="2362203" cy="103107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92173FF4-0942-4253-B205-F256DC0436C3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6494476" y="1552353"/>
            <a:ext cx="969580" cy="399827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B4F4137-0287-41EC-9BFA-6A897E895E2F}"/>
              </a:ext>
            </a:extLst>
          </p:cNvPr>
          <p:cNvSpPr/>
          <p:nvPr/>
        </p:nvSpPr>
        <p:spPr>
          <a:xfrm>
            <a:off x="7464056" y="1092409"/>
            <a:ext cx="3982142" cy="586714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984A2916-4B4F-4AC4-A356-F427B8E6DDF4}"/>
              </a:ext>
            </a:extLst>
          </p:cNvPr>
          <p:cNvCxnSpPr>
            <a:cxnSpLocks/>
          </p:cNvCxnSpPr>
          <p:nvPr/>
        </p:nvCxnSpPr>
        <p:spPr>
          <a:xfrm flipV="1">
            <a:off x="6618298" y="3902149"/>
            <a:ext cx="969580" cy="832521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3C2D508-1C47-4A93-9C81-4A049672A66C}"/>
              </a:ext>
            </a:extLst>
          </p:cNvPr>
          <p:cNvSpPr/>
          <p:nvPr/>
        </p:nvSpPr>
        <p:spPr>
          <a:xfrm>
            <a:off x="7589850" y="3295205"/>
            <a:ext cx="4014699" cy="1314450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AFC6647-963A-4548-B8CB-C085DC8E605A}"/>
              </a:ext>
            </a:extLst>
          </p:cNvPr>
          <p:cNvCxnSpPr>
            <a:cxnSpLocks/>
          </p:cNvCxnSpPr>
          <p:nvPr/>
        </p:nvCxnSpPr>
        <p:spPr>
          <a:xfrm>
            <a:off x="6494476" y="2056025"/>
            <a:ext cx="969580" cy="552968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1C01907-5E83-4D9F-85AE-787367DDF9F0}"/>
              </a:ext>
            </a:extLst>
          </p:cNvPr>
          <p:cNvSpPr/>
          <p:nvPr/>
        </p:nvSpPr>
        <p:spPr>
          <a:xfrm>
            <a:off x="7341622" y="1991830"/>
            <a:ext cx="4262927" cy="1039798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7D75220B-0991-43C6-96AB-ABE471ED3471}"/>
              </a:ext>
            </a:extLst>
          </p:cNvPr>
          <p:cNvCxnSpPr>
            <a:cxnSpLocks/>
            <a:stCxn id="21" idx="3"/>
          </p:cNvCxnSpPr>
          <p:nvPr/>
        </p:nvCxnSpPr>
        <p:spPr>
          <a:xfrm>
            <a:off x="6608776" y="4706094"/>
            <a:ext cx="979102" cy="774082"/>
          </a:xfrm>
          <a:prstGeom prst="line">
            <a:avLst/>
          </a:prstGeom>
          <a:solidFill>
            <a:srgbClr val="FFC000"/>
          </a:solidFill>
          <a:ln w="5715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2C209F39-396C-4753-80EA-52A0E26BCED5}"/>
              </a:ext>
            </a:extLst>
          </p:cNvPr>
          <p:cNvSpPr/>
          <p:nvPr/>
        </p:nvSpPr>
        <p:spPr>
          <a:xfrm>
            <a:off x="7587879" y="5085408"/>
            <a:ext cx="3858320" cy="774082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Đặt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6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kern="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khiến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  <p:bldP spid="20" grpId="0" animBg="1"/>
      <p:bldP spid="21" grpId="0" animBg="1"/>
      <p:bldP spid="23" grpId="0" animBg="1"/>
      <p:bldP spid="27" grpId="0" animBg="1"/>
      <p:bldP spid="29" grpId="0" animBg="1"/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989B23-8069-4A1D-16DE-005498718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92F0B0F-549B-2529-9712-D58E3664D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xmlns="" id="{08B327D6-B4D8-EBAC-AE4E-857055F1E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xmlns="" id="{E794F7FB-8CE6-576F-76A0-19DA1C7593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60" y="3209142"/>
            <a:ext cx="6914054" cy="161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xmlns="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xmlns="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sp>
        <p:nvSpPr>
          <p:cNvPr id="3" name="矩形 1">
            <a:extLst>
              <a:ext uri="{FF2B5EF4-FFF2-40B4-BE49-F238E27FC236}">
                <a16:creationId xmlns:a16="http://schemas.microsoft.com/office/drawing/2014/main" xmlns="" id="{53FAB70B-84B4-8668-86E0-8C390B19AE14}"/>
              </a:ext>
            </a:extLst>
          </p:cNvPr>
          <p:cNvSpPr/>
          <p:nvPr/>
        </p:nvSpPr>
        <p:spPr>
          <a:xfrm>
            <a:off x="4427855" y="1523365"/>
            <a:ext cx="7222490" cy="359219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rgbClr val="A9F1F8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1616DF-E227-0E9B-A1DF-C54358E3D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365" y="1681465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AF00307-8035-4C85-A6D5-B69316D9E6BD}"/>
              </a:ext>
            </a:extLst>
          </p:cNvPr>
          <p:cNvSpPr txBox="1"/>
          <p:nvPr/>
        </p:nvSpPr>
        <p:spPr>
          <a:xfrm>
            <a:off x="1176595" y="1350706"/>
            <a:ext cx="103361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1.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 từ chỉ đặc điểm có trong đoạn thơ dưới đây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01A4D4-341A-452C-8325-9465E02D726C}"/>
              </a:ext>
            </a:extLst>
          </p:cNvPr>
          <p:cNvSpPr txBox="1"/>
          <p:nvPr/>
        </p:nvSpPr>
        <p:spPr>
          <a:xfrm>
            <a:off x="889185" y="2523863"/>
            <a:ext cx="48484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Có một giờ Văn như thế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Lớp em im phắc lặng nghe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Bài “Mẹ vắng nhà ngày bão”</a:t>
            </a:r>
          </a:p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Cô giảng miệt mài say mê.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2B7C615-A8C8-4ABB-B517-8DF840981A21}"/>
              </a:ext>
            </a:extLst>
          </p:cNvPr>
          <p:cNvSpPr txBox="1"/>
          <p:nvPr/>
        </p:nvSpPr>
        <p:spPr>
          <a:xfrm>
            <a:off x="6092190" y="2502598"/>
            <a:ext cx="554246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nghĩ đến mẹ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Dịu dàng, đảm đang, tần tảo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Ai cũng thương thương bố mình</a:t>
            </a:r>
          </a:p>
          <a:p>
            <a:pPr lvl="1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Vụng về chăm con ngày bão.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(Nguyễn Thị Mai)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65D1A3AD-DC2B-4E4F-9722-552908DEF0FD}"/>
              </a:ext>
            </a:extLst>
          </p:cNvPr>
          <p:cNvCxnSpPr/>
          <p:nvPr/>
        </p:nvCxnSpPr>
        <p:spPr>
          <a:xfrm>
            <a:off x="2595060" y="1860697"/>
            <a:ext cx="2870791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43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1010093"/>
            <a:ext cx="10789920" cy="5404915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46B32D7-0231-D045-39EF-CF0DD07CB4F3}"/>
              </a:ext>
            </a:extLst>
          </p:cNvPr>
          <p:cNvSpPr txBox="1"/>
          <p:nvPr/>
        </p:nvSpPr>
        <p:spPr>
          <a:xfrm>
            <a:off x="294976" y="2202609"/>
            <a:ext cx="48708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8CAE18-6422-E140-8145-38D3FB6B2B4C}"/>
              </a:ext>
            </a:extLst>
          </p:cNvPr>
          <p:cNvSpPr txBox="1"/>
          <p:nvPr/>
        </p:nvSpPr>
        <p:spPr>
          <a:xfrm>
            <a:off x="2376690" y="3546239"/>
            <a:ext cx="25784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2E4782F-BEA5-5B7A-1727-887337762946}"/>
              </a:ext>
            </a:extLst>
          </p:cNvPr>
          <p:cNvSpPr txBox="1"/>
          <p:nvPr/>
        </p:nvSpPr>
        <p:spPr>
          <a:xfrm>
            <a:off x="4237781" y="2191179"/>
            <a:ext cx="657880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phụ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lụng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lo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đình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7AE2CA-2FAF-530B-D38B-EDF44518E5B2}"/>
              </a:ext>
            </a:extLst>
          </p:cNvPr>
          <p:cNvSpPr txBox="1"/>
          <p:nvPr/>
        </p:nvSpPr>
        <p:spPr>
          <a:xfrm>
            <a:off x="4532783" y="3520440"/>
            <a:ext cx="68743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thạo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7A858F-5A18-0934-F56A-B380B1252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440" y="1215389"/>
            <a:ext cx="500525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1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79552C2-615E-40F5-804D-3EB0C77E1DE9}"/>
              </a:ext>
            </a:extLst>
          </p:cNvPr>
          <p:cNvSpPr/>
          <p:nvPr/>
        </p:nvSpPr>
        <p:spPr>
          <a:xfrm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xmlns="" id="{DE43AD00-7B30-4381-B066-CE703E7B0102}"/>
              </a:ext>
            </a:extLst>
          </p:cNvPr>
          <p:cNvSpPr txBox="1"/>
          <p:nvPr/>
        </p:nvSpPr>
        <p:spPr>
          <a:xfrm>
            <a:off x="1196418" y="3611961"/>
            <a:ext cx="3456212" cy="16425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THẢO LUẬN NHÓM BỐN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Cambria" panose="02040503050406030204" pitchFamily="18" charset="0"/>
              <a:ea typeface="字魂105号-简雅黑" panose="00000500000000000000" pitchFamily="2" charset="-122"/>
            </a:endParaRPr>
          </a:p>
        </p:txBody>
      </p:sp>
      <p:sp>
        <p:nvSpPr>
          <p:cNvPr id="4" name="文本框 14">
            <a:extLst>
              <a:ext uri="{FF2B5EF4-FFF2-40B4-BE49-F238E27FC236}">
                <a16:creationId xmlns:a16="http://schemas.microsoft.com/office/drawing/2014/main" xmlns="" id="{D9779B12-F6D9-4BDE-9C6E-96303F628613}"/>
              </a:ext>
            </a:extLst>
          </p:cNvPr>
          <p:cNvSpPr txBox="1"/>
          <p:nvPr/>
        </p:nvSpPr>
        <p:spPr>
          <a:xfrm>
            <a:off x="5633472" y="2314430"/>
            <a:ext cx="5785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cùng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nhau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thơ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Thảo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luận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chỉ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029" sz="32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029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029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任意多边形: 形状 19">
            <a:extLst>
              <a:ext uri="{FF2B5EF4-FFF2-40B4-BE49-F238E27FC236}">
                <a16:creationId xmlns:a16="http://schemas.microsoft.com/office/drawing/2014/main" xmlns="" id="{06DDE549-539C-4D2A-A1ED-BEBD35A5E692}"/>
              </a:ext>
            </a:extLst>
          </p:cNvPr>
          <p:cNvSpPr/>
          <p:nvPr/>
        </p:nvSpPr>
        <p:spPr>
          <a:xfrm>
            <a:off x="5299162" y="3119565"/>
            <a:ext cx="0" cy="1929161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任意多边形: 形状 19">
            <a:extLst>
              <a:ext uri="{FF2B5EF4-FFF2-40B4-BE49-F238E27FC236}">
                <a16:creationId xmlns:a16="http://schemas.microsoft.com/office/drawing/2014/main" xmlns="" id="{7DD8A7B2-166C-48C8-A47A-6E64F68CAD8C}"/>
              </a:ext>
            </a:extLst>
          </p:cNvPr>
          <p:cNvSpPr/>
          <p:nvPr/>
        </p:nvSpPr>
        <p:spPr>
          <a:xfrm rot="16200000" flipH="1">
            <a:off x="2901665" y="771748"/>
            <a:ext cx="45719" cy="4732818"/>
          </a:xfrm>
          <a:custGeom>
            <a:avLst/>
            <a:gdLst>
              <a:gd name="connsiteX0" fmla="*/ 0 w 0"/>
              <a:gd name="connsiteY0" fmla="*/ 1929161 h 1929161"/>
              <a:gd name="connsiteX1" fmla="*/ 0 w 0"/>
              <a:gd name="connsiteY1" fmla="*/ 0 h 192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929161">
                <a:moveTo>
                  <a:pt x="0" y="1929161"/>
                </a:moveTo>
                <a:lnTo>
                  <a:pt x="0" y="0"/>
                </a:lnTo>
              </a:path>
            </a:pathLst>
          </a:custGeom>
          <a:noFill/>
          <a:ln w="50800" cap="rnd">
            <a:solidFill>
              <a:srgbClr val="FF2F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8" name="Picture 7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xmlns="" id="{0E0F9FAC-5016-40B4-AFA5-652FD019CC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4" t="36230" r="14328" b="30468"/>
          <a:stretch/>
        </p:blipFill>
        <p:spPr>
          <a:xfrm flipH="1">
            <a:off x="624997" y="1456419"/>
            <a:ext cx="5162647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E30AC0-C43D-4E11-8DC3-19D3CBDFA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410" y="967490"/>
            <a:ext cx="5578323" cy="149974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2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 animBg="1"/>
          <p:bldP spid="7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trắng to">
            <a:extLst>
              <a:ext uri="{FF2B5EF4-FFF2-40B4-BE49-F238E27FC236}">
                <a16:creationId xmlns:a16="http://schemas.microsoft.com/office/drawing/2014/main" xmlns="" id="{1805A941-37CE-4533-8A71-D7BCCA428F2B}"/>
              </a:ext>
            </a:extLst>
          </p:cNvPr>
          <p:cNvSpPr/>
          <p:nvPr/>
        </p:nvSpPr>
        <p:spPr>
          <a:xfrm rot="10800000">
            <a:off x="475175" y="462092"/>
            <a:ext cx="11241651" cy="5933817"/>
          </a:xfrm>
          <a:custGeom>
            <a:avLst/>
            <a:gdLst>
              <a:gd name="connsiteX0" fmla="*/ 0 w 10820400"/>
              <a:gd name="connsiteY0" fmla="*/ 0 h 5486400"/>
              <a:gd name="connsiteX1" fmla="*/ 10820400 w 10820400"/>
              <a:gd name="connsiteY1" fmla="*/ 0 h 5486400"/>
              <a:gd name="connsiteX2" fmla="*/ 10820400 w 10820400"/>
              <a:gd name="connsiteY2" fmla="*/ 5486400 h 5486400"/>
              <a:gd name="connsiteX3" fmla="*/ 0 w 10820400"/>
              <a:gd name="connsiteY3" fmla="*/ 5486400 h 5486400"/>
              <a:gd name="connsiteX4" fmla="*/ 0 w 10820400"/>
              <a:gd name="connsiteY4" fmla="*/ 0 h 5486400"/>
              <a:gd name="connsiteX0" fmla="*/ 301721 w 11122121"/>
              <a:gd name="connsiteY0" fmla="*/ 0 h 5486400"/>
              <a:gd name="connsiteX1" fmla="*/ 11122121 w 11122121"/>
              <a:gd name="connsiteY1" fmla="*/ 0 h 5486400"/>
              <a:gd name="connsiteX2" fmla="*/ 11122121 w 11122121"/>
              <a:gd name="connsiteY2" fmla="*/ 5486400 h 5486400"/>
              <a:gd name="connsiteX3" fmla="*/ 301721 w 11122121"/>
              <a:gd name="connsiteY3" fmla="*/ 5486400 h 5486400"/>
              <a:gd name="connsiteX4" fmla="*/ 301721 w 11122121"/>
              <a:gd name="connsiteY4" fmla="*/ 0 h 5486400"/>
              <a:gd name="connsiteX0" fmla="*/ 498817 w 11319217"/>
              <a:gd name="connsiteY0" fmla="*/ 0 h 5486400"/>
              <a:gd name="connsiteX1" fmla="*/ 11319217 w 11319217"/>
              <a:gd name="connsiteY1" fmla="*/ 0 h 5486400"/>
              <a:gd name="connsiteX2" fmla="*/ 11319217 w 11319217"/>
              <a:gd name="connsiteY2" fmla="*/ 5486400 h 5486400"/>
              <a:gd name="connsiteX3" fmla="*/ 498817 w 11319217"/>
              <a:gd name="connsiteY3" fmla="*/ 5486400 h 5486400"/>
              <a:gd name="connsiteX4" fmla="*/ 498817 w 11319217"/>
              <a:gd name="connsiteY4" fmla="*/ 0 h 5486400"/>
              <a:gd name="connsiteX0" fmla="*/ 498817 w 11319217"/>
              <a:gd name="connsiteY0" fmla="*/ 0 h 5671127"/>
              <a:gd name="connsiteX1" fmla="*/ 11319217 w 11319217"/>
              <a:gd name="connsiteY1" fmla="*/ 0 h 5671127"/>
              <a:gd name="connsiteX2" fmla="*/ 11319217 w 11319217"/>
              <a:gd name="connsiteY2" fmla="*/ 5486400 h 5671127"/>
              <a:gd name="connsiteX3" fmla="*/ 498817 w 11319217"/>
              <a:gd name="connsiteY3" fmla="*/ 5486400 h 5671127"/>
              <a:gd name="connsiteX4" fmla="*/ 498817 w 11319217"/>
              <a:gd name="connsiteY4" fmla="*/ 0 h 5671127"/>
              <a:gd name="connsiteX0" fmla="*/ 498817 w 11319217"/>
              <a:gd name="connsiteY0" fmla="*/ 0 h 5808601"/>
              <a:gd name="connsiteX1" fmla="*/ 11319217 w 11319217"/>
              <a:gd name="connsiteY1" fmla="*/ 0 h 5808601"/>
              <a:gd name="connsiteX2" fmla="*/ 11319217 w 11319217"/>
              <a:gd name="connsiteY2" fmla="*/ 5486400 h 5808601"/>
              <a:gd name="connsiteX3" fmla="*/ 498817 w 11319217"/>
              <a:gd name="connsiteY3" fmla="*/ 5486400 h 5808601"/>
              <a:gd name="connsiteX4" fmla="*/ 498817 w 11319217"/>
              <a:gd name="connsiteY4" fmla="*/ 0 h 5808601"/>
              <a:gd name="connsiteX0" fmla="*/ 498817 w 11571677"/>
              <a:gd name="connsiteY0" fmla="*/ 0 h 5808601"/>
              <a:gd name="connsiteX1" fmla="*/ 11319217 w 11571677"/>
              <a:gd name="connsiteY1" fmla="*/ 0 h 5808601"/>
              <a:gd name="connsiteX2" fmla="*/ 11319217 w 11571677"/>
              <a:gd name="connsiteY2" fmla="*/ 5486400 h 5808601"/>
              <a:gd name="connsiteX3" fmla="*/ 498817 w 11571677"/>
              <a:gd name="connsiteY3" fmla="*/ 5486400 h 5808601"/>
              <a:gd name="connsiteX4" fmla="*/ 498817 w 11571677"/>
              <a:gd name="connsiteY4" fmla="*/ 0 h 5808601"/>
              <a:gd name="connsiteX0" fmla="*/ 498817 w 11719687"/>
              <a:gd name="connsiteY0" fmla="*/ 0 h 5808601"/>
              <a:gd name="connsiteX1" fmla="*/ 11319217 w 11719687"/>
              <a:gd name="connsiteY1" fmla="*/ 0 h 5808601"/>
              <a:gd name="connsiteX2" fmla="*/ 11319217 w 11719687"/>
              <a:gd name="connsiteY2" fmla="*/ 5486400 h 5808601"/>
              <a:gd name="connsiteX3" fmla="*/ 498817 w 11719687"/>
              <a:gd name="connsiteY3" fmla="*/ 5486400 h 5808601"/>
              <a:gd name="connsiteX4" fmla="*/ 498817 w 11719687"/>
              <a:gd name="connsiteY4" fmla="*/ 0 h 5808601"/>
              <a:gd name="connsiteX0" fmla="*/ 498817 w 11719687"/>
              <a:gd name="connsiteY0" fmla="*/ 264776 h 6073377"/>
              <a:gd name="connsiteX1" fmla="*/ 11319217 w 11719687"/>
              <a:gd name="connsiteY1" fmla="*/ 264776 h 6073377"/>
              <a:gd name="connsiteX2" fmla="*/ 11319217 w 11719687"/>
              <a:gd name="connsiteY2" fmla="*/ 5751176 h 6073377"/>
              <a:gd name="connsiteX3" fmla="*/ 498817 w 11719687"/>
              <a:gd name="connsiteY3" fmla="*/ 5751176 h 6073377"/>
              <a:gd name="connsiteX4" fmla="*/ 498817 w 11719687"/>
              <a:gd name="connsiteY4" fmla="*/ 264776 h 6073377"/>
              <a:gd name="connsiteX0" fmla="*/ 498817 w 11719687"/>
              <a:gd name="connsiteY0" fmla="*/ 377544 h 6186145"/>
              <a:gd name="connsiteX1" fmla="*/ 11319217 w 11719687"/>
              <a:gd name="connsiteY1" fmla="*/ 377544 h 6186145"/>
              <a:gd name="connsiteX2" fmla="*/ 11319217 w 11719687"/>
              <a:gd name="connsiteY2" fmla="*/ 5863944 h 6186145"/>
              <a:gd name="connsiteX3" fmla="*/ 498817 w 11719687"/>
              <a:gd name="connsiteY3" fmla="*/ 5863944 h 6186145"/>
              <a:gd name="connsiteX4" fmla="*/ 498817 w 11719687"/>
              <a:gd name="connsiteY4" fmla="*/ 377544 h 6186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9687" h="6186145">
                <a:moveTo>
                  <a:pt x="498817" y="377544"/>
                </a:moveTo>
                <a:cubicBezTo>
                  <a:pt x="4091763" y="-218202"/>
                  <a:pt x="8252744" y="-24238"/>
                  <a:pt x="11319217" y="377544"/>
                </a:cubicBezTo>
                <a:cubicBezTo>
                  <a:pt x="11817981" y="2261762"/>
                  <a:pt x="11887253" y="4062853"/>
                  <a:pt x="11319217" y="5863944"/>
                </a:cubicBezTo>
                <a:cubicBezTo>
                  <a:pt x="7823253" y="6307289"/>
                  <a:pt x="3662272" y="6279580"/>
                  <a:pt x="498817" y="5863944"/>
                </a:cubicBezTo>
                <a:cubicBezTo>
                  <a:pt x="-180056" y="4201398"/>
                  <a:pt x="-152347" y="1915398"/>
                  <a:pt x="498817" y="37754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3" name="!!3">
            <a:extLst>
              <a:ext uri="{FF2B5EF4-FFF2-40B4-BE49-F238E27FC236}">
                <a16:creationId xmlns:a16="http://schemas.microsoft.com/office/drawing/2014/main" xmlns="" id="{8D2A525A-34D9-4C60-ACAF-FBE0D8FFA25C}"/>
              </a:ext>
            </a:extLst>
          </p:cNvPr>
          <p:cNvSpPr/>
          <p:nvPr/>
        </p:nvSpPr>
        <p:spPr>
          <a:xfrm rot="10800000">
            <a:off x="7907975" y="2585111"/>
            <a:ext cx="3291840" cy="3291840"/>
          </a:xfrm>
          <a:prstGeom prst="ellipse">
            <a:avLst/>
          </a:prstGeom>
          <a:solidFill>
            <a:srgbClr val="8EBBE2"/>
          </a:solidFill>
          <a:ln>
            <a:noFill/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577DC6CC-DDA9-4F6E-8EF2-F465B71A0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427" y="1695658"/>
            <a:ext cx="3502398" cy="429768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!!2">
            <a:extLst>
              <a:ext uri="{FF2B5EF4-FFF2-40B4-BE49-F238E27FC236}">
                <a16:creationId xmlns:a16="http://schemas.microsoft.com/office/drawing/2014/main" xmlns="" id="{35C9D04E-E9E6-4421-B2E6-9EEAB8502B2A}"/>
              </a:ext>
            </a:extLst>
          </p:cNvPr>
          <p:cNvSpPr/>
          <p:nvPr/>
        </p:nvSpPr>
        <p:spPr>
          <a:xfrm rot="10800000">
            <a:off x="4222492" y="959608"/>
            <a:ext cx="3383280" cy="3383280"/>
          </a:xfrm>
          <a:prstGeom prst="ellipse">
            <a:avLst/>
          </a:prstGeom>
          <a:noFill/>
          <a:ln w="3810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6" name="!!1">
            <a:extLst>
              <a:ext uri="{FF2B5EF4-FFF2-40B4-BE49-F238E27FC236}">
                <a16:creationId xmlns:a16="http://schemas.microsoft.com/office/drawing/2014/main" xmlns="" id="{33D9D6CC-87DA-4C07-BA15-D45FACA1ACDA}"/>
              </a:ext>
            </a:extLst>
          </p:cNvPr>
          <p:cNvSpPr/>
          <p:nvPr/>
        </p:nvSpPr>
        <p:spPr>
          <a:xfrm rot="10800000">
            <a:off x="992186" y="2506799"/>
            <a:ext cx="3108960" cy="3108960"/>
          </a:xfrm>
          <a:prstGeom prst="ellipse">
            <a:avLst/>
          </a:prstGeom>
          <a:solidFill>
            <a:schemeClr val="bg1"/>
          </a:solidFill>
          <a:ln w="57150">
            <a:solidFill>
              <a:srgbClr val="8EBBE2"/>
            </a:solidFill>
          </a:ln>
          <a:effectLst>
            <a:outerShdw blurRad="254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10600030101010101" pitchFamily="2" charset="-122"/>
            </a:endParaRPr>
          </a:p>
        </p:txBody>
      </p:sp>
      <p:sp>
        <p:nvSpPr>
          <p:cNvPr id="7" name="文本框 12">
            <a:extLst>
              <a:ext uri="{FF2B5EF4-FFF2-40B4-BE49-F238E27FC236}">
                <a16:creationId xmlns:a16="http://schemas.microsoft.com/office/drawing/2014/main" xmlns="" id="{B916B3E3-AB3F-4B82-A1DE-E4DAE06CA891}"/>
              </a:ext>
            </a:extLst>
          </p:cNvPr>
          <p:cNvSpPr txBox="1">
            <a:spLocks/>
          </p:cNvSpPr>
          <p:nvPr/>
        </p:nvSpPr>
        <p:spPr>
          <a:xfrm>
            <a:off x="1380344" y="2647922"/>
            <a:ext cx="2332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F8F272-53BF-4A6D-9B93-D5FC713BD4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40" r="5960"/>
          <a:stretch/>
        </p:blipFill>
        <p:spPr>
          <a:xfrm>
            <a:off x="1449384" y="3354956"/>
            <a:ext cx="2194561" cy="219456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12F2652-F372-41C1-9312-C968A7632F0E}"/>
              </a:ext>
            </a:extLst>
          </p:cNvPr>
          <p:cNvGrpSpPr/>
          <p:nvPr/>
        </p:nvGrpSpPr>
        <p:grpSpPr>
          <a:xfrm>
            <a:off x="4505363" y="1213511"/>
            <a:ext cx="3029914" cy="2468880"/>
            <a:chOff x="4505364" y="1300542"/>
            <a:chExt cx="3029914" cy="246888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xmlns="" id="{B884393E-4B06-4C8C-8BEA-E8650E3749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5364" y="1300542"/>
              <a:ext cx="3029914" cy="246888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8D4D8FA7-98B0-48EA-AAE5-748F9A65D0F7}"/>
                </a:ext>
              </a:extLst>
            </p:cNvPr>
            <p:cNvSpPr txBox="1">
              <a:spLocks/>
            </p:cNvSpPr>
            <p:nvPr/>
          </p:nvSpPr>
          <p:spPr>
            <a:xfrm>
              <a:off x="4611774" y="1996290"/>
              <a:ext cx="14085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Nhận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xét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413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  <p:set>
                                      <p:cBhvr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9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CCC"/>
                                      </p:to>
                                    </p:animClr>
                                    <p:set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850605"/>
            <a:ext cx="11007634" cy="5660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2AFEAF-B06C-F54F-76AD-B52F4381775A}"/>
              </a:ext>
            </a:extLst>
          </p:cNvPr>
          <p:cNvSpPr txBox="1"/>
          <p:nvPr/>
        </p:nvSpPr>
        <p:spPr>
          <a:xfrm>
            <a:off x="854012" y="1875467"/>
            <a:ext cx="487088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Có một giờ Văn như thế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Lớp em im phắc lặng nghe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Bài “Mẹ vắng nhà ngày bão”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Cô giảng miệt mài say mê.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9F59299-F098-D098-8762-C0653135D5A7}"/>
              </a:ext>
            </a:extLst>
          </p:cNvPr>
          <p:cNvSpPr txBox="1"/>
          <p:nvPr/>
        </p:nvSpPr>
        <p:spPr>
          <a:xfrm>
            <a:off x="6096000" y="1875467"/>
            <a:ext cx="557646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nghĩ đến mẹ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 dàng, đảm đang, tần tảo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Ai cũng thương thương bố mình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 về chăm con ngày bão.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(Nguyễn Thị Mai)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628EFB5-58CB-F4C7-A671-ED4A59C957FF}"/>
              </a:ext>
            </a:extLst>
          </p:cNvPr>
          <p:cNvGrpSpPr/>
          <p:nvPr/>
        </p:nvGrpSpPr>
        <p:grpSpPr>
          <a:xfrm>
            <a:off x="957462" y="4367023"/>
            <a:ext cx="9552653" cy="1231022"/>
            <a:chOff x="309804" y="3751512"/>
            <a:chExt cx="9552653" cy="1231022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2A953EA9-36DE-BC86-E412-509D558085AB}"/>
                </a:ext>
              </a:extLst>
            </p:cNvPr>
            <p:cNvSpPr/>
            <p:nvPr/>
          </p:nvSpPr>
          <p:spPr>
            <a:xfrm>
              <a:off x="519532" y="3751512"/>
              <a:ext cx="9342925" cy="1231022"/>
            </a:xfrm>
            <a:prstGeom prst="roundRect">
              <a:avLst/>
            </a:prstGeom>
            <a:solidFill>
              <a:srgbClr val="F0F3B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5613B47-2275-7FD1-C3B9-ED47F521B33D}"/>
                </a:ext>
              </a:extLst>
            </p:cNvPr>
            <p:cNvSpPr txBox="1"/>
            <p:nvPr/>
          </p:nvSpPr>
          <p:spPr>
            <a:xfrm>
              <a:off x="309804" y="3828414"/>
              <a:ext cx="44651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thơ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0F362F2-8C07-184A-1C76-356F7D225BC8}"/>
              </a:ext>
            </a:extLst>
          </p:cNvPr>
          <p:cNvSpPr txBox="1"/>
          <p:nvPr/>
        </p:nvSpPr>
        <p:spPr>
          <a:xfrm>
            <a:off x="5243078" y="4443925"/>
            <a:ext cx="48708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Dịu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dàng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đang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tảo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vụng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D320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về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DD320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7D4E854-F810-AFB1-2F49-8A8AA9A4BE28}"/>
              </a:ext>
            </a:extLst>
          </p:cNvPr>
          <p:cNvCxnSpPr/>
          <p:nvPr/>
        </p:nvCxnSpPr>
        <p:spPr>
          <a:xfrm>
            <a:off x="6183085" y="2764973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1D9BC42F-8187-4D20-B839-3395A61C4133}"/>
              </a:ext>
            </a:extLst>
          </p:cNvPr>
          <p:cNvCxnSpPr/>
          <p:nvPr/>
        </p:nvCxnSpPr>
        <p:spPr>
          <a:xfrm>
            <a:off x="7870371" y="2743201"/>
            <a:ext cx="149134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7F3F9BDE-DE09-E836-5ED4-05A3A6B53D15}"/>
              </a:ext>
            </a:extLst>
          </p:cNvPr>
          <p:cNvCxnSpPr>
            <a:cxnSpLocks/>
          </p:cNvCxnSpPr>
          <p:nvPr/>
        </p:nvCxnSpPr>
        <p:spPr>
          <a:xfrm>
            <a:off x="9504359" y="2743201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1BD7D1E-FDCC-3477-111C-6C54F807BC36}"/>
              </a:ext>
            </a:extLst>
          </p:cNvPr>
          <p:cNvCxnSpPr>
            <a:cxnSpLocks/>
          </p:cNvCxnSpPr>
          <p:nvPr/>
        </p:nvCxnSpPr>
        <p:spPr>
          <a:xfrm>
            <a:off x="6193971" y="3635829"/>
            <a:ext cx="119629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616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269" y="580265"/>
            <a:ext cx="11007634" cy="5930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01189" y="728311"/>
            <a:ext cx="10789920" cy="5686697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105号-简雅黑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570F6273-CBBB-4D93-8779-E57B737B61B9}"/>
              </a:ext>
            </a:extLst>
          </p:cNvPr>
          <p:cNvSpPr/>
          <p:nvPr/>
        </p:nvSpPr>
        <p:spPr>
          <a:xfrm>
            <a:off x="1451103" y="1265240"/>
            <a:ext cx="7900109" cy="2306419"/>
          </a:xfrm>
          <a:custGeom>
            <a:avLst/>
            <a:gdLst>
              <a:gd name="connsiteX0" fmla="*/ 0 w 7900109"/>
              <a:gd name="connsiteY0" fmla="*/ 115136 h 2306419"/>
              <a:gd name="connsiteX1" fmla="*/ 115136 w 7900109"/>
              <a:gd name="connsiteY1" fmla="*/ 0 h 2306419"/>
              <a:gd name="connsiteX2" fmla="*/ 7784973 w 7900109"/>
              <a:gd name="connsiteY2" fmla="*/ 0 h 2306419"/>
              <a:gd name="connsiteX3" fmla="*/ 7900109 w 7900109"/>
              <a:gd name="connsiteY3" fmla="*/ 115136 h 2306419"/>
              <a:gd name="connsiteX4" fmla="*/ 7900109 w 7900109"/>
              <a:gd name="connsiteY4" fmla="*/ 2191283 h 2306419"/>
              <a:gd name="connsiteX5" fmla="*/ 7784973 w 7900109"/>
              <a:gd name="connsiteY5" fmla="*/ 2306419 h 2306419"/>
              <a:gd name="connsiteX6" fmla="*/ 115136 w 7900109"/>
              <a:gd name="connsiteY6" fmla="*/ 2306419 h 2306419"/>
              <a:gd name="connsiteX7" fmla="*/ 0 w 7900109"/>
              <a:gd name="connsiteY7" fmla="*/ 2191283 h 2306419"/>
              <a:gd name="connsiteX8" fmla="*/ 0 w 7900109"/>
              <a:gd name="connsiteY8" fmla="*/ 115136 h 23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00109" h="2306419" fill="none" extrusionOk="0">
                <a:moveTo>
                  <a:pt x="0" y="115136"/>
                </a:moveTo>
                <a:cubicBezTo>
                  <a:pt x="-2041" y="58806"/>
                  <a:pt x="45705" y="2864"/>
                  <a:pt x="115136" y="0"/>
                </a:cubicBezTo>
                <a:cubicBezTo>
                  <a:pt x="1826163" y="46004"/>
                  <a:pt x="5386112" y="-130779"/>
                  <a:pt x="7784973" y="0"/>
                </a:cubicBezTo>
                <a:cubicBezTo>
                  <a:pt x="7853397" y="-1713"/>
                  <a:pt x="7899241" y="51907"/>
                  <a:pt x="7900109" y="115136"/>
                </a:cubicBezTo>
                <a:cubicBezTo>
                  <a:pt x="7770213" y="1016280"/>
                  <a:pt x="7826047" y="1330288"/>
                  <a:pt x="7900109" y="2191283"/>
                </a:cubicBezTo>
                <a:cubicBezTo>
                  <a:pt x="7896714" y="2249072"/>
                  <a:pt x="7849641" y="2304086"/>
                  <a:pt x="7784973" y="2306419"/>
                </a:cubicBezTo>
                <a:cubicBezTo>
                  <a:pt x="4013849" y="2162827"/>
                  <a:pt x="3609561" y="2357656"/>
                  <a:pt x="115136" y="2306419"/>
                </a:cubicBezTo>
                <a:cubicBezTo>
                  <a:pt x="48855" y="2303067"/>
                  <a:pt x="11582" y="2254115"/>
                  <a:pt x="0" y="2191283"/>
                </a:cubicBezTo>
                <a:cubicBezTo>
                  <a:pt x="-11777" y="1377640"/>
                  <a:pt x="73841" y="1138160"/>
                  <a:pt x="0" y="115136"/>
                </a:cubicBezTo>
                <a:close/>
              </a:path>
              <a:path w="7900109" h="2306419" stroke="0" extrusionOk="0">
                <a:moveTo>
                  <a:pt x="0" y="115136"/>
                </a:moveTo>
                <a:cubicBezTo>
                  <a:pt x="5821" y="51870"/>
                  <a:pt x="50178" y="-359"/>
                  <a:pt x="115136" y="0"/>
                </a:cubicBezTo>
                <a:cubicBezTo>
                  <a:pt x="2142924" y="43276"/>
                  <a:pt x="4372275" y="12265"/>
                  <a:pt x="7784973" y="0"/>
                </a:cubicBezTo>
                <a:cubicBezTo>
                  <a:pt x="7854050" y="5812"/>
                  <a:pt x="7903754" y="46040"/>
                  <a:pt x="7900109" y="115136"/>
                </a:cubicBezTo>
                <a:cubicBezTo>
                  <a:pt x="7926654" y="774337"/>
                  <a:pt x="8025737" y="1165305"/>
                  <a:pt x="7900109" y="2191283"/>
                </a:cubicBezTo>
                <a:cubicBezTo>
                  <a:pt x="7900897" y="2263856"/>
                  <a:pt x="7850424" y="2305167"/>
                  <a:pt x="7784973" y="2306419"/>
                </a:cubicBezTo>
                <a:cubicBezTo>
                  <a:pt x="6912874" y="2141534"/>
                  <a:pt x="3077998" y="2404391"/>
                  <a:pt x="115136" y="2306419"/>
                </a:cubicBezTo>
                <a:cubicBezTo>
                  <a:pt x="55700" y="2299852"/>
                  <a:pt x="1672" y="2255166"/>
                  <a:pt x="0" y="2191283"/>
                </a:cubicBezTo>
                <a:cubicBezTo>
                  <a:pt x="-117259" y="1444062"/>
                  <a:pt x="18689" y="910766"/>
                  <a:pt x="0" y="115136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E8C021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3864262876">
                  <a:prstGeom prst="roundRect">
                    <a:avLst>
                      <a:gd name="adj" fmla="val 499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7A48CCD1-7A85-4540-8B2B-920CCFD63E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729" b="79967" l="23478" r="811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73" t="2074" r="11673" b="11378"/>
          <a:stretch/>
        </p:blipFill>
        <p:spPr>
          <a:xfrm>
            <a:off x="8723891" y="2008912"/>
            <a:ext cx="3369273" cy="440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34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9|1.3"/>
</p:tagLst>
</file>

<file path=ppt/theme/theme1.xml><?xml version="1.0" encoding="utf-8"?>
<a:theme xmlns:a="http://schemas.openxmlformats.org/drawingml/2006/main" name="-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字魂105号-简雅黑"/>
        <a:cs typeface=""/>
      </a:majorFont>
      <a:minorFont>
        <a:latin typeface="Arial"/>
        <a:ea typeface="字魂105号-简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895</Words>
  <Application>Microsoft Office PowerPoint</Application>
  <PresentationFormat>Widescreen</PresentationFormat>
  <Paragraphs>128</Paragraphs>
  <Slides>30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54" baseType="lpstr">
      <vt:lpstr>微软雅黑</vt:lpstr>
      <vt:lpstr>宋体</vt:lpstr>
      <vt:lpstr>#9Slide03 Arima Madurai ExtraBo</vt:lpstr>
      <vt:lpstr>Arial</vt:lpstr>
      <vt:lpstr>Arial-Rounded</vt:lpstr>
      <vt:lpstr>Calibri</vt:lpstr>
      <vt:lpstr>Calibri Light</vt:lpstr>
      <vt:lpstr>Cambria</vt:lpstr>
      <vt:lpstr>DFPOP1-W9</vt:lpstr>
      <vt:lpstr>LNTH-LuoLuoNotangYuanTi 1</vt:lpstr>
      <vt:lpstr>SVN-SAF</vt:lpstr>
      <vt:lpstr>Tahoma</vt:lpstr>
      <vt:lpstr>Times New Roman</vt:lpstr>
      <vt:lpstr>Wingdings</vt:lpstr>
      <vt:lpstr>字魂105号-简雅黑</vt:lpstr>
      <vt:lpstr>字魂17号-萌趣果冻体</vt:lpstr>
      <vt:lpstr>字魂55号-龙吟手书</vt:lpstr>
      <vt:lpstr>等线</vt:lpstr>
      <vt:lpstr>等线 Light</vt:lpstr>
      <vt:lpstr>-</vt:lpstr>
      <vt:lpstr>1_Custom Design</vt:lpstr>
      <vt:lpstr>1_Office Theme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91</cp:revision>
  <dcterms:created xsi:type="dcterms:W3CDTF">2022-07-28T23:11:30Z</dcterms:created>
  <dcterms:modified xsi:type="dcterms:W3CDTF">2025-12-26T07:41:12Z</dcterms:modified>
</cp:coreProperties>
</file>