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685" r:id="rId2"/>
    <p:sldMasterId id="2147483697" r:id="rId3"/>
    <p:sldMasterId id="2147483709" r:id="rId4"/>
    <p:sldMasterId id="2147483723" r:id="rId5"/>
  </p:sldMasterIdLst>
  <p:notesMasterIdLst>
    <p:notesMasterId r:id="rId25"/>
  </p:notesMasterIdLst>
  <p:sldIdLst>
    <p:sldId id="2650" r:id="rId6"/>
    <p:sldId id="257" r:id="rId7"/>
    <p:sldId id="2644" r:id="rId8"/>
    <p:sldId id="349" r:id="rId9"/>
    <p:sldId id="2647" r:id="rId10"/>
    <p:sldId id="386" r:id="rId11"/>
    <p:sldId id="387" r:id="rId12"/>
    <p:sldId id="388" r:id="rId13"/>
    <p:sldId id="389" r:id="rId14"/>
    <p:sldId id="390" r:id="rId15"/>
    <p:sldId id="391" r:id="rId16"/>
    <p:sldId id="373" r:id="rId17"/>
    <p:sldId id="2648" r:id="rId18"/>
    <p:sldId id="487" r:id="rId19"/>
    <p:sldId id="2649" r:id="rId20"/>
    <p:sldId id="328" r:id="rId21"/>
    <p:sldId id="371" r:id="rId22"/>
    <p:sldId id="2645" r:id="rId23"/>
    <p:sldId id="273" r:id="rId24"/>
  </p:sldIdLst>
  <p:sldSz cx="12161838"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178"/>
    <a:srgbClr val="FFFF66"/>
    <a:srgbClr val="E6E11F"/>
    <a:srgbClr val="FF9999"/>
    <a:srgbClr val="CCFF99"/>
    <a:srgbClr val="33CCFF"/>
    <a:srgbClr val="EA8516"/>
    <a:srgbClr val="FFFADC"/>
    <a:srgbClr val="F4FAF6"/>
    <a:srgbClr val="B2F7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89981" autoAdjust="0"/>
  </p:normalViewPr>
  <p:slideViewPr>
    <p:cSldViewPr snapToGrid="0">
      <p:cViewPr varScale="1">
        <p:scale>
          <a:sx n="67" d="100"/>
          <a:sy n="67" d="100"/>
        </p:scale>
        <p:origin x="804" y="6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072892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dirty="0" err="1"/>
              <a:t>Thầy</a:t>
            </a:r>
            <a:r>
              <a:rPr lang="en-US" b="0" dirty="0"/>
              <a:t> </a:t>
            </a:r>
            <a:r>
              <a:rPr lang="en-US" b="0" dirty="0" err="1"/>
              <a:t>cô</a:t>
            </a:r>
            <a:r>
              <a:rPr lang="en-US" b="0" dirty="0"/>
              <a:t> </a:t>
            </a:r>
            <a:r>
              <a:rPr lang="en-US" b="0" dirty="0" err="1"/>
              <a:t>nên</a:t>
            </a:r>
            <a:r>
              <a:rPr lang="en-US" b="0" dirty="0"/>
              <a:t> </a:t>
            </a:r>
            <a:r>
              <a:rPr lang="en-US" b="0" dirty="0" err="1"/>
              <a:t>cho</a:t>
            </a:r>
            <a:r>
              <a:rPr lang="en-US" b="0" dirty="0"/>
              <a:t> HS </a:t>
            </a:r>
            <a:r>
              <a:rPr lang="en-US" b="0" dirty="0" err="1"/>
              <a:t>quan</a:t>
            </a:r>
            <a:r>
              <a:rPr lang="en-US" b="0" dirty="0"/>
              <a:t> </a:t>
            </a:r>
            <a:r>
              <a:rPr lang="en-US" b="0" dirty="0" err="1"/>
              <a:t>sát</a:t>
            </a:r>
            <a:r>
              <a:rPr lang="en-US" b="0" dirty="0"/>
              <a:t> </a:t>
            </a:r>
            <a:r>
              <a:rPr lang="en-US" b="0" dirty="0" err="1"/>
              <a:t>vào</a:t>
            </a:r>
            <a:r>
              <a:rPr lang="en-US" b="0" dirty="0"/>
              <a:t> </a:t>
            </a:r>
            <a:r>
              <a:rPr lang="en-US" b="0" dirty="0" err="1"/>
              <a:t>sách</a:t>
            </a:r>
            <a:r>
              <a:rPr lang="en-US" b="0" dirty="0"/>
              <a:t> </a:t>
            </a:r>
            <a:r>
              <a:rPr lang="en-US" b="0" dirty="0" err="1"/>
              <a:t>để</a:t>
            </a:r>
            <a:r>
              <a:rPr lang="en-US" b="0" dirty="0"/>
              <a:t> </a:t>
            </a:r>
            <a:r>
              <a:rPr lang="en-US" b="0" dirty="0" err="1"/>
              <a:t>trả</a:t>
            </a:r>
            <a:r>
              <a:rPr lang="en-US" b="0" dirty="0"/>
              <a:t> </a:t>
            </a:r>
            <a:r>
              <a:rPr lang="en-US" b="0" dirty="0" err="1"/>
              <a:t>lời</a:t>
            </a:r>
            <a:r>
              <a:rPr lang="en-US" b="0" dirty="0"/>
              <a:t>. </a:t>
            </a:r>
            <a:r>
              <a:rPr lang="en-US" b="0" dirty="0" err="1"/>
              <a:t>Khai</a:t>
            </a:r>
            <a:r>
              <a:rPr lang="en-US" b="0" dirty="0"/>
              <a:t> </a:t>
            </a:r>
            <a:r>
              <a:rPr lang="en-US" b="0" dirty="0" err="1"/>
              <a:t>thác</a:t>
            </a:r>
            <a:r>
              <a:rPr lang="en-US" b="0" dirty="0"/>
              <a:t> SGK, </a:t>
            </a:r>
            <a:r>
              <a:rPr lang="en-US" b="0" dirty="0" err="1"/>
              <a:t>hạn</a:t>
            </a:r>
            <a:r>
              <a:rPr lang="en-US" b="0" dirty="0"/>
              <a:t> </a:t>
            </a:r>
            <a:r>
              <a:rPr lang="en-US" b="0" dirty="0" err="1"/>
              <a:t>chế</a:t>
            </a:r>
            <a:r>
              <a:rPr lang="en-US" b="0" dirty="0"/>
              <a:t> </a:t>
            </a:r>
            <a:r>
              <a:rPr lang="en-US" b="0" dirty="0" err="1"/>
              <a:t>nhìn</a:t>
            </a:r>
            <a:r>
              <a:rPr lang="en-US" b="0" dirty="0"/>
              <a:t> </a:t>
            </a:r>
            <a:r>
              <a:rPr lang="en-US" b="0" dirty="0" err="1"/>
              <a:t>màn</a:t>
            </a:r>
            <a:r>
              <a:rPr lang="en-US" b="0" dirty="0"/>
              <a:t> </a:t>
            </a:r>
            <a:r>
              <a:rPr lang="en-US" b="0" dirty="0" err="1"/>
              <a:t>hình</a:t>
            </a:r>
            <a:r>
              <a:rPr lang="en-US" b="0" dirty="0"/>
              <a:t> </a:t>
            </a:r>
            <a:r>
              <a:rPr lang="en-US" b="0" dirty="0" err="1"/>
              <a:t>vì</a:t>
            </a:r>
            <a:r>
              <a:rPr lang="en-US" b="0" dirty="0"/>
              <a:t> </a:t>
            </a:r>
            <a:r>
              <a:rPr lang="en-US" b="0" dirty="0" err="1"/>
              <a:t>nhìn</a:t>
            </a:r>
            <a:r>
              <a:rPr lang="en-US" b="0" dirty="0"/>
              <a:t> </a:t>
            </a:r>
            <a:r>
              <a:rPr lang="en-US" b="0" dirty="0" err="1"/>
              <a:t>màn</a:t>
            </a:r>
            <a:r>
              <a:rPr lang="en-US" b="0" dirty="0"/>
              <a:t> </a:t>
            </a:r>
            <a:r>
              <a:rPr lang="en-US" b="0" dirty="0" err="1"/>
              <a:t>hình</a:t>
            </a:r>
            <a:r>
              <a:rPr lang="en-US" b="0" dirty="0"/>
              <a:t> </a:t>
            </a:r>
            <a:r>
              <a:rPr lang="en-US" b="0" dirty="0" err="1"/>
              <a:t>nhiều</a:t>
            </a:r>
            <a:r>
              <a:rPr lang="en-US" b="0" dirty="0"/>
              <a:t> </a:t>
            </a:r>
            <a:r>
              <a:rPr lang="en-US" b="0" dirty="0" err="1"/>
              <a:t>sẽ</a:t>
            </a:r>
            <a:r>
              <a:rPr lang="en-US" b="0" dirty="0"/>
              <a:t> </a:t>
            </a:r>
            <a:r>
              <a:rPr lang="en-US" b="0" dirty="0" err="1"/>
              <a:t>làm</a:t>
            </a:r>
            <a:r>
              <a:rPr lang="en-US" b="0" dirty="0"/>
              <a:t> HS </a:t>
            </a:r>
            <a:r>
              <a:rPr lang="en-US" b="0" dirty="0" err="1"/>
              <a:t>bị</a:t>
            </a:r>
            <a:r>
              <a:rPr lang="en-US" b="0" dirty="0"/>
              <a:t> </a:t>
            </a:r>
            <a:r>
              <a:rPr lang="en-US" b="0" dirty="0" err="1"/>
              <a:t>động</a:t>
            </a:r>
            <a:r>
              <a:rPr lang="en-US" b="0" dirty="0"/>
              <a:t> </a:t>
            </a:r>
            <a:r>
              <a:rPr lang="en-US" b="0" dirty="0" err="1"/>
              <a:t>khi</a:t>
            </a:r>
            <a:r>
              <a:rPr lang="en-US" b="0" dirty="0"/>
              <a:t> </a:t>
            </a:r>
            <a:r>
              <a:rPr lang="en-US" b="0" dirty="0" err="1"/>
              <a:t>khai</a:t>
            </a:r>
            <a:r>
              <a:rPr lang="en-US" b="0" dirty="0"/>
              <a:t> </a:t>
            </a:r>
            <a:r>
              <a:rPr lang="en-US" b="0" dirty="0" err="1"/>
              <a:t>thác</a:t>
            </a:r>
            <a:r>
              <a:rPr lang="en-US" b="0" dirty="0"/>
              <a:t> </a:t>
            </a:r>
            <a:r>
              <a:rPr lang="en-US" b="0" dirty="0" err="1"/>
              <a:t>sgk</a:t>
            </a:r>
            <a:r>
              <a:rPr lang="en-US" b="0" dirty="0"/>
              <a:t/>
            </a:r>
            <a:br>
              <a:rPr lang="en-US" b="0" dirty="0"/>
            </a:br>
            <a:endParaRPr lang="en-US" dirty="0"/>
          </a:p>
        </p:txBody>
      </p:sp>
    </p:spTree>
    <p:extLst>
      <p:ext uri="{BB962C8B-B14F-4D97-AF65-F5344CB8AC3E}">
        <p14:creationId xmlns:p14="http://schemas.microsoft.com/office/powerpoint/2010/main" val="386287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415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0489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dirty="0" err="1"/>
              <a:t>Thầy</a:t>
            </a:r>
            <a:r>
              <a:rPr lang="en-US" b="0" dirty="0"/>
              <a:t> </a:t>
            </a:r>
            <a:r>
              <a:rPr lang="en-US" b="0" dirty="0" err="1"/>
              <a:t>cô</a:t>
            </a:r>
            <a:r>
              <a:rPr lang="en-US" b="0" dirty="0"/>
              <a:t> </a:t>
            </a:r>
            <a:r>
              <a:rPr lang="en-US" b="0" dirty="0" err="1"/>
              <a:t>nên</a:t>
            </a:r>
            <a:r>
              <a:rPr lang="en-US" b="0" dirty="0"/>
              <a:t> </a:t>
            </a:r>
            <a:r>
              <a:rPr lang="en-US" b="0" dirty="0" err="1"/>
              <a:t>cho</a:t>
            </a:r>
            <a:r>
              <a:rPr lang="en-US" b="0" dirty="0"/>
              <a:t> HS </a:t>
            </a:r>
            <a:r>
              <a:rPr lang="en-US" b="0" dirty="0" err="1"/>
              <a:t>quan</a:t>
            </a:r>
            <a:r>
              <a:rPr lang="en-US" b="0" dirty="0"/>
              <a:t> </a:t>
            </a:r>
            <a:r>
              <a:rPr lang="en-US" b="0" dirty="0" err="1"/>
              <a:t>sát</a:t>
            </a:r>
            <a:r>
              <a:rPr lang="en-US" b="0" dirty="0"/>
              <a:t> </a:t>
            </a:r>
            <a:r>
              <a:rPr lang="en-US" b="0" dirty="0" err="1"/>
              <a:t>vào</a:t>
            </a:r>
            <a:r>
              <a:rPr lang="en-US" b="0" dirty="0"/>
              <a:t> </a:t>
            </a:r>
            <a:r>
              <a:rPr lang="en-US" b="0" dirty="0" err="1"/>
              <a:t>sách</a:t>
            </a:r>
            <a:r>
              <a:rPr lang="en-US" b="0" dirty="0"/>
              <a:t> </a:t>
            </a:r>
            <a:r>
              <a:rPr lang="en-US" b="0" dirty="0" err="1"/>
              <a:t>để</a:t>
            </a:r>
            <a:r>
              <a:rPr lang="en-US" b="0" dirty="0"/>
              <a:t> </a:t>
            </a:r>
            <a:r>
              <a:rPr lang="en-US" b="0" dirty="0" err="1"/>
              <a:t>trả</a:t>
            </a:r>
            <a:r>
              <a:rPr lang="en-US" b="0" dirty="0"/>
              <a:t> </a:t>
            </a:r>
            <a:r>
              <a:rPr lang="en-US" b="0" dirty="0" err="1"/>
              <a:t>lời</a:t>
            </a:r>
            <a:r>
              <a:rPr lang="en-US" b="0" dirty="0"/>
              <a:t>. </a:t>
            </a:r>
            <a:r>
              <a:rPr lang="en-US" b="0" dirty="0" err="1"/>
              <a:t>Khai</a:t>
            </a:r>
            <a:r>
              <a:rPr lang="en-US" b="0" dirty="0"/>
              <a:t> </a:t>
            </a:r>
            <a:r>
              <a:rPr lang="en-US" b="0" dirty="0" err="1"/>
              <a:t>thác</a:t>
            </a:r>
            <a:r>
              <a:rPr lang="en-US" b="0" dirty="0"/>
              <a:t> SGK, </a:t>
            </a:r>
            <a:r>
              <a:rPr lang="en-US" b="0" dirty="0" err="1"/>
              <a:t>hạn</a:t>
            </a:r>
            <a:r>
              <a:rPr lang="en-US" b="0" dirty="0"/>
              <a:t> </a:t>
            </a:r>
            <a:r>
              <a:rPr lang="en-US" b="0" dirty="0" err="1"/>
              <a:t>chế</a:t>
            </a:r>
            <a:r>
              <a:rPr lang="en-US" b="0" dirty="0"/>
              <a:t> </a:t>
            </a:r>
            <a:r>
              <a:rPr lang="en-US" b="0" dirty="0" err="1"/>
              <a:t>nhìn</a:t>
            </a:r>
            <a:r>
              <a:rPr lang="en-US" b="0" dirty="0"/>
              <a:t> </a:t>
            </a:r>
            <a:r>
              <a:rPr lang="en-US" b="0" dirty="0" err="1"/>
              <a:t>màn</a:t>
            </a:r>
            <a:r>
              <a:rPr lang="en-US" b="0" dirty="0"/>
              <a:t> </a:t>
            </a:r>
            <a:r>
              <a:rPr lang="en-US" b="0" dirty="0" err="1"/>
              <a:t>hình</a:t>
            </a:r>
            <a:r>
              <a:rPr lang="en-US" b="0" dirty="0"/>
              <a:t> </a:t>
            </a:r>
            <a:r>
              <a:rPr lang="en-US" b="0" dirty="0" err="1"/>
              <a:t>vì</a:t>
            </a:r>
            <a:r>
              <a:rPr lang="en-US" b="0" dirty="0"/>
              <a:t> </a:t>
            </a:r>
            <a:r>
              <a:rPr lang="en-US" b="0" dirty="0" err="1"/>
              <a:t>nhìn</a:t>
            </a:r>
            <a:r>
              <a:rPr lang="en-US" b="0" dirty="0"/>
              <a:t> </a:t>
            </a:r>
            <a:r>
              <a:rPr lang="en-US" b="0" dirty="0" err="1"/>
              <a:t>màn</a:t>
            </a:r>
            <a:r>
              <a:rPr lang="en-US" b="0" dirty="0"/>
              <a:t> </a:t>
            </a:r>
            <a:r>
              <a:rPr lang="en-US" b="0" dirty="0" err="1"/>
              <a:t>hình</a:t>
            </a:r>
            <a:r>
              <a:rPr lang="en-US" b="0" dirty="0"/>
              <a:t> </a:t>
            </a:r>
            <a:r>
              <a:rPr lang="en-US" b="0" dirty="0" err="1"/>
              <a:t>nhiều</a:t>
            </a:r>
            <a:r>
              <a:rPr lang="en-US" b="0" dirty="0"/>
              <a:t> </a:t>
            </a:r>
            <a:r>
              <a:rPr lang="en-US" b="0" dirty="0" err="1"/>
              <a:t>sẽ</a:t>
            </a:r>
            <a:r>
              <a:rPr lang="en-US" b="0" dirty="0"/>
              <a:t> </a:t>
            </a:r>
            <a:r>
              <a:rPr lang="en-US" b="0" dirty="0" err="1"/>
              <a:t>làm</a:t>
            </a:r>
            <a:r>
              <a:rPr lang="en-US" b="0" dirty="0"/>
              <a:t> HS </a:t>
            </a:r>
            <a:r>
              <a:rPr lang="en-US" b="0" dirty="0" err="1"/>
              <a:t>bị</a:t>
            </a:r>
            <a:r>
              <a:rPr lang="en-US" b="0" dirty="0"/>
              <a:t> </a:t>
            </a:r>
            <a:r>
              <a:rPr lang="en-US" b="0" dirty="0" err="1"/>
              <a:t>động</a:t>
            </a:r>
            <a:r>
              <a:rPr lang="en-US" b="0" dirty="0"/>
              <a:t> </a:t>
            </a:r>
            <a:r>
              <a:rPr lang="en-US" b="0" dirty="0" err="1"/>
              <a:t>khi</a:t>
            </a:r>
            <a:r>
              <a:rPr lang="en-US" b="0" dirty="0"/>
              <a:t> </a:t>
            </a:r>
            <a:r>
              <a:rPr lang="en-US" b="0" dirty="0" err="1"/>
              <a:t>khai</a:t>
            </a:r>
            <a:r>
              <a:rPr lang="en-US" b="0" dirty="0"/>
              <a:t> </a:t>
            </a:r>
            <a:r>
              <a:rPr lang="en-US" b="0" dirty="0" err="1"/>
              <a:t>thác</a:t>
            </a:r>
            <a:r>
              <a:rPr lang="en-US" b="0" dirty="0"/>
              <a:t> </a:t>
            </a:r>
            <a:r>
              <a:rPr lang="en-US" b="0" dirty="0" err="1"/>
              <a:t>sgk</a:t>
            </a:r>
            <a:r>
              <a:rPr lang="en-US" b="0" dirty="0"/>
              <a:t/>
            </a:r>
            <a:br>
              <a:rPr lang="en-US" b="0" dirty="0"/>
            </a:br>
            <a:endParaRPr lang="en-US" dirty="0"/>
          </a:p>
        </p:txBody>
      </p:sp>
    </p:spTree>
    <p:extLst>
      <p:ext uri="{BB962C8B-B14F-4D97-AF65-F5344CB8AC3E}">
        <p14:creationId xmlns:p14="http://schemas.microsoft.com/office/powerpoint/2010/main" val="1608183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dirty="0"/>
              <a:t>GV </a:t>
            </a:r>
            <a:r>
              <a:rPr lang="en-US" b="0" dirty="0" err="1"/>
              <a:t>hướng</a:t>
            </a:r>
            <a:r>
              <a:rPr lang="en-US" b="0" dirty="0"/>
              <a:t> </a:t>
            </a:r>
            <a:r>
              <a:rPr lang="en-US" b="0" dirty="0" err="1"/>
              <a:t>dẫn</a:t>
            </a:r>
            <a:r>
              <a:rPr lang="en-US" b="0" dirty="0"/>
              <a:t> HS </a:t>
            </a:r>
            <a:r>
              <a:rPr lang="en-US" b="0" dirty="0" err="1"/>
              <a:t>làm</a:t>
            </a:r>
            <a:r>
              <a:rPr lang="en-US" b="0" dirty="0"/>
              <a:t> poster </a:t>
            </a:r>
            <a:r>
              <a:rPr lang="en-US" b="0" dirty="0" err="1"/>
              <a:t>giới</a:t>
            </a:r>
            <a:r>
              <a:rPr lang="en-US" b="0" dirty="0"/>
              <a:t> </a:t>
            </a:r>
            <a:r>
              <a:rPr lang="en-US" b="0" dirty="0" err="1"/>
              <a:t>thiệu</a:t>
            </a:r>
            <a:r>
              <a:rPr lang="en-US" b="0" dirty="0"/>
              <a:t> </a:t>
            </a:r>
            <a:r>
              <a:rPr lang="en-US" b="0" dirty="0" err="1"/>
              <a:t>về</a:t>
            </a:r>
            <a:r>
              <a:rPr lang="en-US" b="0" dirty="0"/>
              <a:t> </a:t>
            </a:r>
            <a:r>
              <a:rPr lang="en-US" b="0" dirty="0" err="1"/>
              <a:t>bản</a:t>
            </a:r>
            <a:r>
              <a:rPr lang="en-US" b="0" dirty="0"/>
              <a:t> </a:t>
            </a:r>
            <a:r>
              <a:rPr lang="en-US" b="0" dirty="0" err="1"/>
              <a:t>thân</a:t>
            </a:r>
            <a:r>
              <a:rPr lang="en-US" b="0" dirty="0"/>
              <a:t>.</a:t>
            </a:r>
          </a:p>
          <a:p>
            <a:pPr marL="0" lvl="0" indent="0" algn="l" rtl="0">
              <a:spcBef>
                <a:spcPts val="0"/>
              </a:spcBef>
              <a:spcAft>
                <a:spcPts val="0"/>
              </a:spcAft>
              <a:buNone/>
            </a:pPr>
            <a:endParaRPr lang="vi-VN" b="0" dirty="0"/>
          </a:p>
          <a:p>
            <a:endParaRPr lang="en-US" dirty="0"/>
          </a:p>
          <a:p>
            <a:endParaRPr lang="en-US" dirty="0"/>
          </a:p>
        </p:txBody>
      </p:sp>
    </p:spTree>
    <p:extLst>
      <p:ext uri="{BB962C8B-B14F-4D97-AF65-F5344CB8AC3E}">
        <p14:creationId xmlns:p14="http://schemas.microsoft.com/office/powerpoint/2010/main" val="1400676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dirty="0"/>
              <a:t>GV </a:t>
            </a:r>
            <a:r>
              <a:rPr lang="en-US" b="0" dirty="0" err="1"/>
              <a:t>hướng</a:t>
            </a:r>
            <a:r>
              <a:rPr lang="en-US" b="0" dirty="0"/>
              <a:t> </a:t>
            </a:r>
            <a:r>
              <a:rPr lang="en-US" b="0" dirty="0" err="1"/>
              <a:t>dẫn</a:t>
            </a:r>
            <a:r>
              <a:rPr lang="en-US" b="0" dirty="0"/>
              <a:t> HS </a:t>
            </a:r>
            <a:r>
              <a:rPr lang="en-US" b="0" dirty="0" err="1"/>
              <a:t>làm</a:t>
            </a:r>
            <a:r>
              <a:rPr lang="en-US" b="0" dirty="0"/>
              <a:t> poster </a:t>
            </a:r>
            <a:r>
              <a:rPr lang="en-US" b="0" dirty="0" err="1"/>
              <a:t>giới</a:t>
            </a:r>
            <a:r>
              <a:rPr lang="en-US" b="0" dirty="0"/>
              <a:t> </a:t>
            </a:r>
            <a:r>
              <a:rPr lang="en-US" b="0" dirty="0" err="1"/>
              <a:t>thiệu</a:t>
            </a:r>
            <a:r>
              <a:rPr lang="en-US" b="0" dirty="0"/>
              <a:t> </a:t>
            </a:r>
            <a:r>
              <a:rPr lang="en-US" b="0" dirty="0" err="1"/>
              <a:t>về</a:t>
            </a:r>
            <a:r>
              <a:rPr lang="en-US" b="0" dirty="0"/>
              <a:t> </a:t>
            </a:r>
            <a:r>
              <a:rPr lang="en-US" b="0" dirty="0" err="1"/>
              <a:t>bản</a:t>
            </a:r>
            <a:r>
              <a:rPr lang="en-US" b="0" dirty="0"/>
              <a:t> </a:t>
            </a:r>
            <a:r>
              <a:rPr lang="en-US" b="0" dirty="0" err="1"/>
              <a:t>thân</a:t>
            </a:r>
            <a:r>
              <a:rPr lang="en-US" b="0" dirty="0"/>
              <a:t>.</a:t>
            </a:r>
          </a:p>
          <a:p>
            <a:pPr marL="158750" indent="0">
              <a:buNone/>
            </a:pPr>
            <a:endParaRPr lang="en-US" dirty="0"/>
          </a:p>
          <a:p>
            <a:endParaRPr lang="en-US" dirty="0"/>
          </a:p>
        </p:txBody>
      </p:sp>
    </p:spTree>
    <p:extLst>
      <p:ext uri="{BB962C8B-B14F-4D97-AF65-F5344CB8AC3E}">
        <p14:creationId xmlns:p14="http://schemas.microsoft.com/office/powerpoint/2010/main" val="748066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CÓ THỂ THAM KHẢO MẪU HOẶC TỰ SÁNG TẠO</a:t>
            </a:r>
          </a:p>
          <a:p>
            <a:r>
              <a:rPr lang="en-US" dirty="0"/>
              <a:t>HĐ </a:t>
            </a:r>
            <a:r>
              <a:rPr lang="en-US" dirty="0" err="1"/>
              <a:t>này</a:t>
            </a:r>
            <a:r>
              <a:rPr lang="en-US" dirty="0"/>
              <a:t> GV HD </a:t>
            </a:r>
            <a:r>
              <a:rPr lang="en-US" dirty="0" err="1"/>
              <a:t>thêm</a:t>
            </a:r>
            <a:r>
              <a:rPr lang="en-US" dirty="0"/>
              <a:t> </a:t>
            </a:r>
            <a:r>
              <a:rPr lang="en-US" dirty="0" err="1"/>
              <a:t>có</a:t>
            </a:r>
            <a:r>
              <a:rPr lang="en-US" dirty="0"/>
              <a:t> </a:t>
            </a:r>
            <a:r>
              <a:rPr lang="en-US" dirty="0" err="1"/>
              <a:t>thể</a:t>
            </a:r>
            <a:r>
              <a:rPr lang="en-US" dirty="0"/>
              <a:t> </a:t>
            </a:r>
            <a:r>
              <a:rPr lang="en-US" dirty="0" err="1"/>
              <a:t>giới</a:t>
            </a:r>
            <a:r>
              <a:rPr lang="en-US" dirty="0"/>
              <a:t> </a:t>
            </a:r>
            <a:r>
              <a:rPr lang="en-US" dirty="0" err="1"/>
              <a:t>thiệu</a:t>
            </a:r>
            <a:r>
              <a:rPr lang="en-US" dirty="0"/>
              <a:t> </a:t>
            </a:r>
            <a:r>
              <a:rPr lang="en-US" dirty="0" err="1"/>
              <a:t>những</a:t>
            </a:r>
            <a:r>
              <a:rPr lang="en-US" dirty="0"/>
              <a:t> </a:t>
            </a:r>
            <a:r>
              <a:rPr lang="en-US" dirty="0" err="1"/>
              <a:t>điểm</a:t>
            </a:r>
            <a:r>
              <a:rPr lang="en-US" dirty="0"/>
              <a:t> </a:t>
            </a:r>
            <a:r>
              <a:rPr lang="en-US" dirty="0" err="1"/>
              <a:t>mạnh</a:t>
            </a:r>
            <a:r>
              <a:rPr lang="en-US" dirty="0"/>
              <a:t> </a:t>
            </a:r>
            <a:r>
              <a:rPr lang="en-US" dirty="0" err="1"/>
              <a:t>của</a:t>
            </a:r>
            <a:r>
              <a:rPr lang="en-US" dirty="0"/>
              <a:t> </a:t>
            </a:r>
            <a:r>
              <a:rPr lang="en-US" dirty="0" err="1"/>
              <a:t>bản</a:t>
            </a:r>
            <a:r>
              <a:rPr lang="en-US" dirty="0"/>
              <a:t> </a:t>
            </a:r>
            <a:r>
              <a:rPr lang="en-US" dirty="0" err="1"/>
              <a:t>thân</a:t>
            </a:r>
            <a:r>
              <a:rPr lang="en-US" dirty="0"/>
              <a:t>, </a:t>
            </a:r>
            <a:r>
              <a:rPr lang="en-US" dirty="0" err="1"/>
              <a:t>một</a:t>
            </a:r>
            <a:r>
              <a:rPr lang="en-US" dirty="0"/>
              <a:t> </a:t>
            </a:r>
            <a:r>
              <a:rPr lang="en-US" dirty="0" err="1"/>
              <a:t>số</a:t>
            </a:r>
            <a:r>
              <a:rPr lang="en-US" dirty="0"/>
              <a:t> </a:t>
            </a:r>
            <a:r>
              <a:rPr lang="en-US" dirty="0" err="1"/>
              <a:t>điểm</a:t>
            </a:r>
            <a:r>
              <a:rPr lang="en-US" dirty="0"/>
              <a:t> </a:t>
            </a:r>
            <a:r>
              <a:rPr lang="en-US" dirty="0" err="1"/>
              <a:t>hạn</a:t>
            </a:r>
            <a:r>
              <a:rPr lang="en-US" dirty="0"/>
              <a:t> </a:t>
            </a:r>
            <a:r>
              <a:rPr lang="en-US" dirty="0" err="1"/>
              <a:t>chế</a:t>
            </a:r>
            <a:r>
              <a:rPr lang="en-US" dirty="0"/>
              <a:t> </a:t>
            </a:r>
            <a:r>
              <a:rPr lang="en-US" dirty="0" err="1"/>
              <a:t>bản</a:t>
            </a:r>
            <a:r>
              <a:rPr lang="en-US" dirty="0"/>
              <a:t> </a:t>
            </a:r>
            <a:r>
              <a:rPr lang="en-US" dirty="0" err="1"/>
              <a:t>thân</a:t>
            </a:r>
            <a:r>
              <a:rPr lang="en-US" dirty="0"/>
              <a:t> </a:t>
            </a:r>
            <a:r>
              <a:rPr lang="en-US" dirty="0" err="1"/>
              <a:t>cần</a:t>
            </a:r>
            <a:r>
              <a:rPr lang="en-US" dirty="0"/>
              <a:t> </a:t>
            </a:r>
            <a:r>
              <a:rPr lang="en-US" dirty="0" err="1"/>
              <a:t>phải</a:t>
            </a:r>
            <a:r>
              <a:rPr lang="en-US" dirty="0"/>
              <a:t> </a:t>
            </a:r>
            <a:r>
              <a:rPr lang="en-US" dirty="0" err="1"/>
              <a:t>cô</a:t>
            </a:r>
            <a:r>
              <a:rPr lang="en-US" dirty="0"/>
              <a:t> </a:t>
            </a:r>
            <a:r>
              <a:rPr lang="en-US" dirty="0" err="1"/>
              <a:t>gắng</a:t>
            </a:r>
            <a:r>
              <a:rPr lang="en-US" dirty="0"/>
              <a:t> </a:t>
            </a:r>
            <a:r>
              <a:rPr lang="en-US" dirty="0" err="1"/>
              <a:t>hơn</a:t>
            </a:r>
            <a:r>
              <a:rPr lang="en-US" dirty="0"/>
              <a:t>…</a:t>
            </a:r>
          </a:p>
          <a:p>
            <a:endParaRPr lang="en-US" dirty="0"/>
          </a:p>
        </p:txBody>
      </p:sp>
    </p:spTree>
    <p:extLst>
      <p:ext uri="{BB962C8B-B14F-4D97-AF65-F5344CB8AC3E}">
        <p14:creationId xmlns:p14="http://schemas.microsoft.com/office/powerpoint/2010/main" val="2924112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150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173708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Arial"/>
              <a:sym typeface="Arial"/>
            </a:endParaRPr>
          </a:p>
        </p:txBody>
      </p:sp>
    </p:spTree>
    <p:extLst>
      <p:ext uri="{BB962C8B-B14F-4D97-AF65-F5344CB8AC3E}">
        <p14:creationId xmlns:p14="http://schemas.microsoft.com/office/powerpoint/2010/main" val="2002095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046" y="183092"/>
            <a:ext cx="5472827"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046" y="1066801"/>
            <a:ext cx="2685739" cy="3017309"/>
          </a:xfrm>
          <a:prstGeom prst="rect">
            <a:avLst/>
          </a:prstGeom>
        </p:spPr>
        <p:txBody>
          <a:bodyPr/>
          <a:lstStyle>
            <a:lvl1pPr>
              <a:defRPr sz="1862"/>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1134" y="1066801"/>
            <a:ext cx="2685739" cy="3017309"/>
          </a:xfrm>
          <a:prstGeom prst="rect">
            <a:avLst/>
          </a:prstGeom>
        </p:spPr>
        <p:txBody>
          <a:bodyPr/>
          <a:lstStyle>
            <a:lvl1pPr>
              <a:defRPr sz="1862"/>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a:xfrm>
            <a:off x="2077648" y="4237568"/>
            <a:ext cx="1925624"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5565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046" y="183092"/>
            <a:ext cx="5472827"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046" y="1023409"/>
            <a:ext cx="2686796" cy="426508"/>
          </a:xfrm>
          <a:prstGeom prst="rect">
            <a:avLst/>
          </a:prstGeom>
        </p:spPr>
        <p:txBody>
          <a:bodyPr anchor="b"/>
          <a:lstStyle>
            <a:lvl1pPr marL="0" indent="0">
              <a:buNone/>
              <a:defRPr sz="1596" b="1"/>
            </a:lvl1pPr>
            <a:lvl2pPr marL="304053" indent="0">
              <a:buNone/>
              <a:defRPr sz="1330" b="1"/>
            </a:lvl2pPr>
            <a:lvl3pPr marL="608106" indent="0">
              <a:buNone/>
              <a:defRPr sz="1197" b="1"/>
            </a:lvl3pPr>
            <a:lvl4pPr marL="912160" indent="0">
              <a:buNone/>
              <a:defRPr sz="1064" b="1"/>
            </a:lvl4pPr>
            <a:lvl5pPr marL="1216213" indent="0">
              <a:buNone/>
              <a:defRPr sz="1064" b="1"/>
            </a:lvl5pPr>
            <a:lvl6pPr marL="1520266" indent="0">
              <a:buNone/>
              <a:defRPr sz="1064" b="1"/>
            </a:lvl6pPr>
            <a:lvl7pPr marL="1824319" indent="0">
              <a:buNone/>
              <a:defRPr sz="1064" b="1"/>
            </a:lvl7pPr>
            <a:lvl8pPr marL="2128373" indent="0">
              <a:buNone/>
              <a:defRPr sz="1064" b="1"/>
            </a:lvl8pPr>
            <a:lvl9pPr marL="2432426" indent="0">
              <a:buNone/>
              <a:defRPr sz="1064" b="1"/>
            </a:lvl9pPr>
          </a:lstStyle>
          <a:p>
            <a:pPr lvl="0"/>
            <a:r>
              <a:rPr lang="en-US"/>
              <a:t>Click to edit Master text styles</a:t>
            </a:r>
          </a:p>
        </p:txBody>
      </p:sp>
      <p:sp>
        <p:nvSpPr>
          <p:cNvPr id="4" name="Content Placeholder 3"/>
          <p:cNvSpPr>
            <a:spLocks noGrp="1"/>
          </p:cNvSpPr>
          <p:nvPr>
            <p:ph sz="half" idx="2"/>
          </p:nvPr>
        </p:nvSpPr>
        <p:spPr>
          <a:xfrm>
            <a:off x="304046" y="1449917"/>
            <a:ext cx="2686796" cy="2634192"/>
          </a:xfrm>
          <a:prstGeom prst="rect">
            <a:avLst/>
          </a:prstGeom>
        </p:spPr>
        <p:txBody>
          <a:bodyPr/>
          <a:lstStyle>
            <a:lvl1pPr>
              <a:defRPr sz="1596"/>
            </a:lvl1pPr>
            <a:lvl2pPr>
              <a:defRPr sz="1330"/>
            </a:lvl2pPr>
            <a:lvl3pPr>
              <a:defRPr sz="1197"/>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89024" y="1023409"/>
            <a:ext cx="2687851" cy="426508"/>
          </a:xfrm>
          <a:prstGeom prst="rect">
            <a:avLst/>
          </a:prstGeom>
        </p:spPr>
        <p:txBody>
          <a:bodyPr anchor="b"/>
          <a:lstStyle>
            <a:lvl1pPr marL="0" indent="0">
              <a:buNone/>
              <a:defRPr sz="1596" b="1"/>
            </a:lvl1pPr>
            <a:lvl2pPr marL="304053" indent="0">
              <a:buNone/>
              <a:defRPr sz="1330" b="1"/>
            </a:lvl2pPr>
            <a:lvl3pPr marL="608106" indent="0">
              <a:buNone/>
              <a:defRPr sz="1197" b="1"/>
            </a:lvl3pPr>
            <a:lvl4pPr marL="912160" indent="0">
              <a:buNone/>
              <a:defRPr sz="1064" b="1"/>
            </a:lvl4pPr>
            <a:lvl5pPr marL="1216213" indent="0">
              <a:buNone/>
              <a:defRPr sz="1064" b="1"/>
            </a:lvl5pPr>
            <a:lvl6pPr marL="1520266" indent="0">
              <a:buNone/>
              <a:defRPr sz="1064" b="1"/>
            </a:lvl6pPr>
            <a:lvl7pPr marL="1824319" indent="0">
              <a:buNone/>
              <a:defRPr sz="1064" b="1"/>
            </a:lvl7pPr>
            <a:lvl8pPr marL="2128373" indent="0">
              <a:buNone/>
              <a:defRPr sz="1064" b="1"/>
            </a:lvl8pPr>
            <a:lvl9pPr marL="2432426" indent="0">
              <a:buNone/>
              <a:defRPr sz="1064" b="1"/>
            </a:lvl9pPr>
          </a:lstStyle>
          <a:p>
            <a:pPr lvl="0"/>
            <a:r>
              <a:rPr lang="en-US"/>
              <a:t>Click to edit Master text styles</a:t>
            </a:r>
          </a:p>
        </p:txBody>
      </p:sp>
      <p:sp>
        <p:nvSpPr>
          <p:cNvPr id="6" name="Content Placeholder 5"/>
          <p:cNvSpPr>
            <a:spLocks noGrp="1"/>
          </p:cNvSpPr>
          <p:nvPr>
            <p:ph sz="quarter" idx="4"/>
          </p:nvPr>
        </p:nvSpPr>
        <p:spPr>
          <a:xfrm>
            <a:off x="3089024" y="1449917"/>
            <a:ext cx="2687851" cy="2634192"/>
          </a:xfrm>
          <a:prstGeom prst="rect">
            <a:avLst/>
          </a:prstGeom>
        </p:spPr>
        <p:txBody>
          <a:bodyPr/>
          <a:lstStyle>
            <a:lvl1pPr>
              <a:defRPr sz="1596"/>
            </a:lvl1pPr>
            <a:lvl2pPr>
              <a:defRPr sz="1330"/>
            </a:lvl2pPr>
            <a:lvl3pPr>
              <a:defRPr sz="1197"/>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12/26/2025</a:t>
            </a:fld>
            <a:endParaRPr lang="en-US"/>
          </a:p>
        </p:txBody>
      </p:sp>
      <p:sp>
        <p:nvSpPr>
          <p:cNvPr id="8" name="Footer Placeholder 7"/>
          <p:cNvSpPr>
            <a:spLocks noGrp="1"/>
          </p:cNvSpPr>
          <p:nvPr>
            <p:ph type="ftr" sz="quarter" idx="11"/>
          </p:nvPr>
        </p:nvSpPr>
        <p:spPr>
          <a:xfrm>
            <a:off x="2077648" y="4237568"/>
            <a:ext cx="1925624"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4657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046" y="183092"/>
            <a:ext cx="5472827"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12/26/2025</a:t>
            </a:fld>
            <a:endParaRPr lang="en-US"/>
          </a:p>
        </p:txBody>
      </p:sp>
      <p:sp>
        <p:nvSpPr>
          <p:cNvPr id="4" name="Footer Placeholder 3"/>
          <p:cNvSpPr>
            <a:spLocks noGrp="1"/>
          </p:cNvSpPr>
          <p:nvPr>
            <p:ph type="ftr" sz="quarter" idx="11"/>
          </p:nvPr>
        </p:nvSpPr>
        <p:spPr>
          <a:xfrm>
            <a:off x="2077648" y="4237568"/>
            <a:ext cx="1925624"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526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12/26/2025</a:t>
            </a:fld>
            <a:endParaRPr lang="en-US"/>
          </a:p>
        </p:txBody>
      </p:sp>
      <p:sp>
        <p:nvSpPr>
          <p:cNvPr id="3" name="Footer Placeholder 2"/>
          <p:cNvSpPr>
            <a:spLocks noGrp="1"/>
          </p:cNvSpPr>
          <p:nvPr>
            <p:ph type="ftr" sz="quarter" idx="11"/>
          </p:nvPr>
        </p:nvSpPr>
        <p:spPr>
          <a:xfrm>
            <a:off x="2077648" y="4237568"/>
            <a:ext cx="1925624"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61838" cy="6858000"/>
          </a:xfrm>
          <a:prstGeom prst="rect">
            <a:avLst/>
          </a:prstGeom>
        </p:spPr>
      </p:pic>
    </p:spTree>
    <p:extLst>
      <p:ext uri="{BB962C8B-B14F-4D97-AF65-F5344CB8AC3E}">
        <p14:creationId xmlns:p14="http://schemas.microsoft.com/office/powerpoint/2010/main" val="4248826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6" y="182033"/>
            <a:ext cx="2000580" cy="774700"/>
          </a:xfrm>
          <a:prstGeom prst="rect">
            <a:avLst/>
          </a:prstGeom>
        </p:spPr>
        <p:txBody>
          <a:bodyPr anchor="b"/>
          <a:lstStyle>
            <a:lvl1pPr algn="l">
              <a:defRPr sz="1330" b="1"/>
            </a:lvl1pPr>
          </a:lstStyle>
          <a:p>
            <a:r>
              <a:rPr lang="en-US"/>
              <a:t>Click to edit Master title style</a:t>
            </a:r>
          </a:p>
        </p:txBody>
      </p:sp>
      <p:sp>
        <p:nvSpPr>
          <p:cNvPr id="3" name="Content Placeholder 2"/>
          <p:cNvSpPr>
            <a:spLocks noGrp="1"/>
          </p:cNvSpPr>
          <p:nvPr>
            <p:ph idx="1"/>
          </p:nvPr>
        </p:nvSpPr>
        <p:spPr>
          <a:xfrm>
            <a:off x="2377471" y="182035"/>
            <a:ext cx="3399402" cy="3902075"/>
          </a:xfrm>
          <a:prstGeom prst="rect">
            <a:avLst/>
          </a:prstGeom>
        </p:spPr>
        <p:txBody>
          <a:bodyPr/>
          <a:lstStyle>
            <a:lvl1pPr>
              <a:defRPr sz="2128"/>
            </a:lvl1pPr>
            <a:lvl2pPr>
              <a:defRPr sz="1862"/>
            </a:lvl2pPr>
            <a:lvl3pPr>
              <a:defRPr sz="1596"/>
            </a:lvl3pPr>
            <a:lvl4pPr>
              <a:defRPr sz="1330"/>
            </a:lvl4pPr>
            <a:lvl5pPr>
              <a:defRPr sz="1330"/>
            </a:lvl5pPr>
            <a:lvl6pPr>
              <a:defRPr sz="1330"/>
            </a:lvl6pPr>
            <a:lvl7pPr>
              <a:defRPr sz="1330"/>
            </a:lvl7pPr>
            <a:lvl8pPr>
              <a:defRPr sz="1330"/>
            </a:lvl8pPr>
            <a:lvl9pPr>
              <a:defRPr sz="1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046" y="956735"/>
            <a:ext cx="2000580" cy="3127375"/>
          </a:xfrm>
          <a:prstGeom prst="rect">
            <a:avLst/>
          </a:prstGeom>
        </p:spPr>
        <p:txBody>
          <a:bodyPr/>
          <a:lstStyle>
            <a:lvl1pPr marL="0" indent="0">
              <a:buNone/>
              <a:defRPr sz="931"/>
            </a:lvl1pPr>
            <a:lvl2pPr marL="304053" indent="0">
              <a:buNone/>
              <a:defRPr sz="798"/>
            </a:lvl2pPr>
            <a:lvl3pPr marL="608106" indent="0">
              <a:buNone/>
              <a:defRPr sz="665"/>
            </a:lvl3pPr>
            <a:lvl4pPr marL="912160" indent="0">
              <a:buNone/>
              <a:defRPr sz="599"/>
            </a:lvl4pPr>
            <a:lvl5pPr marL="1216213" indent="0">
              <a:buNone/>
              <a:defRPr sz="599"/>
            </a:lvl5pPr>
            <a:lvl6pPr marL="1520266" indent="0">
              <a:buNone/>
              <a:defRPr sz="599"/>
            </a:lvl6pPr>
            <a:lvl7pPr marL="1824319" indent="0">
              <a:buNone/>
              <a:defRPr sz="599"/>
            </a:lvl7pPr>
            <a:lvl8pPr marL="2128373" indent="0">
              <a:buNone/>
              <a:defRPr sz="599"/>
            </a:lvl8pPr>
            <a:lvl9pPr marL="2432426" indent="0">
              <a:buNone/>
              <a:defRPr sz="599"/>
            </a:lvl9pPr>
          </a:lstStyle>
          <a:p>
            <a:pPr lvl="0"/>
            <a:r>
              <a:rPr lang="en-US"/>
              <a:t>Click to edit Master text styles</a:t>
            </a:r>
          </a:p>
        </p:txBody>
      </p:sp>
      <p:sp>
        <p:nvSpPr>
          <p:cNvPr id="5" name="Date Placeholder 4"/>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a:xfrm>
            <a:off x="2077648" y="4237568"/>
            <a:ext cx="1925624"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0828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1903" y="3200401"/>
            <a:ext cx="3648551" cy="377825"/>
          </a:xfrm>
          <a:prstGeom prst="rect">
            <a:avLst/>
          </a:prstGeom>
        </p:spPr>
        <p:txBody>
          <a:bodyPr anchor="b"/>
          <a:lstStyle>
            <a:lvl1pPr algn="l">
              <a:defRPr sz="1330" b="1"/>
            </a:lvl1pPr>
          </a:lstStyle>
          <a:p>
            <a:r>
              <a:rPr lang="en-US"/>
              <a:t>Click to edit Master title style</a:t>
            </a:r>
          </a:p>
        </p:txBody>
      </p:sp>
      <p:sp>
        <p:nvSpPr>
          <p:cNvPr id="3" name="Picture Placeholder 2"/>
          <p:cNvSpPr>
            <a:spLocks noGrp="1"/>
          </p:cNvSpPr>
          <p:nvPr>
            <p:ph type="pic" idx="1"/>
          </p:nvPr>
        </p:nvSpPr>
        <p:spPr>
          <a:xfrm>
            <a:off x="1191903" y="408517"/>
            <a:ext cx="3648551" cy="2743200"/>
          </a:xfrm>
          <a:prstGeom prst="rect">
            <a:avLst/>
          </a:prstGeom>
        </p:spPr>
        <p:txBody>
          <a:bodyPr/>
          <a:lstStyle>
            <a:lvl1pPr marL="0" indent="0">
              <a:buNone/>
              <a:defRPr sz="2128"/>
            </a:lvl1pPr>
            <a:lvl2pPr marL="304053" indent="0">
              <a:buNone/>
              <a:defRPr sz="1862"/>
            </a:lvl2pPr>
            <a:lvl3pPr marL="608106" indent="0">
              <a:buNone/>
              <a:defRPr sz="1596"/>
            </a:lvl3pPr>
            <a:lvl4pPr marL="912160" indent="0">
              <a:buNone/>
              <a:defRPr sz="1330"/>
            </a:lvl4pPr>
            <a:lvl5pPr marL="1216213" indent="0">
              <a:buNone/>
              <a:defRPr sz="1330"/>
            </a:lvl5pPr>
            <a:lvl6pPr marL="1520266" indent="0">
              <a:buNone/>
              <a:defRPr sz="1330"/>
            </a:lvl6pPr>
            <a:lvl7pPr marL="1824319" indent="0">
              <a:buNone/>
              <a:defRPr sz="1330"/>
            </a:lvl7pPr>
            <a:lvl8pPr marL="2128373" indent="0">
              <a:buNone/>
              <a:defRPr sz="1330"/>
            </a:lvl8pPr>
            <a:lvl9pPr marL="2432426" indent="0">
              <a:buNone/>
              <a:defRPr sz="1330"/>
            </a:lvl9pPr>
          </a:lstStyle>
          <a:p>
            <a:endParaRPr lang="en-US"/>
          </a:p>
        </p:txBody>
      </p:sp>
      <p:sp>
        <p:nvSpPr>
          <p:cNvPr id="4" name="Text Placeholder 3"/>
          <p:cNvSpPr>
            <a:spLocks noGrp="1"/>
          </p:cNvSpPr>
          <p:nvPr>
            <p:ph type="body" sz="half" idx="2"/>
          </p:nvPr>
        </p:nvSpPr>
        <p:spPr>
          <a:xfrm>
            <a:off x="1191903" y="3578226"/>
            <a:ext cx="3648551" cy="536575"/>
          </a:xfrm>
          <a:prstGeom prst="rect">
            <a:avLst/>
          </a:prstGeom>
        </p:spPr>
        <p:txBody>
          <a:bodyPr/>
          <a:lstStyle>
            <a:lvl1pPr marL="0" indent="0">
              <a:buNone/>
              <a:defRPr sz="931"/>
            </a:lvl1pPr>
            <a:lvl2pPr marL="304053" indent="0">
              <a:buNone/>
              <a:defRPr sz="798"/>
            </a:lvl2pPr>
            <a:lvl3pPr marL="608106" indent="0">
              <a:buNone/>
              <a:defRPr sz="665"/>
            </a:lvl3pPr>
            <a:lvl4pPr marL="912160" indent="0">
              <a:buNone/>
              <a:defRPr sz="599"/>
            </a:lvl4pPr>
            <a:lvl5pPr marL="1216213" indent="0">
              <a:buNone/>
              <a:defRPr sz="599"/>
            </a:lvl5pPr>
            <a:lvl6pPr marL="1520266" indent="0">
              <a:buNone/>
              <a:defRPr sz="599"/>
            </a:lvl6pPr>
            <a:lvl7pPr marL="1824319" indent="0">
              <a:buNone/>
              <a:defRPr sz="599"/>
            </a:lvl7pPr>
            <a:lvl8pPr marL="2128373" indent="0">
              <a:buNone/>
              <a:defRPr sz="599"/>
            </a:lvl8pPr>
            <a:lvl9pPr marL="2432426" indent="0">
              <a:buNone/>
              <a:defRPr sz="599"/>
            </a:lvl9pPr>
          </a:lstStyle>
          <a:p>
            <a:pPr lvl="0"/>
            <a:r>
              <a:rPr lang="en-US"/>
              <a:t>Click to edit Master text styles</a:t>
            </a:r>
          </a:p>
        </p:txBody>
      </p:sp>
      <p:sp>
        <p:nvSpPr>
          <p:cNvPr id="5" name="Date Placeholder 4"/>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a:xfrm>
            <a:off x="2077648" y="4237568"/>
            <a:ext cx="1925624"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5497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046" y="183092"/>
            <a:ext cx="5472827"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046" y="1066801"/>
            <a:ext cx="5472827"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77648" y="4237568"/>
            <a:ext cx="1925624"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4753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08666" y="183093"/>
            <a:ext cx="1368207"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046" y="183093"/>
            <a:ext cx="4003272"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77648" y="4237568"/>
            <a:ext cx="1925624"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309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964F8B-4F62-FD32-DAD6-E640277A905B}"/>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endParaRPr lang="vi-VN"/>
          </a:p>
        </p:txBody>
      </p:sp>
      <p:sp>
        <p:nvSpPr>
          <p:cNvPr id="3" name="Subtitle 2">
            <a:extLst>
              <a:ext uri="{FF2B5EF4-FFF2-40B4-BE49-F238E27FC236}">
                <a16:creationId xmlns:a16="http://schemas.microsoft.com/office/drawing/2014/main" xmlns="" id="{36774ACF-1407-45AF-F9A8-8553A0805A84}"/>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0EDE0E2D-9EC6-6221-1B06-3F00A1EC4C61}"/>
              </a:ext>
            </a:extLst>
          </p:cNvPr>
          <p:cNvSpPr>
            <a:spLocks noGrp="1"/>
          </p:cNvSpPr>
          <p:nvPr>
            <p:ph type="dt" sz="half" idx="10"/>
          </p:nvPr>
        </p:nvSpPr>
        <p:spPr/>
        <p:txBody>
          <a:bodyPr/>
          <a:lstStyle/>
          <a:p>
            <a:fld id="{F5AF55A9-7CCE-4AA3-956C-29F5D414CA75}" type="datetimeFigureOut">
              <a:rPr lang="vi-VN" smtClean="0"/>
              <a:t>26/12/2025</a:t>
            </a:fld>
            <a:endParaRPr lang="vi-VN"/>
          </a:p>
        </p:txBody>
      </p:sp>
      <p:sp>
        <p:nvSpPr>
          <p:cNvPr id="5" name="Footer Placeholder 4">
            <a:extLst>
              <a:ext uri="{FF2B5EF4-FFF2-40B4-BE49-F238E27FC236}">
                <a16:creationId xmlns:a16="http://schemas.microsoft.com/office/drawing/2014/main" xmlns=""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7376227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917B8D4-38E1-5677-E1E5-608FD139DE05}"/>
              </a:ext>
            </a:extLst>
          </p:cNvPr>
          <p:cNvSpPr>
            <a:spLocks noGrp="1"/>
          </p:cNvSpPr>
          <p:nvPr>
            <p:ph type="dt" sz="half" idx="10"/>
          </p:nvPr>
        </p:nvSpPr>
        <p:spPr/>
        <p:txBody>
          <a:bodyPr/>
          <a:lstStyle/>
          <a:p>
            <a:fld id="{F5AF55A9-7CCE-4AA3-956C-29F5D414CA75}" type="datetimeFigureOut">
              <a:rPr lang="vi-VN" smtClean="0"/>
              <a:t>26/12/2025</a:t>
            </a:fld>
            <a:endParaRPr lang="vi-VN"/>
          </a:p>
        </p:txBody>
      </p:sp>
      <p:sp>
        <p:nvSpPr>
          <p:cNvPr id="5" name="Footer Placeholder 4">
            <a:extLst>
              <a:ext uri="{FF2B5EF4-FFF2-40B4-BE49-F238E27FC236}">
                <a16:creationId xmlns:a16="http://schemas.microsoft.com/office/drawing/2014/main" xmlns=""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75309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675A2-F2C7-68BA-C1B1-EDBF43EDB775}"/>
              </a:ext>
            </a:extLst>
          </p:cNvPr>
          <p:cNvSpPr>
            <a:spLocks noGrp="1"/>
          </p:cNvSpPr>
          <p:nvPr>
            <p:ph type="title"/>
          </p:nvPr>
        </p:nvSpPr>
        <p:spPr>
          <a:xfrm>
            <a:off x="829792" y="1709739"/>
            <a:ext cx="10489585" cy="2852737"/>
          </a:xfrm>
        </p:spPr>
        <p:txBody>
          <a:bodyPr anchor="b"/>
          <a:lstStyle>
            <a:lvl1pPr>
              <a:defRPr sz="5985"/>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B7FD2B3-E914-8BDC-019C-3BB0DEFB2AEF}"/>
              </a:ext>
            </a:extLst>
          </p:cNvPr>
          <p:cNvSpPr>
            <a:spLocks noGrp="1"/>
          </p:cNvSpPr>
          <p:nvPr>
            <p:ph type="body" idx="1"/>
          </p:nvPr>
        </p:nvSpPr>
        <p:spPr>
          <a:xfrm>
            <a:off x="829792" y="4589464"/>
            <a:ext cx="10489585" cy="1500187"/>
          </a:xfrm>
        </p:spPr>
        <p:txBody>
          <a:bodyPr/>
          <a:lstStyle>
            <a:lvl1pPr marL="0" indent="0">
              <a:buNone/>
              <a:defRPr sz="2394">
                <a:solidFill>
                  <a:schemeClr val="tx1">
                    <a:tint val="82000"/>
                  </a:schemeClr>
                </a:solidFill>
              </a:defRPr>
            </a:lvl1pPr>
            <a:lvl2pPr marL="456057" indent="0">
              <a:buNone/>
              <a:defRPr sz="1995">
                <a:solidFill>
                  <a:schemeClr val="tx1">
                    <a:tint val="82000"/>
                  </a:schemeClr>
                </a:solidFill>
              </a:defRPr>
            </a:lvl2pPr>
            <a:lvl3pPr marL="912114" indent="0">
              <a:buNone/>
              <a:defRPr sz="1795">
                <a:solidFill>
                  <a:schemeClr val="tx1">
                    <a:tint val="82000"/>
                  </a:schemeClr>
                </a:solidFill>
              </a:defRPr>
            </a:lvl3pPr>
            <a:lvl4pPr marL="1368171" indent="0">
              <a:buNone/>
              <a:defRPr sz="1596">
                <a:solidFill>
                  <a:schemeClr val="tx1">
                    <a:tint val="82000"/>
                  </a:schemeClr>
                </a:solidFill>
              </a:defRPr>
            </a:lvl4pPr>
            <a:lvl5pPr marL="1824228" indent="0">
              <a:buNone/>
              <a:defRPr sz="1596">
                <a:solidFill>
                  <a:schemeClr val="tx1">
                    <a:tint val="82000"/>
                  </a:schemeClr>
                </a:solidFill>
              </a:defRPr>
            </a:lvl5pPr>
            <a:lvl6pPr marL="2280285" indent="0">
              <a:buNone/>
              <a:defRPr sz="1596">
                <a:solidFill>
                  <a:schemeClr val="tx1">
                    <a:tint val="82000"/>
                  </a:schemeClr>
                </a:solidFill>
              </a:defRPr>
            </a:lvl6pPr>
            <a:lvl7pPr marL="2736342" indent="0">
              <a:buNone/>
              <a:defRPr sz="1596">
                <a:solidFill>
                  <a:schemeClr val="tx1">
                    <a:tint val="82000"/>
                  </a:schemeClr>
                </a:solidFill>
              </a:defRPr>
            </a:lvl7pPr>
            <a:lvl8pPr marL="3192399" indent="0">
              <a:buNone/>
              <a:defRPr sz="1596">
                <a:solidFill>
                  <a:schemeClr val="tx1">
                    <a:tint val="82000"/>
                  </a:schemeClr>
                </a:solidFill>
              </a:defRPr>
            </a:lvl8pPr>
            <a:lvl9pPr marL="3648456" indent="0">
              <a:buNone/>
              <a:defRPr sz="1596">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425AD43-DD62-AE75-CAFD-8A6C849E5BBA}"/>
              </a:ext>
            </a:extLst>
          </p:cNvPr>
          <p:cNvSpPr>
            <a:spLocks noGrp="1"/>
          </p:cNvSpPr>
          <p:nvPr>
            <p:ph type="dt" sz="half" idx="10"/>
          </p:nvPr>
        </p:nvSpPr>
        <p:spPr/>
        <p:txBody>
          <a:bodyPr/>
          <a:lstStyle/>
          <a:p>
            <a:fld id="{F5AF55A9-7CCE-4AA3-956C-29F5D414CA75}" type="datetimeFigureOut">
              <a:rPr lang="vi-VN" smtClean="0"/>
              <a:t>26/12/2025</a:t>
            </a:fld>
            <a:endParaRPr lang="vi-VN"/>
          </a:p>
        </p:txBody>
      </p:sp>
      <p:sp>
        <p:nvSpPr>
          <p:cNvPr id="5" name="Footer Placeholder 4">
            <a:extLst>
              <a:ext uri="{FF2B5EF4-FFF2-40B4-BE49-F238E27FC236}">
                <a16:creationId xmlns:a16="http://schemas.microsoft.com/office/drawing/2014/main" xmlns=""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9989944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72152AD-2576-B618-E93E-ADDC446D5E9B}"/>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ECEF2FD5-C85D-5EFA-D2C5-796E2FADB54C}"/>
              </a:ext>
            </a:extLst>
          </p:cNvPr>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EB5C615-851C-EEE1-9189-C2BEC8B9A712}"/>
              </a:ext>
            </a:extLst>
          </p:cNvPr>
          <p:cNvSpPr>
            <a:spLocks noGrp="1"/>
          </p:cNvSpPr>
          <p:nvPr>
            <p:ph type="dt" sz="half" idx="10"/>
          </p:nvPr>
        </p:nvSpPr>
        <p:spPr/>
        <p:txBody>
          <a:bodyPr/>
          <a:lstStyle/>
          <a:p>
            <a:fld id="{F5AF55A9-7CCE-4AA3-956C-29F5D414CA75}" type="datetimeFigureOut">
              <a:rPr lang="vi-VN" smtClean="0"/>
              <a:t>26/12/2025</a:t>
            </a:fld>
            <a:endParaRPr lang="vi-VN"/>
          </a:p>
        </p:txBody>
      </p:sp>
      <p:sp>
        <p:nvSpPr>
          <p:cNvPr id="6" name="Footer Placeholder 5">
            <a:extLst>
              <a:ext uri="{FF2B5EF4-FFF2-40B4-BE49-F238E27FC236}">
                <a16:creationId xmlns:a16="http://schemas.microsoft.com/office/drawing/2014/main" xmlns=""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2554637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90AFCD-5718-013A-E275-4F348C02CC2F}"/>
              </a:ext>
            </a:extLst>
          </p:cNvPr>
          <p:cNvSpPr>
            <a:spLocks noGrp="1"/>
          </p:cNvSpPr>
          <p:nvPr>
            <p:ph type="title"/>
          </p:nvPr>
        </p:nvSpPr>
        <p:spPr>
          <a:xfrm>
            <a:off x="837711" y="365126"/>
            <a:ext cx="10489585"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690B6E5-AB4C-A9D8-195E-E36985E27EA7}"/>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53E522B-F2A2-ACD5-C657-6D5D717C0D24}"/>
              </a:ext>
            </a:extLst>
          </p:cNvPr>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CC938BD1-D807-AB48-C192-EB7451028497}"/>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8124B43-B79C-055C-BE67-FF3E90AF783B}"/>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4790CEBD-CC8A-546C-F7B6-3AE6FA20A51A}"/>
              </a:ext>
            </a:extLst>
          </p:cNvPr>
          <p:cNvSpPr>
            <a:spLocks noGrp="1"/>
          </p:cNvSpPr>
          <p:nvPr>
            <p:ph type="dt" sz="half" idx="10"/>
          </p:nvPr>
        </p:nvSpPr>
        <p:spPr/>
        <p:txBody>
          <a:bodyPr/>
          <a:lstStyle/>
          <a:p>
            <a:fld id="{F5AF55A9-7CCE-4AA3-956C-29F5D414CA75}" type="datetimeFigureOut">
              <a:rPr lang="vi-VN" smtClean="0"/>
              <a:t>26/12/2025</a:t>
            </a:fld>
            <a:endParaRPr lang="vi-VN"/>
          </a:p>
        </p:txBody>
      </p:sp>
      <p:sp>
        <p:nvSpPr>
          <p:cNvPr id="8" name="Footer Placeholder 7">
            <a:extLst>
              <a:ext uri="{FF2B5EF4-FFF2-40B4-BE49-F238E27FC236}">
                <a16:creationId xmlns:a16="http://schemas.microsoft.com/office/drawing/2014/main" xmlns=""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061105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9DF5C974-5D12-404D-B9C0-B7B3AFA7D338}"/>
              </a:ext>
            </a:extLst>
          </p:cNvPr>
          <p:cNvSpPr>
            <a:spLocks noGrp="1"/>
          </p:cNvSpPr>
          <p:nvPr>
            <p:ph type="dt" sz="half" idx="10"/>
          </p:nvPr>
        </p:nvSpPr>
        <p:spPr/>
        <p:txBody>
          <a:bodyPr/>
          <a:lstStyle/>
          <a:p>
            <a:fld id="{F5AF55A9-7CCE-4AA3-956C-29F5D414CA75}" type="datetimeFigureOut">
              <a:rPr lang="vi-VN" smtClean="0"/>
              <a:t>26/12/2025</a:t>
            </a:fld>
            <a:endParaRPr lang="vi-VN"/>
          </a:p>
        </p:txBody>
      </p:sp>
      <p:sp>
        <p:nvSpPr>
          <p:cNvPr id="4" name="Footer Placeholder 3">
            <a:extLst>
              <a:ext uri="{FF2B5EF4-FFF2-40B4-BE49-F238E27FC236}">
                <a16:creationId xmlns:a16="http://schemas.microsoft.com/office/drawing/2014/main" xmlns=""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0615587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B8995D-8019-3880-7926-1547A9CA5731}"/>
              </a:ext>
            </a:extLst>
          </p:cNvPr>
          <p:cNvSpPr>
            <a:spLocks noGrp="1"/>
          </p:cNvSpPr>
          <p:nvPr>
            <p:ph type="dt" sz="half" idx="10"/>
          </p:nvPr>
        </p:nvSpPr>
        <p:spPr/>
        <p:txBody>
          <a:bodyPr/>
          <a:lstStyle/>
          <a:p>
            <a:fld id="{F5AF55A9-7CCE-4AA3-956C-29F5D414CA75}" type="datetimeFigureOut">
              <a:rPr lang="vi-VN" smtClean="0"/>
              <a:t>26/12/2025</a:t>
            </a:fld>
            <a:endParaRPr lang="vi-VN"/>
          </a:p>
        </p:txBody>
      </p:sp>
      <p:sp>
        <p:nvSpPr>
          <p:cNvPr id="3" name="Footer Placeholder 2">
            <a:extLst>
              <a:ext uri="{FF2B5EF4-FFF2-40B4-BE49-F238E27FC236}">
                <a16:creationId xmlns:a16="http://schemas.microsoft.com/office/drawing/2014/main" xmlns=""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959332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8C4044-4CF5-DF1F-E9AC-DC044C675DB3}"/>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81A42D3-499E-E0DE-C335-7B8A5C294C38}"/>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405505F-799A-1AC3-EC69-9D100BCE19DC}"/>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xmlns="" id="{0D659F70-E357-3E23-AF7C-63757D2217F8}"/>
              </a:ext>
            </a:extLst>
          </p:cNvPr>
          <p:cNvSpPr>
            <a:spLocks noGrp="1"/>
          </p:cNvSpPr>
          <p:nvPr>
            <p:ph type="dt" sz="half" idx="10"/>
          </p:nvPr>
        </p:nvSpPr>
        <p:spPr/>
        <p:txBody>
          <a:bodyPr/>
          <a:lstStyle/>
          <a:p>
            <a:fld id="{F5AF55A9-7CCE-4AA3-956C-29F5D414CA75}" type="datetimeFigureOut">
              <a:rPr lang="vi-VN" smtClean="0"/>
              <a:t>26/12/2025</a:t>
            </a:fld>
            <a:endParaRPr lang="vi-VN"/>
          </a:p>
        </p:txBody>
      </p:sp>
      <p:sp>
        <p:nvSpPr>
          <p:cNvPr id="6" name="Footer Placeholder 5">
            <a:extLst>
              <a:ext uri="{FF2B5EF4-FFF2-40B4-BE49-F238E27FC236}">
                <a16:creationId xmlns:a16="http://schemas.microsoft.com/office/drawing/2014/main" xmlns=""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7654588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E56A0B-7160-689A-592D-F96F2FBF5B6B}"/>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F25ACBA4-550E-3BB1-6DC2-CEAA7EBFAC13}"/>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vi-VN"/>
          </a:p>
        </p:txBody>
      </p:sp>
      <p:sp>
        <p:nvSpPr>
          <p:cNvPr id="4" name="Text Placeholder 3">
            <a:extLst>
              <a:ext uri="{FF2B5EF4-FFF2-40B4-BE49-F238E27FC236}">
                <a16:creationId xmlns:a16="http://schemas.microsoft.com/office/drawing/2014/main" xmlns="" id="{8C7EF5FA-541E-D518-613D-6FBF3B086FEA}"/>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xmlns="" id="{B47FFD20-FC63-2FCA-1FC9-55F806EC5A79}"/>
              </a:ext>
            </a:extLst>
          </p:cNvPr>
          <p:cNvSpPr>
            <a:spLocks noGrp="1"/>
          </p:cNvSpPr>
          <p:nvPr>
            <p:ph type="dt" sz="half" idx="10"/>
          </p:nvPr>
        </p:nvSpPr>
        <p:spPr/>
        <p:txBody>
          <a:bodyPr/>
          <a:lstStyle/>
          <a:p>
            <a:fld id="{F5AF55A9-7CCE-4AA3-956C-29F5D414CA75}" type="datetimeFigureOut">
              <a:rPr lang="vi-VN" smtClean="0"/>
              <a:t>26/12/2025</a:t>
            </a:fld>
            <a:endParaRPr lang="vi-VN"/>
          </a:p>
        </p:txBody>
      </p:sp>
      <p:sp>
        <p:nvSpPr>
          <p:cNvPr id="6" name="Footer Placeholder 5">
            <a:extLst>
              <a:ext uri="{FF2B5EF4-FFF2-40B4-BE49-F238E27FC236}">
                <a16:creationId xmlns:a16="http://schemas.microsoft.com/office/drawing/2014/main" xmlns=""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64948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4B86018-8F63-209F-72D4-3602B907B8E5}"/>
              </a:ext>
            </a:extLst>
          </p:cNvPr>
          <p:cNvSpPr>
            <a:spLocks noGrp="1"/>
          </p:cNvSpPr>
          <p:nvPr>
            <p:ph type="dt" sz="half" idx="10"/>
          </p:nvPr>
        </p:nvSpPr>
        <p:spPr/>
        <p:txBody>
          <a:bodyPr/>
          <a:lstStyle/>
          <a:p>
            <a:fld id="{F5AF55A9-7CCE-4AA3-956C-29F5D414CA75}" type="datetimeFigureOut">
              <a:rPr lang="vi-VN" smtClean="0"/>
              <a:t>26/12/2025</a:t>
            </a:fld>
            <a:endParaRPr lang="vi-VN"/>
          </a:p>
        </p:txBody>
      </p:sp>
      <p:sp>
        <p:nvSpPr>
          <p:cNvPr id="5" name="Footer Placeholder 4">
            <a:extLst>
              <a:ext uri="{FF2B5EF4-FFF2-40B4-BE49-F238E27FC236}">
                <a16:creationId xmlns:a16="http://schemas.microsoft.com/office/drawing/2014/main" xmlns=""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59919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4984115-74C1-F1BB-01D4-49611B865099}"/>
              </a:ext>
            </a:extLst>
          </p:cNvPr>
          <p:cNvSpPr>
            <a:spLocks noGrp="1"/>
          </p:cNvSpPr>
          <p:nvPr>
            <p:ph type="title" orient="vert"/>
          </p:nvPr>
        </p:nvSpPr>
        <p:spPr>
          <a:xfrm>
            <a:off x="8703315" y="365125"/>
            <a:ext cx="2622396"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75E2F1F-4592-2029-9CAD-21C65E944B56}"/>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2F0C84D-755A-05A3-0A5B-1B9F93A5C26C}"/>
              </a:ext>
            </a:extLst>
          </p:cNvPr>
          <p:cNvSpPr>
            <a:spLocks noGrp="1"/>
          </p:cNvSpPr>
          <p:nvPr>
            <p:ph type="dt" sz="half" idx="10"/>
          </p:nvPr>
        </p:nvSpPr>
        <p:spPr/>
        <p:txBody>
          <a:bodyPr/>
          <a:lstStyle/>
          <a:p>
            <a:fld id="{F5AF55A9-7CCE-4AA3-956C-29F5D414CA75}" type="datetimeFigureOut">
              <a:rPr lang="vi-VN" smtClean="0"/>
              <a:t>26/12/2025</a:t>
            </a:fld>
            <a:endParaRPr lang="vi-VN"/>
          </a:p>
        </p:txBody>
      </p:sp>
      <p:sp>
        <p:nvSpPr>
          <p:cNvPr id="5" name="Footer Placeholder 4">
            <a:extLst>
              <a:ext uri="{FF2B5EF4-FFF2-40B4-BE49-F238E27FC236}">
                <a16:creationId xmlns:a16="http://schemas.microsoft.com/office/drawing/2014/main" xmlns=""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936134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40" y="2130430"/>
            <a:ext cx="10337562" cy="1470025"/>
          </a:xfrm>
        </p:spPr>
        <p:txBody>
          <a:bodyPr/>
          <a:lstStyle/>
          <a:p>
            <a:r>
              <a:rPr lang="en-US"/>
              <a:t>Click to edit Master title style</a:t>
            </a:r>
          </a:p>
        </p:txBody>
      </p:sp>
      <p:sp>
        <p:nvSpPr>
          <p:cNvPr id="3" name="Subtitle 2"/>
          <p:cNvSpPr>
            <a:spLocks noGrp="1"/>
          </p:cNvSpPr>
          <p:nvPr>
            <p:ph type="subTitle" idx="1"/>
          </p:nvPr>
        </p:nvSpPr>
        <p:spPr>
          <a:xfrm>
            <a:off x="1824277" y="3886200"/>
            <a:ext cx="8513287" cy="1752600"/>
          </a:xfrm>
        </p:spPr>
        <p:txBody>
          <a:bodyPr/>
          <a:lstStyle>
            <a:lvl1pPr marL="0" indent="0" algn="ctr">
              <a:buNone/>
              <a:defRPr>
                <a:solidFill>
                  <a:schemeClr val="tx1">
                    <a:tint val="75000"/>
                  </a:schemeClr>
                </a:solidFill>
              </a:defRPr>
            </a:lvl1pPr>
            <a:lvl2pPr marL="607939" indent="0" algn="ctr">
              <a:buNone/>
              <a:defRPr>
                <a:solidFill>
                  <a:schemeClr val="tx1">
                    <a:tint val="75000"/>
                  </a:schemeClr>
                </a:solidFill>
              </a:defRPr>
            </a:lvl2pPr>
            <a:lvl3pPr marL="1215879" indent="0" algn="ctr">
              <a:buNone/>
              <a:defRPr>
                <a:solidFill>
                  <a:schemeClr val="tx1">
                    <a:tint val="75000"/>
                  </a:schemeClr>
                </a:solidFill>
              </a:defRPr>
            </a:lvl3pPr>
            <a:lvl4pPr marL="1823817" indent="0" algn="ctr">
              <a:buNone/>
              <a:defRPr>
                <a:solidFill>
                  <a:schemeClr val="tx1">
                    <a:tint val="75000"/>
                  </a:schemeClr>
                </a:solidFill>
              </a:defRPr>
            </a:lvl4pPr>
            <a:lvl5pPr marL="2431756" indent="0" algn="ctr">
              <a:buNone/>
              <a:defRPr>
                <a:solidFill>
                  <a:schemeClr val="tx1">
                    <a:tint val="75000"/>
                  </a:schemeClr>
                </a:solidFill>
              </a:defRPr>
            </a:lvl5pPr>
            <a:lvl6pPr marL="3039696" indent="0" algn="ctr">
              <a:buNone/>
              <a:defRPr>
                <a:solidFill>
                  <a:schemeClr val="tx1">
                    <a:tint val="75000"/>
                  </a:schemeClr>
                </a:solidFill>
              </a:defRPr>
            </a:lvl6pPr>
            <a:lvl7pPr marL="3647635" indent="0" algn="ctr">
              <a:buNone/>
              <a:defRPr>
                <a:solidFill>
                  <a:schemeClr val="tx1">
                    <a:tint val="75000"/>
                  </a:schemeClr>
                </a:solidFill>
              </a:defRPr>
            </a:lvl7pPr>
            <a:lvl8pPr marL="4255574" indent="0" algn="ctr">
              <a:buNone/>
              <a:defRPr>
                <a:solidFill>
                  <a:schemeClr val="tx1">
                    <a:tint val="75000"/>
                  </a:schemeClr>
                </a:solidFill>
              </a:defRPr>
            </a:lvl8pPr>
            <a:lvl9pPr marL="486351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12/26/2025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08367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71340" y="5412084"/>
            <a:ext cx="4743077"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03431" y="-171713"/>
            <a:ext cx="2854177"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2596" y="-388999"/>
            <a:ext cx="6259882"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26473" y="4042864"/>
            <a:ext cx="3175720"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72995" y="4182405"/>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64493" y="4726639"/>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40644" y="2853906"/>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3586" y="495825"/>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0494" y="6049338"/>
            <a:ext cx="295696" cy="267183"/>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67157" y="484581"/>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60064" y="545038"/>
            <a:ext cx="578189" cy="522470"/>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59335" y="1413561"/>
            <a:ext cx="326429" cy="294966"/>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35871" y="6015927"/>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41511" y="5978894"/>
            <a:ext cx="295696" cy="267183"/>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12/26/2025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2052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4" y="4406903"/>
            <a:ext cx="10337562" cy="1362075"/>
          </a:xfrm>
        </p:spPr>
        <p:txBody>
          <a:bodyPr anchor="t"/>
          <a:lstStyle>
            <a:lvl1pPr algn="l">
              <a:defRPr sz="5386" b="1" cap="all"/>
            </a:lvl1pPr>
          </a:lstStyle>
          <a:p>
            <a:r>
              <a:rPr lang="en-US"/>
              <a:t>Click to edit Master title style</a:t>
            </a:r>
          </a:p>
        </p:txBody>
      </p:sp>
      <p:sp>
        <p:nvSpPr>
          <p:cNvPr id="3" name="Text Placeholder 2"/>
          <p:cNvSpPr>
            <a:spLocks noGrp="1"/>
          </p:cNvSpPr>
          <p:nvPr>
            <p:ph type="body" idx="1"/>
          </p:nvPr>
        </p:nvSpPr>
        <p:spPr>
          <a:xfrm>
            <a:off x="960704" y="2906715"/>
            <a:ext cx="10337562" cy="1500187"/>
          </a:xfrm>
        </p:spPr>
        <p:txBody>
          <a:bodyPr anchor="b"/>
          <a:lstStyle>
            <a:lvl1pPr marL="0" indent="0">
              <a:buNone/>
              <a:defRPr sz="2692">
                <a:solidFill>
                  <a:schemeClr val="tx1">
                    <a:tint val="75000"/>
                  </a:schemeClr>
                </a:solidFill>
              </a:defRPr>
            </a:lvl1pPr>
            <a:lvl2pPr marL="607939" indent="0">
              <a:buNone/>
              <a:defRPr sz="2394">
                <a:solidFill>
                  <a:schemeClr val="tx1">
                    <a:tint val="75000"/>
                  </a:schemeClr>
                </a:solidFill>
              </a:defRPr>
            </a:lvl2pPr>
            <a:lvl3pPr marL="1215879" indent="0">
              <a:buNone/>
              <a:defRPr sz="2195">
                <a:solidFill>
                  <a:schemeClr val="tx1">
                    <a:tint val="75000"/>
                  </a:schemeClr>
                </a:solidFill>
              </a:defRPr>
            </a:lvl3pPr>
            <a:lvl4pPr marL="1823817" indent="0">
              <a:buNone/>
              <a:defRPr sz="1895">
                <a:solidFill>
                  <a:schemeClr val="tx1">
                    <a:tint val="75000"/>
                  </a:schemeClr>
                </a:solidFill>
              </a:defRPr>
            </a:lvl4pPr>
            <a:lvl5pPr marL="2431756" indent="0">
              <a:buNone/>
              <a:defRPr sz="1895">
                <a:solidFill>
                  <a:schemeClr val="tx1">
                    <a:tint val="75000"/>
                  </a:schemeClr>
                </a:solidFill>
              </a:defRPr>
            </a:lvl5pPr>
            <a:lvl6pPr marL="3039696" indent="0">
              <a:buNone/>
              <a:defRPr sz="1895">
                <a:solidFill>
                  <a:schemeClr val="tx1">
                    <a:tint val="75000"/>
                  </a:schemeClr>
                </a:solidFill>
              </a:defRPr>
            </a:lvl6pPr>
            <a:lvl7pPr marL="3647635" indent="0">
              <a:buNone/>
              <a:defRPr sz="1895">
                <a:solidFill>
                  <a:schemeClr val="tx1">
                    <a:tint val="75000"/>
                  </a:schemeClr>
                </a:solidFill>
              </a:defRPr>
            </a:lvl7pPr>
            <a:lvl8pPr marL="4255574" indent="0">
              <a:buNone/>
              <a:defRPr sz="1895">
                <a:solidFill>
                  <a:schemeClr val="tx1">
                    <a:tint val="75000"/>
                  </a:schemeClr>
                </a:solidFill>
              </a:defRPr>
            </a:lvl8pPr>
            <a:lvl9pPr marL="4863514" indent="0">
              <a:buNone/>
              <a:defRPr sz="189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12/26/2025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33397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94" y="1600203"/>
            <a:ext cx="5371478" cy="4525963"/>
          </a:xfrm>
        </p:spPr>
        <p:txBody>
          <a:bodyPr/>
          <a:lstStyle>
            <a:lvl1pPr>
              <a:defRPr sz="3790"/>
            </a:lvl1pPr>
            <a:lvl2pPr>
              <a:defRPr sz="3191"/>
            </a:lvl2pPr>
            <a:lvl3pPr>
              <a:defRPr sz="269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269" y="1600203"/>
            <a:ext cx="5371478" cy="4525963"/>
          </a:xfrm>
        </p:spPr>
        <p:txBody>
          <a:bodyPr/>
          <a:lstStyle>
            <a:lvl1pPr>
              <a:defRPr sz="3790"/>
            </a:lvl1pPr>
            <a:lvl2pPr>
              <a:defRPr sz="3191"/>
            </a:lvl2pPr>
            <a:lvl3pPr>
              <a:defRPr sz="2692"/>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12/26/2025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33060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4" y="1535115"/>
            <a:ext cx="5373590" cy="639763"/>
          </a:xfrm>
        </p:spPr>
        <p:txBody>
          <a:bodyPr anchor="b"/>
          <a:lstStyle>
            <a:lvl1pPr marL="0" indent="0">
              <a:buNone/>
              <a:defRPr sz="3191" b="1"/>
            </a:lvl1pPr>
            <a:lvl2pPr marL="607939" indent="0">
              <a:buNone/>
              <a:defRPr sz="2692" b="1"/>
            </a:lvl2pPr>
            <a:lvl3pPr marL="1215879" indent="0">
              <a:buNone/>
              <a:defRPr sz="2394" b="1"/>
            </a:lvl3pPr>
            <a:lvl4pPr marL="1823817" indent="0">
              <a:buNone/>
              <a:defRPr sz="2195" b="1"/>
            </a:lvl4pPr>
            <a:lvl5pPr marL="2431756" indent="0">
              <a:buNone/>
              <a:defRPr sz="2195" b="1"/>
            </a:lvl5pPr>
            <a:lvl6pPr marL="3039696" indent="0">
              <a:buNone/>
              <a:defRPr sz="2195" b="1"/>
            </a:lvl6pPr>
            <a:lvl7pPr marL="3647635" indent="0">
              <a:buNone/>
              <a:defRPr sz="2195" b="1"/>
            </a:lvl7pPr>
            <a:lvl8pPr marL="4255574" indent="0">
              <a:buNone/>
              <a:defRPr sz="2195" b="1"/>
            </a:lvl8pPr>
            <a:lvl9pPr marL="4863514" indent="0">
              <a:buNone/>
              <a:defRPr sz="2195" b="1"/>
            </a:lvl9pPr>
          </a:lstStyle>
          <a:p>
            <a:pPr lvl="0"/>
            <a:r>
              <a:rPr lang="en-US"/>
              <a:t>Click to edit Master text styles</a:t>
            </a:r>
          </a:p>
        </p:txBody>
      </p:sp>
      <p:sp>
        <p:nvSpPr>
          <p:cNvPr id="4" name="Content Placeholder 3"/>
          <p:cNvSpPr>
            <a:spLocks noGrp="1"/>
          </p:cNvSpPr>
          <p:nvPr>
            <p:ph sz="half" idx="2"/>
          </p:nvPr>
        </p:nvSpPr>
        <p:spPr>
          <a:xfrm>
            <a:off x="608094" y="2174877"/>
            <a:ext cx="5373590" cy="3951288"/>
          </a:xfrm>
        </p:spPr>
        <p:txBody>
          <a:bodyPr/>
          <a:lstStyle>
            <a:lvl1pPr>
              <a:defRPr sz="3191"/>
            </a:lvl1pPr>
            <a:lvl2pPr>
              <a:defRPr sz="2692"/>
            </a:lvl2pPr>
            <a:lvl3pPr>
              <a:defRPr sz="2394"/>
            </a:lvl3pPr>
            <a:lvl4pPr>
              <a:defRPr sz="2195"/>
            </a:lvl4pPr>
            <a:lvl5pPr>
              <a:defRPr sz="2195"/>
            </a:lvl5pPr>
            <a:lvl6pPr>
              <a:defRPr sz="2195"/>
            </a:lvl6pPr>
            <a:lvl7pPr>
              <a:defRPr sz="2195"/>
            </a:lvl7pPr>
            <a:lvl8pPr>
              <a:defRPr sz="2195"/>
            </a:lvl8pPr>
            <a:lvl9pPr>
              <a:defRPr sz="21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52" y="1535115"/>
            <a:ext cx="5375701" cy="639763"/>
          </a:xfrm>
        </p:spPr>
        <p:txBody>
          <a:bodyPr anchor="b"/>
          <a:lstStyle>
            <a:lvl1pPr marL="0" indent="0">
              <a:buNone/>
              <a:defRPr sz="3191" b="1"/>
            </a:lvl1pPr>
            <a:lvl2pPr marL="607939" indent="0">
              <a:buNone/>
              <a:defRPr sz="2692" b="1"/>
            </a:lvl2pPr>
            <a:lvl3pPr marL="1215879" indent="0">
              <a:buNone/>
              <a:defRPr sz="2394" b="1"/>
            </a:lvl3pPr>
            <a:lvl4pPr marL="1823817" indent="0">
              <a:buNone/>
              <a:defRPr sz="2195" b="1"/>
            </a:lvl4pPr>
            <a:lvl5pPr marL="2431756" indent="0">
              <a:buNone/>
              <a:defRPr sz="2195" b="1"/>
            </a:lvl5pPr>
            <a:lvl6pPr marL="3039696" indent="0">
              <a:buNone/>
              <a:defRPr sz="2195" b="1"/>
            </a:lvl6pPr>
            <a:lvl7pPr marL="3647635" indent="0">
              <a:buNone/>
              <a:defRPr sz="2195" b="1"/>
            </a:lvl7pPr>
            <a:lvl8pPr marL="4255574" indent="0">
              <a:buNone/>
              <a:defRPr sz="2195" b="1"/>
            </a:lvl8pPr>
            <a:lvl9pPr marL="4863514" indent="0">
              <a:buNone/>
              <a:defRPr sz="2195" b="1"/>
            </a:lvl9pPr>
          </a:lstStyle>
          <a:p>
            <a:pPr lvl="0"/>
            <a:r>
              <a:rPr lang="en-US"/>
              <a:t>Click to edit Master text styles</a:t>
            </a:r>
          </a:p>
        </p:txBody>
      </p:sp>
      <p:sp>
        <p:nvSpPr>
          <p:cNvPr id="6" name="Content Placeholder 5"/>
          <p:cNvSpPr>
            <a:spLocks noGrp="1"/>
          </p:cNvSpPr>
          <p:nvPr>
            <p:ph sz="quarter" idx="4"/>
          </p:nvPr>
        </p:nvSpPr>
        <p:spPr>
          <a:xfrm>
            <a:off x="6178052" y="2174877"/>
            <a:ext cx="5375701" cy="3951288"/>
          </a:xfrm>
        </p:spPr>
        <p:txBody>
          <a:bodyPr/>
          <a:lstStyle>
            <a:lvl1pPr>
              <a:defRPr sz="3191"/>
            </a:lvl1pPr>
            <a:lvl2pPr>
              <a:defRPr sz="2692"/>
            </a:lvl2pPr>
            <a:lvl3pPr>
              <a:defRPr sz="2394"/>
            </a:lvl3pPr>
            <a:lvl4pPr>
              <a:defRPr sz="2195"/>
            </a:lvl4pPr>
            <a:lvl5pPr>
              <a:defRPr sz="2195"/>
            </a:lvl5pPr>
            <a:lvl6pPr>
              <a:defRPr sz="2195"/>
            </a:lvl6pPr>
            <a:lvl7pPr>
              <a:defRPr sz="2195"/>
            </a:lvl7pPr>
            <a:lvl8pPr>
              <a:defRPr sz="2195"/>
            </a:lvl8pPr>
            <a:lvl9pPr>
              <a:defRPr sz="21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12/26/2025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47373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12/26/2025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6078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6814" y="1031258"/>
            <a:ext cx="9888211"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rtlCol="0" anchor="ctr"/>
          <a:lstStyle/>
          <a:p>
            <a:pPr marL="0" marR="0" lvl="0" indent="0" algn="ctr" defTabSz="911931" rtl="0" eaLnBrk="1" fontAlgn="auto" latinLnBrk="0" hangingPunct="1">
              <a:lnSpc>
                <a:spcPct val="100000"/>
              </a:lnSpc>
              <a:spcBef>
                <a:spcPts val="0"/>
              </a:spcBef>
              <a:spcAft>
                <a:spcPts val="0"/>
              </a:spcAft>
              <a:buClrTx/>
              <a:buSzTx/>
              <a:buFontTx/>
              <a:buNone/>
              <a:tabLst/>
              <a:defRPr/>
            </a:pPr>
            <a:endParaRPr kumimoji="0" lang="zh-CN" altLang="en-US" sz="1795" b="0" i="0" u="none" strike="noStrike" kern="1200" cap="none" spc="0" normalizeH="0" baseline="0" noProof="0" dirty="0">
              <a:ln>
                <a:noFill/>
              </a:ln>
              <a:solidFill>
                <a:srgbClr val="FFFFFF"/>
              </a:solidFill>
              <a:effectLst/>
              <a:uLnTx/>
              <a:uFillTx/>
              <a:latin typeface="字魂59号-创粗黑" panose="00000500000000000000" pitchFamily="2" charset="-122"/>
              <a:ea typeface="宋体" panose="02010600030101010101" pitchFamily="2" charset="-122"/>
              <a:cs typeface="+mn-cs"/>
            </a:endParaRPr>
          </a:p>
        </p:txBody>
      </p:sp>
      <p:sp>
        <p:nvSpPr>
          <p:cNvPr id="6" name="圆角矩形 5"/>
          <p:cNvSpPr/>
          <p:nvPr userDrawn="1"/>
        </p:nvSpPr>
        <p:spPr>
          <a:xfrm>
            <a:off x="5885461" y="6451899"/>
            <a:ext cx="39091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189" tIns="45594" rIns="91189" bIns="45594" rtlCol="0" anchor="ctr"/>
          <a:lstStyle/>
          <a:p>
            <a:pPr marL="0" marR="0" lvl="0" indent="0" algn="ctr" defTabSz="911931" rtl="0" eaLnBrk="1" fontAlgn="auto" latinLnBrk="0" hangingPunct="1">
              <a:lnSpc>
                <a:spcPct val="100000"/>
              </a:lnSpc>
              <a:spcBef>
                <a:spcPts val="0"/>
              </a:spcBef>
              <a:spcAft>
                <a:spcPts val="0"/>
              </a:spcAft>
              <a:buClrTx/>
              <a:buSzTx/>
              <a:buFontTx/>
              <a:buNone/>
              <a:tabLst/>
              <a:defRPr/>
            </a:pPr>
            <a:endParaRPr kumimoji="0" lang="zh-CN" altLang="en-US" sz="1795" b="0" i="0" u="none" strike="noStrike" kern="1200" cap="none" spc="0" normalizeH="0" baseline="0" noProof="0" dirty="0">
              <a:ln>
                <a:noFill/>
              </a:ln>
              <a:solidFill>
                <a:srgbClr val="FFFFFF"/>
              </a:solidFill>
              <a:effectLst/>
              <a:uLnTx/>
              <a:uFillTx/>
              <a:latin typeface="字魂59号-创粗黑" panose="00000500000000000000" pitchFamily="2" charset="-122"/>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12/26/2025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62039" y="6396228"/>
            <a:ext cx="2837762" cy="365125"/>
          </a:xfrm>
        </p:spPr>
        <p:txBody>
          <a:bodyPr/>
          <a:lstStyle>
            <a:lvl1pPr algn="ctr">
              <a:defRPr>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03568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06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5" y="273051"/>
            <a:ext cx="4001161" cy="1162051"/>
          </a:xfrm>
        </p:spPr>
        <p:txBody>
          <a:bodyPr anchor="b"/>
          <a:lstStyle>
            <a:lvl1pPr algn="l">
              <a:defRPr sz="2692" b="1"/>
            </a:lvl1pPr>
          </a:lstStyle>
          <a:p>
            <a:r>
              <a:rPr lang="en-US"/>
              <a:t>Click to edit Master title style</a:t>
            </a:r>
          </a:p>
        </p:txBody>
      </p:sp>
      <p:sp>
        <p:nvSpPr>
          <p:cNvPr id="3" name="Content Placeholder 2"/>
          <p:cNvSpPr>
            <a:spLocks noGrp="1"/>
          </p:cNvSpPr>
          <p:nvPr>
            <p:ph idx="1"/>
          </p:nvPr>
        </p:nvSpPr>
        <p:spPr>
          <a:xfrm>
            <a:off x="4754942" y="273055"/>
            <a:ext cx="6798806" cy="5853113"/>
          </a:xfrm>
        </p:spPr>
        <p:txBody>
          <a:bodyPr/>
          <a:lstStyle>
            <a:lvl1pPr>
              <a:defRPr sz="4288"/>
            </a:lvl1pPr>
            <a:lvl2pPr>
              <a:defRPr sz="3790"/>
            </a:lvl2pPr>
            <a:lvl3pPr>
              <a:defRPr sz="3191"/>
            </a:lvl3pPr>
            <a:lvl4pPr>
              <a:defRPr sz="2692"/>
            </a:lvl4pPr>
            <a:lvl5pPr>
              <a:defRPr sz="2692"/>
            </a:lvl5pPr>
            <a:lvl6pPr>
              <a:defRPr sz="2692"/>
            </a:lvl6pPr>
            <a:lvl7pPr>
              <a:defRPr sz="2692"/>
            </a:lvl7pPr>
            <a:lvl8pPr>
              <a:defRPr sz="2692"/>
            </a:lvl8pPr>
            <a:lvl9pPr>
              <a:defRPr sz="2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5" y="1435106"/>
            <a:ext cx="4001161" cy="4691063"/>
          </a:xfrm>
        </p:spPr>
        <p:txBody>
          <a:bodyPr/>
          <a:lstStyle>
            <a:lvl1pPr marL="0" indent="0">
              <a:buNone/>
              <a:defRPr sz="1895"/>
            </a:lvl1pPr>
            <a:lvl2pPr marL="607939" indent="0">
              <a:buNone/>
              <a:defRPr sz="1596"/>
            </a:lvl2pPr>
            <a:lvl3pPr marL="1215879" indent="0">
              <a:buNone/>
              <a:defRPr sz="1397"/>
            </a:lvl3pPr>
            <a:lvl4pPr marL="1823817" indent="0">
              <a:buNone/>
              <a:defRPr sz="1197"/>
            </a:lvl4pPr>
            <a:lvl5pPr marL="2431756" indent="0">
              <a:buNone/>
              <a:defRPr sz="1197"/>
            </a:lvl5pPr>
            <a:lvl6pPr marL="3039696" indent="0">
              <a:buNone/>
              <a:defRPr sz="1197"/>
            </a:lvl6pPr>
            <a:lvl7pPr marL="3647635" indent="0">
              <a:buNone/>
              <a:defRPr sz="1197"/>
            </a:lvl7pPr>
            <a:lvl8pPr marL="4255574" indent="0">
              <a:buNone/>
              <a:defRPr sz="1197"/>
            </a:lvl8pPr>
            <a:lvl9pPr marL="4863514" indent="0">
              <a:buNone/>
              <a:defRPr sz="1197"/>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12/26/2025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5923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3"/>
            <a:ext cx="7297103" cy="566739"/>
          </a:xfrm>
        </p:spPr>
        <p:txBody>
          <a:bodyPr anchor="b"/>
          <a:lstStyle>
            <a:lvl1pPr algn="l">
              <a:defRPr sz="2692" b="1"/>
            </a:lvl1pPr>
          </a:lstStyle>
          <a:p>
            <a:r>
              <a:rPr lang="en-US"/>
              <a:t>Click to edit Master title style</a:t>
            </a:r>
          </a:p>
        </p:txBody>
      </p:sp>
      <p:sp>
        <p:nvSpPr>
          <p:cNvPr id="3" name="Picture Placeholder 2"/>
          <p:cNvSpPr>
            <a:spLocks noGrp="1"/>
          </p:cNvSpPr>
          <p:nvPr>
            <p:ph type="pic" idx="1"/>
          </p:nvPr>
        </p:nvSpPr>
        <p:spPr>
          <a:xfrm>
            <a:off x="2383805" y="612777"/>
            <a:ext cx="7297103" cy="4114800"/>
          </a:xfrm>
        </p:spPr>
        <p:txBody>
          <a:bodyPr/>
          <a:lstStyle>
            <a:lvl1pPr marL="0" indent="0">
              <a:buNone/>
              <a:defRPr sz="4288"/>
            </a:lvl1pPr>
            <a:lvl2pPr marL="607939" indent="0">
              <a:buNone/>
              <a:defRPr sz="3790"/>
            </a:lvl2pPr>
            <a:lvl3pPr marL="1215879" indent="0">
              <a:buNone/>
              <a:defRPr sz="3191"/>
            </a:lvl3pPr>
            <a:lvl4pPr marL="1823817" indent="0">
              <a:buNone/>
              <a:defRPr sz="2692"/>
            </a:lvl4pPr>
            <a:lvl5pPr marL="2431756" indent="0">
              <a:buNone/>
              <a:defRPr sz="2692"/>
            </a:lvl5pPr>
            <a:lvl6pPr marL="3039696" indent="0">
              <a:buNone/>
              <a:defRPr sz="2692"/>
            </a:lvl6pPr>
            <a:lvl7pPr marL="3647635" indent="0">
              <a:buNone/>
              <a:defRPr sz="2692"/>
            </a:lvl7pPr>
            <a:lvl8pPr marL="4255574" indent="0">
              <a:buNone/>
              <a:defRPr sz="2692"/>
            </a:lvl8pPr>
            <a:lvl9pPr marL="4863514" indent="0">
              <a:buNone/>
              <a:defRPr sz="2692"/>
            </a:lvl9pPr>
          </a:lstStyle>
          <a:p>
            <a:endParaRPr lang="en-US" dirty="0"/>
          </a:p>
        </p:txBody>
      </p:sp>
      <p:sp>
        <p:nvSpPr>
          <p:cNvPr id="4" name="Text Placeholder 3"/>
          <p:cNvSpPr>
            <a:spLocks noGrp="1"/>
          </p:cNvSpPr>
          <p:nvPr>
            <p:ph type="body" sz="half" idx="2"/>
          </p:nvPr>
        </p:nvSpPr>
        <p:spPr>
          <a:xfrm>
            <a:off x="2383805" y="5367342"/>
            <a:ext cx="7297103" cy="804863"/>
          </a:xfrm>
        </p:spPr>
        <p:txBody>
          <a:bodyPr/>
          <a:lstStyle>
            <a:lvl1pPr marL="0" indent="0">
              <a:buNone/>
              <a:defRPr sz="1895"/>
            </a:lvl1pPr>
            <a:lvl2pPr marL="607939" indent="0">
              <a:buNone/>
              <a:defRPr sz="1596"/>
            </a:lvl2pPr>
            <a:lvl3pPr marL="1215879" indent="0">
              <a:buNone/>
              <a:defRPr sz="1397"/>
            </a:lvl3pPr>
            <a:lvl4pPr marL="1823817" indent="0">
              <a:buNone/>
              <a:defRPr sz="1197"/>
            </a:lvl4pPr>
            <a:lvl5pPr marL="2431756" indent="0">
              <a:buNone/>
              <a:defRPr sz="1197"/>
            </a:lvl5pPr>
            <a:lvl6pPr marL="3039696" indent="0">
              <a:buNone/>
              <a:defRPr sz="1197"/>
            </a:lvl6pPr>
            <a:lvl7pPr marL="3647635" indent="0">
              <a:buNone/>
              <a:defRPr sz="1197"/>
            </a:lvl7pPr>
            <a:lvl8pPr marL="4255574" indent="0">
              <a:buNone/>
              <a:defRPr sz="1197"/>
            </a:lvl8pPr>
            <a:lvl9pPr marL="4863514" indent="0">
              <a:buNone/>
              <a:defRPr sz="1197"/>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12/26/2025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20398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12/26/2025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1044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3" y="274641"/>
            <a:ext cx="273641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94" y="274641"/>
            <a:ext cx="800654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12/26/2025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80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0123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6D732-5B9A-1400-A42A-BCE9828ECEB7}"/>
              </a:ext>
            </a:extLst>
          </p:cNvPr>
          <p:cNvSpPr>
            <a:spLocks noGrp="1"/>
          </p:cNvSpPr>
          <p:nvPr>
            <p:ph type="ctrTitle"/>
          </p:nvPr>
        </p:nvSpPr>
        <p:spPr>
          <a:xfrm>
            <a:off x="1520230" y="1122363"/>
            <a:ext cx="9121379" cy="2387600"/>
          </a:xfrm>
          <a:prstGeom prst="rect">
            <a:avLst/>
          </a:prstGeo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xmlns="" id="{ED86EC3F-26FE-4D10-3EF5-88CAB8405EF5}"/>
              </a:ext>
            </a:extLst>
          </p:cNvPr>
          <p:cNvSpPr>
            <a:spLocks noGrp="1"/>
          </p:cNvSpPr>
          <p:nvPr>
            <p:ph type="subTitle" idx="1"/>
          </p:nvPr>
        </p:nvSpPr>
        <p:spPr>
          <a:xfrm>
            <a:off x="1520230" y="3602038"/>
            <a:ext cx="9121379" cy="1655762"/>
          </a:xfrm>
          <a:prstGeom prst="rect">
            <a:avLst/>
          </a:prstGeo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xmlns="" id="{C49BCCB8-3776-EEEE-2DD0-C9B85147EA3A}"/>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12/26/2025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7239E9B-9728-C5D4-CDEC-09FA8D8A973D}"/>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F5E440FE-E61F-A7EC-BB5E-68122F4C4971}"/>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23901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F9569E-7EE1-E772-4BFA-11FA17190B95}"/>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12A7BC9-902F-1E5D-5266-BAEDB38EC24C}"/>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79A185-CF97-F34D-2CB8-1C77282B1D28}"/>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12/26/2025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82C54BF-99E3-657C-F45D-86662B4676A1}"/>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CD3B213-0FF3-DF15-AA7B-B6B001EF2293}"/>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4563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DF5E71-C984-F15A-22D0-D290ACF599EF}"/>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xmlns="" id="{179D4F1C-987F-6F38-BAC4-2829D74A81EE}"/>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B4B7A6B-D24D-950D-6598-6CB40D01121E}"/>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12/26/2025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6305FE3E-921E-FD9A-C229-E7ED549B3095}"/>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D6DE429B-575C-4554-57FD-2A4559FFB970}"/>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50378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D64EA4-444E-CBAB-E288-89C87B71B6D2}"/>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A73842-6DD1-22DB-BBD7-D95C96CCCC94}"/>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A3D9F7A-CD8B-E2F0-09D4-DEB26B1F4F1A}"/>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2F1E28F-C90B-CD06-EEDF-49E4B202A2E6}"/>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12/26/2025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C2DA6CEF-F687-8315-80BB-E34BD1F58FB5}"/>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3B33D5EA-A144-A275-9C77-CF132E01A8A1}"/>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pic>
        <p:nvPicPr>
          <p:cNvPr id="8" name="Picture 7">
            <a:extLst>
              <a:ext uri="{FF2B5EF4-FFF2-40B4-BE49-F238E27FC236}">
                <a16:creationId xmlns:a16="http://schemas.microsoft.com/office/drawing/2014/main" xmlns="" id="{1F4272BB-EB61-92E4-838F-4EB36C49EE1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47128" y="-221075"/>
            <a:ext cx="2180838" cy="2317405"/>
          </a:xfrm>
          <a:prstGeom prst="rect">
            <a:avLst/>
          </a:prstGeom>
        </p:spPr>
      </p:pic>
      <p:pic>
        <p:nvPicPr>
          <p:cNvPr id="9" name="Picture 8">
            <a:extLst>
              <a:ext uri="{FF2B5EF4-FFF2-40B4-BE49-F238E27FC236}">
                <a16:creationId xmlns:a16="http://schemas.microsoft.com/office/drawing/2014/main" xmlns="" id="{8AB87707-F837-92C2-2940-8E882B0CD2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2132" y="7175443"/>
            <a:ext cx="1819497" cy="2002485"/>
          </a:xfrm>
          <a:prstGeom prst="rect">
            <a:avLst/>
          </a:prstGeom>
        </p:spPr>
      </p:pic>
      <p:sp>
        <p:nvSpPr>
          <p:cNvPr id="10" name="TextBox 3">
            <a:extLst>
              <a:ext uri="{FF2B5EF4-FFF2-40B4-BE49-F238E27FC236}">
                <a16:creationId xmlns:a16="http://schemas.microsoft.com/office/drawing/2014/main" xmlns="" id="{EE3D732E-5C79-4C2B-0BB7-4BBA47F5F486}"/>
              </a:ext>
            </a:extLst>
          </p:cNvPr>
          <p:cNvSpPr txBox="1"/>
          <p:nvPr userDrawn="1"/>
        </p:nvSpPr>
        <p:spPr>
          <a:xfrm>
            <a:off x="3192482" y="8176684"/>
            <a:ext cx="6212776"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79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6B41233F-280C-0A96-2A1A-C564A80FAC90}"/>
              </a:ext>
            </a:extLst>
          </p:cNvPr>
          <p:cNvSpPr txBox="1"/>
          <p:nvPr userDrawn="1"/>
        </p:nvSpPr>
        <p:spPr>
          <a:xfrm>
            <a:off x="-2615639" y="1912026"/>
            <a:ext cx="3317857" cy="553998"/>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993"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2" name="TextBox 11">
            <a:extLst>
              <a:ext uri="{FF2B5EF4-FFF2-40B4-BE49-F238E27FC236}">
                <a16:creationId xmlns:a16="http://schemas.microsoft.com/office/drawing/2014/main" xmlns="" id="{C9E6C5AB-73CE-8452-252D-087F721EC615}"/>
              </a:ext>
            </a:extLst>
          </p:cNvPr>
          <p:cNvSpPr txBox="1"/>
          <p:nvPr userDrawn="1"/>
        </p:nvSpPr>
        <p:spPr>
          <a:xfrm>
            <a:off x="521713" y="9495370"/>
            <a:ext cx="11696443" cy="646331"/>
          </a:xfrm>
          <a:prstGeom prst="rect">
            <a:avLst/>
          </a:prstGeom>
          <a:noFill/>
        </p:spPr>
        <p:txBody>
          <a:bodyPr wrap="square">
            <a:spAutoFit/>
          </a:bodyPr>
          <a:lstStyle/>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
        <p:nvSpPr>
          <p:cNvPr id="13" name="Title 1">
            <a:extLst>
              <a:ext uri="{FF2B5EF4-FFF2-40B4-BE49-F238E27FC236}">
                <a16:creationId xmlns:a16="http://schemas.microsoft.com/office/drawing/2014/main" xmlns="" id="{839CB496-B064-1976-8A73-F5C96C8179F1}"/>
              </a:ext>
            </a:extLst>
          </p:cNvPr>
          <p:cNvSpPr txBox="1">
            <a:spLocks/>
          </p:cNvSpPr>
          <p:nvPr userDrawn="1"/>
        </p:nvSpPr>
        <p:spPr>
          <a:xfrm>
            <a:off x="-513052" y="5737173"/>
            <a:ext cx="2907785" cy="1049867"/>
          </a:xfrm>
          <a:prstGeom prst="rect">
            <a:avLst/>
          </a:prstGeom>
        </p:spPr>
        <p:txBody>
          <a:bodyPr vert="horz" lIns="96809" tIns="48405" rIns="96809" bIns="4840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7834" rtl="0" eaLnBrk="1" fontAlgn="auto" latinLnBrk="0" hangingPunct="1">
              <a:lnSpc>
                <a:spcPct val="90000"/>
              </a:lnSpc>
              <a:spcBef>
                <a:spcPct val="0"/>
              </a:spcBef>
              <a:spcAft>
                <a:spcPts val="0"/>
              </a:spcAft>
              <a:buClrTx/>
              <a:buSzTx/>
              <a:buFontTx/>
              <a:buNone/>
              <a:tabLst/>
              <a:defRPr/>
            </a:pPr>
            <a:r>
              <a:rPr kumimoji="0" lang="en-US" sz="2542"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2"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pic>
        <p:nvPicPr>
          <p:cNvPr id="14" name="Picture 13"/>
          <p:cNvPicPr>
            <a:picLocks noChangeAspect="1"/>
          </p:cNvPicPr>
          <p:nvPr userDrawn="1"/>
        </p:nvPicPr>
        <p:blipFill>
          <a:blip r:embed="rId5"/>
          <a:stretch>
            <a:fillRect/>
          </a:stretch>
        </p:blipFill>
        <p:spPr>
          <a:xfrm>
            <a:off x="3819132" y="6464235"/>
            <a:ext cx="4713120" cy="1219306"/>
          </a:xfrm>
          <a:prstGeom prst="rect">
            <a:avLst/>
          </a:prstGeom>
        </p:spPr>
      </p:pic>
    </p:spTree>
    <p:extLst>
      <p:ext uri="{BB962C8B-B14F-4D97-AF65-F5344CB8AC3E}">
        <p14:creationId xmlns:p14="http://schemas.microsoft.com/office/powerpoint/2010/main" val="105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41AEC0-656B-118F-165B-C247364C4F2D}"/>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A790E6B-3478-5086-EAD3-21FF0D1FF842}"/>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0E94BCE-8A5E-F3B6-9825-649245E80681}"/>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4A2F9C0-AD44-290C-7228-3EEBD477D518}"/>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FB81A56-2D69-C805-6C1D-21FC99C8E83D}"/>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DC46055-0FE0-9223-86D5-5CEA4F6D559A}"/>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12/26/2025</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B56C8BE7-7328-50AC-4566-6CA1F9A78FE1}"/>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30F1DF3E-B057-C8D7-1C82-9473D9A21C31}"/>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pic>
        <p:nvPicPr>
          <p:cNvPr id="10" name="Picture 9">
            <a:extLst>
              <a:ext uri="{FF2B5EF4-FFF2-40B4-BE49-F238E27FC236}">
                <a16:creationId xmlns:a16="http://schemas.microsoft.com/office/drawing/2014/main" xmlns="" id="{1F4272BB-EB61-92E4-838F-4EB36C49EE1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47128" y="-221075"/>
            <a:ext cx="2180838" cy="2317405"/>
          </a:xfrm>
          <a:prstGeom prst="rect">
            <a:avLst/>
          </a:prstGeom>
        </p:spPr>
      </p:pic>
      <p:pic>
        <p:nvPicPr>
          <p:cNvPr id="11" name="Picture 10">
            <a:extLst>
              <a:ext uri="{FF2B5EF4-FFF2-40B4-BE49-F238E27FC236}">
                <a16:creationId xmlns:a16="http://schemas.microsoft.com/office/drawing/2014/main" xmlns="" id="{8AB87707-F837-92C2-2940-8E882B0CD2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2132" y="7175443"/>
            <a:ext cx="1819497" cy="2002485"/>
          </a:xfrm>
          <a:prstGeom prst="rect">
            <a:avLst/>
          </a:prstGeom>
        </p:spPr>
      </p:pic>
      <p:sp>
        <p:nvSpPr>
          <p:cNvPr id="12" name="TextBox 3">
            <a:extLst>
              <a:ext uri="{FF2B5EF4-FFF2-40B4-BE49-F238E27FC236}">
                <a16:creationId xmlns:a16="http://schemas.microsoft.com/office/drawing/2014/main" xmlns="" id="{EE3D732E-5C79-4C2B-0BB7-4BBA47F5F486}"/>
              </a:ext>
            </a:extLst>
          </p:cNvPr>
          <p:cNvSpPr txBox="1"/>
          <p:nvPr userDrawn="1"/>
        </p:nvSpPr>
        <p:spPr>
          <a:xfrm>
            <a:off x="3192482" y="8176684"/>
            <a:ext cx="6212776"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79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xmlns="" id="{CCDC9C97-0531-02BF-FDEC-24C654DAF368}"/>
              </a:ext>
            </a:extLst>
          </p:cNvPr>
          <p:cNvSpPr txBox="1">
            <a:spLocks/>
          </p:cNvSpPr>
          <p:nvPr userDrawn="1"/>
        </p:nvSpPr>
        <p:spPr>
          <a:xfrm>
            <a:off x="1431461" y="8883608"/>
            <a:ext cx="2180838" cy="787400"/>
          </a:xfrm>
          <a:prstGeom prst="rect">
            <a:avLst/>
          </a:prstGeom>
        </p:spPr>
        <p:txBody>
          <a:bodyPr vert="horz" lIns="91214" tIns="45607" rIns="91214" bIns="4560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2114" rtl="0" eaLnBrk="1" fontAlgn="auto" latinLnBrk="0" hangingPunct="1">
              <a:lnSpc>
                <a:spcPct val="90000"/>
              </a:lnSpc>
              <a:spcBef>
                <a:spcPct val="0"/>
              </a:spcBef>
              <a:spcAft>
                <a:spcPts val="0"/>
              </a:spcAft>
              <a:buClrTx/>
              <a:buSzTx/>
              <a:buFontTx/>
              <a:buNone/>
              <a:tabLst/>
              <a:defRPr/>
            </a:pPr>
            <a:r>
              <a:rPr kumimoji="0" lang="en-US" sz="3192"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192"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extBox 13">
            <a:extLst>
              <a:ext uri="{FF2B5EF4-FFF2-40B4-BE49-F238E27FC236}">
                <a16:creationId xmlns:a16="http://schemas.microsoft.com/office/drawing/2014/main" xmlns="" id="{6B41233F-280C-0A96-2A1A-C564A80FAC90}"/>
              </a:ext>
            </a:extLst>
          </p:cNvPr>
          <p:cNvSpPr txBox="1"/>
          <p:nvPr userDrawn="1"/>
        </p:nvSpPr>
        <p:spPr>
          <a:xfrm>
            <a:off x="-2615639" y="1912026"/>
            <a:ext cx="3317857" cy="553998"/>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993"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5" name="TextBox 14">
            <a:extLst>
              <a:ext uri="{FF2B5EF4-FFF2-40B4-BE49-F238E27FC236}">
                <a16:creationId xmlns:a16="http://schemas.microsoft.com/office/drawing/2014/main" xmlns="" id="{C9E6C5AB-73CE-8452-252D-087F721EC615}"/>
              </a:ext>
            </a:extLst>
          </p:cNvPr>
          <p:cNvSpPr txBox="1"/>
          <p:nvPr userDrawn="1"/>
        </p:nvSpPr>
        <p:spPr>
          <a:xfrm>
            <a:off x="521713" y="9495370"/>
            <a:ext cx="11696443" cy="646331"/>
          </a:xfrm>
          <a:prstGeom prst="rect">
            <a:avLst/>
          </a:prstGeom>
          <a:noFill/>
        </p:spPr>
        <p:txBody>
          <a:bodyPr wrap="square">
            <a:spAutoFit/>
          </a:bodyPr>
          <a:lstStyle/>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
        <p:nvSpPr>
          <p:cNvPr id="16" name="Title 1">
            <a:extLst>
              <a:ext uri="{FF2B5EF4-FFF2-40B4-BE49-F238E27FC236}">
                <a16:creationId xmlns:a16="http://schemas.microsoft.com/office/drawing/2014/main" xmlns="" id="{839CB496-B064-1976-8A73-F5C96C8179F1}"/>
              </a:ext>
            </a:extLst>
          </p:cNvPr>
          <p:cNvSpPr txBox="1">
            <a:spLocks/>
          </p:cNvSpPr>
          <p:nvPr userDrawn="1"/>
        </p:nvSpPr>
        <p:spPr>
          <a:xfrm>
            <a:off x="-513052" y="5737173"/>
            <a:ext cx="2907785" cy="1049867"/>
          </a:xfrm>
          <a:prstGeom prst="rect">
            <a:avLst/>
          </a:prstGeom>
        </p:spPr>
        <p:txBody>
          <a:bodyPr vert="horz" lIns="96809" tIns="48405" rIns="96809" bIns="4840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7834" rtl="0" eaLnBrk="1" fontAlgn="auto" latinLnBrk="0" hangingPunct="1">
              <a:lnSpc>
                <a:spcPct val="90000"/>
              </a:lnSpc>
              <a:spcBef>
                <a:spcPct val="0"/>
              </a:spcBef>
              <a:spcAft>
                <a:spcPts val="0"/>
              </a:spcAft>
              <a:buClrTx/>
              <a:buSzTx/>
              <a:buFontTx/>
              <a:buNone/>
              <a:tabLst/>
              <a:defRPr/>
            </a:pPr>
            <a:r>
              <a:rPr kumimoji="0" lang="en-US" sz="2542"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2"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787850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B98F84-D750-B100-4F15-18B9C1CF345C}"/>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C1E4CEC5-69DF-B1E6-2E37-B1D52EE5F784}"/>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12/26/2025</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BEAD688D-8F7A-AD48-56A8-E69A9C826B8D}"/>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7B524E77-567B-871C-92EB-FE3C2B65F2A1}"/>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pic>
        <p:nvPicPr>
          <p:cNvPr id="6" name="Picture 5">
            <a:extLst>
              <a:ext uri="{FF2B5EF4-FFF2-40B4-BE49-F238E27FC236}">
                <a16:creationId xmlns:a16="http://schemas.microsoft.com/office/drawing/2014/main" xmlns="" id="{1F4272BB-EB61-92E4-838F-4EB36C49EE1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47128" y="-221075"/>
            <a:ext cx="2180838" cy="2317405"/>
          </a:xfrm>
          <a:prstGeom prst="rect">
            <a:avLst/>
          </a:prstGeom>
        </p:spPr>
      </p:pic>
      <p:pic>
        <p:nvPicPr>
          <p:cNvPr id="7" name="Picture 6">
            <a:extLst>
              <a:ext uri="{FF2B5EF4-FFF2-40B4-BE49-F238E27FC236}">
                <a16:creationId xmlns:a16="http://schemas.microsoft.com/office/drawing/2014/main" xmlns="" id="{8AB87707-F837-92C2-2940-8E882B0CD2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2132" y="7175443"/>
            <a:ext cx="1819497" cy="2002485"/>
          </a:xfrm>
          <a:prstGeom prst="rect">
            <a:avLst/>
          </a:prstGeom>
        </p:spPr>
      </p:pic>
      <p:sp>
        <p:nvSpPr>
          <p:cNvPr id="8" name="TextBox 3">
            <a:extLst>
              <a:ext uri="{FF2B5EF4-FFF2-40B4-BE49-F238E27FC236}">
                <a16:creationId xmlns:a16="http://schemas.microsoft.com/office/drawing/2014/main" xmlns="" id="{EE3D732E-5C79-4C2B-0BB7-4BBA47F5F486}"/>
              </a:ext>
            </a:extLst>
          </p:cNvPr>
          <p:cNvSpPr txBox="1"/>
          <p:nvPr userDrawn="1"/>
        </p:nvSpPr>
        <p:spPr>
          <a:xfrm>
            <a:off x="3192482" y="8176684"/>
            <a:ext cx="6212776"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79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xmlns="" id="{6B41233F-280C-0A96-2A1A-C564A80FAC90}"/>
              </a:ext>
            </a:extLst>
          </p:cNvPr>
          <p:cNvSpPr txBox="1"/>
          <p:nvPr userDrawn="1"/>
        </p:nvSpPr>
        <p:spPr>
          <a:xfrm>
            <a:off x="-2615639" y="1912026"/>
            <a:ext cx="3317857" cy="553998"/>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993"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0" name="TextBox 9">
            <a:extLst>
              <a:ext uri="{FF2B5EF4-FFF2-40B4-BE49-F238E27FC236}">
                <a16:creationId xmlns:a16="http://schemas.microsoft.com/office/drawing/2014/main" xmlns="" id="{C9E6C5AB-73CE-8452-252D-087F721EC615}"/>
              </a:ext>
            </a:extLst>
          </p:cNvPr>
          <p:cNvSpPr txBox="1"/>
          <p:nvPr userDrawn="1"/>
        </p:nvSpPr>
        <p:spPr>
          <a:xfrm>
            <a:off x="521713" y="9495370"/>
            <a:ext cx="11696443" cy="646331"/>
          </a:xfrm>
          <a:prstGeom prst="rect">
            <a:avLst/>
          </a:prstGeom>
          <a:noFill/>
        </p:spPr>
        <p:txBody>
          <a:bodyPr wrap="square">
            <a:spAutoFit/>
          </a:bodyPr>
          <a:lstStyle/>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
        <p:nvSpPr>
          <p:cNvPr id="11" name="Title 1">
            <a:extLst>
              <a:ext uri="{FF2B5EF4-FFF2-40B4-BE49-F238E27FC236}">
                <a16:creationId xmlns:a16="http://schemas.microsoft.com/office/drawing/2014/main" xmlns="" id="{839CB496-B064-1976-8A73-F5C96C8179F1}"/>
              </a:ext>
            </a:extLst>
          </p:cNvPr>
          <p:cNvSpPr txBox="1">
            <a:spLocks/>
          </p:cNvSpPr>
          <p:nvPr userDrawn="1"/>
        </p:nvSpPr>
        <p:spPr>
          <a:xfrm>
            <a:off x="-513052" y="5737173"/>
            <a:ext cx="2907785" cy="1049867"/>
          </a:xfrm>
          <a:prstGeom prst="rect">
            <a:avLst/>
          </a:prstGeom>
        </p:spPr>
        <p:txBody>
          <a:bodyPr vert="horz" lIns="96809" tIns="48405" rIns="96809" bIns="4840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7834" rtl="0" eaLnBrk="1" fontAlgn="auto" latinLnBrk="0" hangingPunct="1">
              <a:lnSpc>
                <a:spcPct val="90000"/>
              </a:lnSpc>
              <a:spcBef>
                <a:spcPct val="0"/>
              </a:spcBef>
              <a:spcAft>
                <a:spcPts val="0"/>
              </a:spcAft>
              <a:buClrTx/>
              <a:buSzTx/>
              <a:buFontTx/>
              <a:buNone/>
              <a:tabLst/>
              <a:defRPr/>
            </a:pPr>
            <a:r>
              <a:rPr kumimoji="0" lang="en-US" sz="2542"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2"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pic>
        <p:nvPicPr>
          <p:cNvPr id="12" name="Picture 11"/>
          <p:cNvPicPr>
            <a:picLocks noChangeAspect="1"/>
          </p:cNvPicPr>
          <p:nvPr userDrawn="1"/>
        </p:nvPicPr>
        <p:blipFill>
          <a:blip r:embed="rId5"/>
          <a:stretch>
            <a:fillRect/>
          </a:stretch>
        </p:blipFill>
        <p:spPr>
          <a:xfrm>
            <a:off x="3819132" y="6464235"/>
            <a:ext cx="4713120" cy="1219306"/>
          </a:xfrm>
          <a:prstGeom prst="rect">
            <a:avLst/>
          </a:prstGeom>
        </p:spPr>
      </p:pic>
    </p:spTree>
    <p:extLst>
      <p:ext uri="{BB962C8B-B14F-4D97-AF65-F5344CB8AC3E}">
        <p14:creationId xmlns:p14="http://schemas.microsoft.com/office/powerpoint/2010/main" val="3672545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2096B7-4457-F26B-8709-2370D5E674B9}"/>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12/26/2025</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26DD7003-3C7E-37A0-C13E-0B01C41147F2}"/>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6074AA26-D808-43DB-11E0-8913A42641E6}"/>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pic>
        <p:nvPicPr>
          <p:cNvPr id="7" name="Picture 6">
            <a:extLst>
              <a:ext uri="{FF2B5EF4-FFF2-40B4-BE49-F238E27FC236}">
                <a16:creationId xmlns:a16="http://schemas.microsoft.com/office/drawing/2014/main" xmlns="" id="{1F4272BB-EB61-92E4-838F-4EB36C49EE1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47128" y="-221075"/>
            <a:ext cx="2180838" cy="2317405"/>
          </a:xfrm>
          <a:prstGeom prst="rect">
            <a:avLst/>
          </a:prstGeom>
        </p:spPr>
      </p:pic>
      <p:pic>
        <p:nvPicPr>
          <p:cNvPr id="8" name="Picture 7">
            <a:extLst>
              <a:ext uri="{FF2B5EF4-FFF2-40B4-BE49-F238E27FC236}">
                <a16:creationId xmlns:a16="http://schemas.microsoft.com/office/drawing/2014/main" xmlns="" id="{8AB87707-F837-92C2-2940-8E882B0CD2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2132" y="7175443"/>
            <a:ext cx="1819497" cy="2002485"/>
          </a:xfrm>
          <a:prstGeom prst="rect">
            <a:avLst/>
          </a:prstGeom>
        </p:spPr>
      </p:pic>
      <p:sp>
        <p:nvSpPr>
          <p:cNvPr id="9" name="TextBox 3">
            <a:extLst>
              <a:ext uri="{FF2B5EF4-FFF2-40B4-BE49-F238E27FC236}">
                <a16:creationId xmlns:a16="http://schemas.microsoft.com/office/drawing/2014/main" xmlns="" id="{EE3D732E-5C79-4C2B-0BB7-4BBA47F5F486}"/>
              </a:ext>
            </a:extLst>
          </p:cNvPr>
          <p:cNvSpPr txBox="1"/>
          <p:nvPr userDrawn="1"/>
        </p:nvSpPr>
        <p:spPr>
          <a:xfrm>
            <a:off x="3192482" y="8176684"/>
            <a:ext cx="6212776"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79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xmlns="" id="{6B41233F-280C-0A96-2A1A-C564A80FAC90}"/>
              </a:ext>
            </a:extLst>
          </p:cNvPr>
          <p:cNvSpPr txBox="1"/>
          <p:nvPr userDrawn="1"/>
        </p:nvSpPr>
        <p:spPr>
          <a:xfrm>
            <a:off x="-2615639" y="1912026"/>
            <a:ext cx="3317857" cy="553998"/>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993"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1" name="TextBox 10">
            <a:extLst>
              <a:ext uri="{FF2B5EF4-FFF2-40B4-BE49-F238E27FC236}">
                <a16:creationId xmlns:a16="http://schemas.microsoft.com/office/drawing/2014/main" xmlns="" id="{C9E6C5AB-73CE-8452-252D-087F721EC615}"/>
              </a:ext>
            </a:extLst>
          </p:cNvPr>
          <p:cNvSpPr txBox="1"/>
          <p:nvPr userDrawn="1"/>
        </p:nvSpPr>
        <p:spPr>
          <a:xfrm>
            <a:off x="521713" y="9495370"/>
            <a:ext cx="11696443" cy="646331"/>
          </a:xfrm>
          <a:prstGeom prst="rect">
            <a:avLst/>
          </a:prstGeom>
          <a:noFill/>
        </p:spPr>
        <p:txBody>
          <a:bodyPr wrap="square">
            <a:spAutoFit/>
          </a:bodyPr>
          <a:lstStyle/>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
        <p:nvSpPr>
          <p:cNvPr id="12" name="Title 1">
            <a:extLst>
              <a:ext uri="{FF2B5EF4-FFF2-40B4-BE49-F238E27FC236}">
                <a16:creationId xmlns:a16="http://schemas.microsoft.com/office/drawing/2014/main" xmlns="" id="{839CB496-B064-1976-8A73-F5C96C8179F1}"/>
              </a:ext>
            </a:extLst>
          </p:cNvPr>
          <p:cNvSpPr txBox="1">
            <a:spLocks/>
          </p:cNvSpPr>
          <p:nvPr userDrawn="1"/>
        </p:nvSpPr>
        <p:spPr>
          <a:xfrm>
            <a:off x="-513052" y="5737173"/>
            <a:ext cx="2907785" cy="1049867"/>
          </a:xfrm>
          <a:prstGeom prst="rect">
            <a:avLst/>
          </a:prstGeom>
        </p:spPr>
        <p:txBody>
          <a:bodyPr vert="horz" lIns="96809" tIns="48405" rIns="96809" bIns="4840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7834" rtl="0" eaLnBrk="1" fontAlgn="auto" latinLnBrk="0" hangingPunct="1">
              <a:lnSpc>
                <a:spcPct val="90000"/>
              </a:lnSpc>
              <a:spcBef>
                <a:spcPct val="0"/>
              </a:spcBef>
              <a:spcAft>
                <a:spcPts val="0"/>
              </a:spcAft>
              <a:buClrTx/>
              <a:buSzTx/>
              <a:buFontTx/>
              <a:buNone/>
              <a:tabLst/>
              <a:defRPr/>
            </a:pPr>
            <a:r>
              <a:rPr kumimoji="0" lang="en-US" sz="2542"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2"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pic>
        <p:nvPicPr>
          <p:cNvPr id="13" name="Picture 12"/>
          <p:cNvPicPr>
            <a:picLocks noChangeAspect="1"/>
          </p:cNvPicPr>
          <p:nvPr userDrawn="1"/>
        </p:nvPicPr>
        <p:blipFill>
          <a:blip r:embed="rId5"/>
          <a:stretch>
            <a:fillRect/>
          </a:stretch>
        </p:blipFill>
        <p:spPr>
          <a:xfrm>
            <a:off x="3819132" y="6464235"/>
            <a:ext cx="4713120" cy="1219306"/>
          </a:xfrm>
          <a:prstGeom prst="rect">
            <a:avLst/>
          </a:prstGeom>
        </p:spPr>
      </p:pic>
    </p:spTree>
    <p:extLst>
      <p:ext uri="{BB962C8B-B14F-4D97-AF65-F5344CB8AC3E}">
        <p14:creationId xmlns:p14="http://schemas.microsoft.com/office/powerpoint/2010/main" val="4207198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3F1FD0-D7E0-368C-5CA8-338CDC862D7D}"/>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xmlns="" id="{A98644B4-212D-612D-3789-7AC18D64FD2E}"/>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2A4D947-2679-0009-A61A-B8592640AFCC}"/>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xmlns="" id="{844BF787-CFD7-CF4A-4ACE-5F501835AF93}"/>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12/26/2025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9AB3E768-EBCC-C6CD-86B0-7E7A95237F58}"/>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EF66D5F6-B4FB-936F-D755-76A8750EEBB6}"/>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pic>
        <p:nvPicPr>
          <p:cNvPr id="8" name="Picture 7">
            <a:extLst>
              <a:ext uri="{FF2B5EF4-FFF2-40B4-BE49-F238E27FC236}">
                <a16:creationId xmlns:a16="http://schemas.microsoft.com/office/drawing/2014/main" xmlns="" id="{1F4272BB-EB61-92E4-838F-4EB36C49EE1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47128" y="-221075"/>
            <a:ext cx="2180838" cy="2317405"/>
          </a:xfrm>
          <a:prstGeom prst="rect">
            <a:avLst/>
          </a:prstGeom>
        </p:spPr>
      </p:pic>
      <p:pic>
        <p:nvPicPr>
          <p:cNvPr id="9" name="Picture 8">
            <a:extLst>
              <a:ext uri="{FF2B5EF4-FFF2-40B4-BE49-F238E27FC236}">
                <a16:creationId xmlns:a16="http://schemas.microsoft.com/office/drawing/2014/main" xmlns="" id="{8AB87707-F837-92C2-2940-8E882B0CD2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2132" y="7175443"/>
            <a:ext cx="1819497" cy="2002485"/>
          </a:xfrm>
          <a:prstGeom prst="rect">
            <a:avLst/>
          </a:prstGeom>
        </p:spPr>
      </p:pic>
      <p:sp>
        <p:nvSpPr>
          <p:cNvPr id="10" name="TextBox 3">
            <a:extLst>
              <a:ext uri="{FF2B5EF4-FFF2-40B4-BE49-F238E27FC236}">
                <a16:creationId xmlns:a16="http://schemas.microsoft.com/office/drawing/2014/main" xmlns="" id="{EE3D732E-5C79-4C2B-0BB7-4BBA47F5F486}"/>
              </a:ext>
            </a:extLst>
          </p:cNvPr>
          <p:cNvSpPr txBox="1"/>
          <p:nvPr userDrawn="1"/>
        </p:nvSpPr>
        <p:spPr>
          <a:xfrm>
            <a:off x="3192482" y="8176684"/>
            <a:ext cx="6212776"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79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xmlns="" id="{CCDC9C97-0531-02BF-FDEC-24C654DAF368}"/>
              </a:ext>
            </a:extLst>
          </p:cNvPr>
          <p:cNvSpPr txBox="1">
            <a:spLocks/>
          </p:cNvSpPr>
          <p:nvPr userDrawn="1"/>
        </p:nvSpPr>
        <p:spPr>
          <a:xfrm>
            <a:off x="1431461" y="8883608"/>
            <a:ext cx="2180838" cy="787400"/>
          </a:xfrm>
          <a:prstGeom prst="rect">
            <a:avLst/>
          </a:prstGeom>
        </p:spPr>
        <p:txBody>
          <a:bodyPr vert="horz" lIns="91214" tIns="45607" rIns="91214" bIns="4560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2114" rtl="0" eaLnBrk="1" fontAlgn="auto" latinLnBrk="0" hangingPunct="1">
              <a:lnSpc>
                <a:spcPct val="90000"/>
              </a:lnSpc>
              <a:spcBef>
                <a:spcPct val="0"/>
              </a:spcBef>
              <a:spcAft>
                <a:spcPts val="0"/>
              </a:spcAft>
              <a:buClrTx/>
              <a:buSzTx/>
              <a:buFontTx/>
              <a:buNone/>
              <a:tabLst/>
              <a:defRPr/>
            </a:pPr>
            <a:r>
              <a:rPr kumimoji="0" lang="en-US" sz="3192"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192"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extBox 11">
            <a:extLst>
              <a:ext uri="{FF2B5EF4-FFF2-40B4-BE49-F238E27FC236}">
                <a16:creationId xmlns:a16="http://schemas.microsoft.com/office/drawing/2014/main" xmlns="" id="{6B41233F-280C-0A96-2A1A-C564A80FAC90}"/>
              </a:ext>
            </a:extLst>
          </p:cNvPr>
          <p:cNvSpPr txBox="1"/>
          <p:nvPr userDrawn="1"/>
        </p:nvSpPr>
        <p:spPr>
          <a:xfrm>
            <a:off x="-2615639" y="1912026"/>
            <a:ext cx="3317857" cy="553998"/>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993"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xmlns="" id="{C9E6C5AB-73CE-8452-252D-087F721EC615}"/>
              </a:ext>
            </a:extLst>
          </p:cNvPr>
          <p:cNvSpPr txBox="1"/>
          <p:nvPr userDrawn="1"/>
        </p:nvSpPr>
        <p:spPr>
          <a:xfrm>
            <a:off x="521713" y="9495370"/>
            <a:ext cx="11696443" cy="646331"/>
          </a:xfrm>
          <a:prstGeom prst="rect">
            <a:avLst/>
          </a:prstGeom>
          <a:noFill/>
        </p:spPr>
        <p:txBody>
          <a:bodyPr wrap="square">
            <a:spAutoFit/>
          </a:bodyPr>
          <a:lstStyle/>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
        <p:nvSpPr>
          <p:cNvPr id="14" name="Title 1">
            <a:extLst>
              <a:ext uri="{FF2B5EF4-FFF2-40B4-BE49-F238E27FC236}">
                <a16:creationId xmlns:a16="http://schemas.microsoft.com/office/drawing/2014/main" xmlns="" id="{839CB496-B064-1976-8A73-F5C96C8179F1}"/>
              </a:ext>
            </a:extLst>
          </p:cNvPr>
          <p:cNvSpPr txBox="1">
            <a:spLocks/>
          </p:cNvSpPr>
          <p:nvPr userDrawn="1"/>
        </p:nvSpPr>
        <p:spPr>
          <a:xfrm>
            <a:off x="-513052" y="5737173"/>
            <a:ext cx="2907785" cy="1049867"/>
          </a:xfrm>
          <a:prstGeom prst="rect">
            <a:avLst/>
          </a:prstGeom>
        </p:spPr>
        <p:txBody>
          <a:bodyPr vert="horz" lIns="96809" tIns="48405" rIns="96809" bIns="4840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7834" rtl="0" eaLnBrk="1" fontAlgn="auto" latinLnBrk="0" hangingPunct="1">
              <a:lnSpc>
                <a:spcPct val="90000"/>
              </a:lnSpc>
              <a:spcBef>
                <a:spcPct val="0"/>
              </a:spcBef>
              <a:spcAft>
                <a:spcPts val="0"/>
              </a:spcAft>
              <a:buClrTx/>
              <a:buSzTx/>
              <a:buFontTx/>
              <a:buNone/>
              <a:tabLst/>
              <a:defRPr/>
            </a:pPr>
            <a:r>
              <a:rPr kumimoji="0" lang="en-US" sz="2542"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2"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596095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59819" y="2235533"/>
            <a:ext cx="6601628"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59819" y="4085600"/>
            <a:ext cx="5992339"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1684" y="4897035"/>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11"/>
          <p:cNvSpPr/>
          <p:nvPr/>
        </p:nvSpPr>
        <p:spPr>
          <a:xfrm rot="10800000">
            <a:off x="-419839" y="-232083"/>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11"/>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1"/>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1"/>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1963151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BBB9D1-BC64-AAD3-5991-EA9013A84725}"/>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xmlns="" id="{5B8D7546-81D8-0634-1206-B538D506D1A2}"/>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xmlns="" id="{C8242D05-38A9-A80C-DF50-9D4D362FEF0F}"/>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xmlns="" id="{5AA0D62B-C82C-F5EC-638B-C00334E53824}"/>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12/26/2025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8942BD92-B9C7-D5A6-D36F-DE42A717D126}"/>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8BF5341D-F378-21CA-7AD7-6675CFAF0D6E}"/>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pic>
        <p:nvPicPr>
          <p:cNvPr id="8" name="Picture 7">
            <a:extLst>
              <a:ext uri="{FF2B5EF4-FFF2-40B4-BE49-F238E27FC236}">
                <a16:creationId xmlns:a16="http://schemas.microsoft.com/office/drawing/2014/main" xmlns="" id="{1F4272BB-EB61-92E4-838F-4EB36C49EE1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47128" y="-221075"/>
            <a:ext cx="2180838" cy="2317405"/>
          </a:xfrm>
          <a:prstGeom prst="rect">
            <a:avLst/>
          </a:prstGeom>
        </p:spPr>
      </p:pic>
      <p:pic>
        <p:nvPicPr>
          <p:cNvPr id="9" name="Picture 8">
            <a:extLst>
              <a:ext uri="{FF2B5EF4-FFF2-40B4-BE49-F238E27FC236}">
                <a16:creationId xmlns:a16="http://schemas.microsoft.com/office/drawing/2014/main" xmlns="" id="{8AB87707-F837-92C2-2940-8E882B0CD2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2132" y="7175443"/>
            <a:ext cx="1819497" cy="2002485"/>
          </a:xfrm>
          <a:prstGeom prst="rect">
            <a:avLst/>
          </a:prstGeom>
        </p:spPr>
      </p:pic>
      <p:sp>
        <p:nvSpPr>
          <p:cNvPr id="10" name="TextBox 3">
            <a:extLst>
              <a:ext uri="{FF2B5EF4-FFF2-40B4-BE49-F238E27FC236}">
                <a16:creationId xmlns:a16="http://schemas.microsoft.com/office/drawing/2014/main" xmlns="" id="{EE3D732E-5C79-4C2B-0BB7-4BBA47F5F486}"/>
              </a:ext>
            </a:extLst>
          </p:cNvPr>
          <p:cNvSpPr txBox="1"/>
          <p:nvPr userDrawn="1"/>
        </p:nvSpPr>
        <p:spPr>
          <a:xfrm>
            <a:off x="3192482" y="8176684"/>
            <a:ext cx="6212776"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79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xmlns="" id="{CCDC9C97-0531-02BF-FDEC-24C654DAF368}"/>
              </a:ext>
            </a:extLst>
          </p:cNvPr>
          <p:cNvSpPr txBox="1">
            <a:spLocks/>
          </p:cNvSpPr>
          <p:nvPr userDrawn="1"/>
        </p:nvSpPr>
        <p:spPr>
          <a:xfrm>
            <a:off x="1431461" y="8883608"/>
            <a:ext cx="2180838" cy="787400"/>
          </a:xfrm>
          <a:prstGeom prst="rect">
            <a:avLst/>
          </a:prstGeom>
        </p:spPr>
        <p:txBody>
          <a:bodyPr vert="horz" lIns="91214" tIns="45607" rIns="91214" bIns="4560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2114" rtl="0" eaLnBrk="1" fontAlgn="auto" latinLnBrk="0" hangingPunct="1">
              <a:lnSpc>
                <a:spcPct val="90000"/>
              </a:lnSpc>
              <a:spcBef>
                <a:spcPct val="0"/>
              </a:spcBef>
              <a:spcAft>
                <a:spcPts val="0"/>
              </a:spcAft>
              <a:buClrTx/>
              <a:buSzTx/>
              <a:buFontTx/>
              <a:buNone/>
              <a:tabLst/>
              <a:defRPr/>
            </a:pPr>
            <a:r>
              <a:rPr kumimoji="0" lang="en-US" sz="3192"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192"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extBox 11">
            <a:extLst>
              <a:ext uri="{FF2B5EF4-FFF2-40B4-BE49-F238E27FC236}">
                <a16:creationId xmlns:a16="http://schemas.microsoft.com/office/drawing/2014/main" xmlns="" id="{6B41233F-280C-0A96-2A1A-C564A80FAC90}"/>
              </a:ext>
            </a:extLst>
          </p:cNvPr>
          <p:cNvSpPr txBox="1"/>
          <p:nvPr userDrawn="1"/>
        </p:nvSpPr>
        <p:spPr>
          <a:xfrm>
            <a:off x="-2615639" y="1912026"/>
            <a:ext cx="3317857" cy="553998"/>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993"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xmlns="" id="{C9E6C5AB-73CE-8452-252D-087F721EC615}"/>
              </a:ext>
            </a:extLst>
          </p:cNvPr>
          <p:cNvSpPr txBox="1"/>
          <p:nvPr userDrawn="1"/>
        </p:nvSpPr>
        <p:spPr>
          <a:xfrm>
            <a:off x="521713" y="9495370"/>
            <a:ext cx="11696443" cy="646331"/>
          </a:xfrm>
          <a:prstGeom prst="rect">
            <a:avLst/>
          </a:prstGeom>
          <a:noFill/>
        </p:spPr>
        <p:txBody>
          <a:bodyPr wrap="square">
            <a:spAutoFit/>
          </a:bodyPr>
          <a:lstStyle/>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
        <p:nvSpPr>
          <p:cNvPr id="14" name="Title 1">
            <a:extLst>
              <a:ext uri="{FF2B5EF4-FFF2-40B4-BE49-F238E27FC236}">
                <a16:creationId xmlns:a16="http://schemas.microsoft.com/office/drawing/2014/main" xmlns="" id="{839CB496-B064-1976-8A73-F5C96C8179F1}"/>
              </a:ext>
            </a:extLst>
          </p:cNvPr>
          <p:cNvSpPr txBox="1">
            <a:spLocks/>
          </p:cNvSpPr>
          <p:nvPr userDrawn="1"/>
        </p:nvSpPr>
        <p:spPr>
          <a:xfrm>
            <a:off x="-513052" y="5737173"/>
            <a:ext cx="2907785" cy="1049867"/>
          </a:xfrm>
          <a:prstGeom prst="rect">
            <a:avLst/>
          </a:prstGeom>
        </p:spPr>
        <p:txBody>
          <a:bodyPr vert="horz" lIns="96809" tIns="48405" rIns="96809" bIns="4840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7834" rtl="0" eaLnBrk="1" fontAlgn="auto" latinLnBrk="0" hangingPunct="1">
              <a:lnSpc>
                <a:spcPct val="90000"/>
              </a:lnSpc>
              <a:spcBef>
                <a:spcPct val="0"/>
              </a:spcBef>
              <a:spcAft>
                <a:spcPts val="0"/>
              </a:spcAft>
              <a:buClrTx/>
              <a:buSzTx/>
              <a:buFontTx/>
              <a:buNone/>
              <a:tabLst/>
              <a:defRPr/>
            </a:pPr>
            <a:r>
              <a:rPr kumimoji="0" lang="en-US" sz="2542"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2"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pic>
        <p:nvPicPr>
          <p:cNvPr id="15" name="Picture 14">
            <a:extLst>
              <a:ext uri="{FF2B5EF4-FFF2-40B4-BE49-F238E27FC236}">
                <a16:creationId xmlns:a16="http://schemas.microsoft.com/office/drawing/2014/main" xmlns="" id="{1F4272BB-EB61-92E4-838F-4EB36C49EE1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47128" y="-221075"/>
            <a:ext cx="2180838" cy="2317405"/>
          </a:xfrm>
          <a:prstGeom prst="rect">
            <a:avLst/>
          </a:prstGeom>
        </p:spPr>
      </p:pic>
      <p:pic>
        <p:nvPicPr>
          <p:cNvPr id="16" name="Picture 15">
            <a:extLst>
              <a:ext uri="{FF2B5EF4-FFF2-40B4-BE49-F238E27FC236}">
                <a16:creationId xmlns:a16="http://schemas.microsoft.com/office/drawing/2014/main" xmlns="" id="{8AB87707-F837-92C2-2940-8E882B0CD2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2132" y="7175443"/>
            <a:ext cx="1819497" cy="2002485"/>
          </a:xfrm>
          <a:prstGeom prst="rect">
            <a:avLst/>
          </a:prstGeom>
        </p:spPr>
      </p:pic>
      <p:sp>
        <p:nvSpPr>
          <p:cNvPr id="17" name="TextBox 3">
            <a:extLst>
              <a:ext uri="{FF2B5EF4-FFF2-40B4-BE49-F238E27FC236}">
                <a16:creationId xmlns:a16="http://schemas.microsoft.com/office/drawing/2014/main" xmlns="" id="{EE3D732E-5C79-4C2B-0BB7-4BBA47F5F486}"/>
              </a:ext>
            </a:extLst>
          </p:cNvPr>
          <p:cNvSpPr txBox="1"/>
          <p:nvPr userDrawn="1"/>
        </p:nvSpPr>
        <p:spPr>
          <a:xfrm>
            <a:off x="3192482" y="8176684"/>
            <a:ext cx="6212776"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79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9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79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79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79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xmlns="" id="{6B41233F-280C-0A96-2A1A-C564A80FAC90}"/>
              </a:ext>
            </a:extLst>
          </p:cNvPr>
          <p:cNvSpPr txBox="1"/>
          <p:nvPr userDrawn="1"/>
        </p:nvSpPr>
        <p:spPr>
          <a:xfrm>
            <a:off x="-2615639" y="1912026"/>
            <a:ext cx="3317857" cy="553998"/>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993"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993"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xmlns="" id="{C9E6C5AB-73CE-8452-252D-087F721EC615}"/>
              </a:ext>
            </a:extLst>
          </p:cNvPr>
          <p:cNvSpPr txBox="1"/>
          <p:nvPr userDrawn="1"/>
        </p:nvSpPr>
        <p:spPr>
          <a:xfrm>
            <a:off x="521713" y="9495370"/>
            <a:ext cx="11696443" cy="646331"/>
          </a:xfrm>
          <a:prstGeom prst="rect">
            <a:avLst/>
          </a:prstGeom>
          <a:noFill/>
        </p:spPr>
        <p:txBody>
          <a:bodyPr wrap="square">
            <a:spAutoFit/>
          </a:bodyPr>
          <a:lstStyle/>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2114" rtl="0" eaLnBrk="1" fontAlgn="auto" latinLnBrk="0" hangingPunct="1">
              <a:lnSpc>
                <a:spcPct val="100000"/>
              </a:lnSpc>
              <a:spcBef>
                <a:spcPts val="0"/>
              </a:spcBef>
              <a:spcAft>
                <a:spcPts val="0"/>
              </a:spcAft>
              <a:buClr>
                <a:srgbClr val="000000"/>
              </a:buClr>
              <a:buSzPts val="1100"/>
              <a:buFont typeface="Arial"/>
              <a:buNone/>
              <a:tabLst/>
              <a:defRPr/>
            </a:pPr>
            <a:r>
              <a:rPr kumimoji="0" lang="en-US" sz="1795"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
        <p:nvSpPr>
          <p:cNvPr id="20" name="Title 1">
            <a:extLst>
              <a:ext uri="{FF2B5EF4-FFF2-40B4-BE49-F238E27FC236}">
                <a16:creationId xmlns:a16="http://schemas.microsoft.com/office/drawing/2014/main" xmlns="" id="{839CB496-B064-1976-8A73-F5C96C8179F1}"/>
              </a:ext>
            </a:extLst>
          </p:cNvPr>
          <p:cNvSpPr txBox="1">
            <a:spLocks/>
          </p:cNvSpPr>
          <p:nvPr userDrawn="1"/>
        </p:nvSpPr>
        <p:spPr>
          <a:xfrm>
            <a:off x="-513052" y="5737173"/>
            <a:ext cx="2907785" cy="1049867"/>
          </a:xfrm>
          <a:prstGeom prst="rect">
            <a:avLst/>
          </a:prstGeom>
        </p:spPr>
        <p:txBody>
          <a:bodyPr vert="horz" lIns="96809" tIns="48405" rIns="96809" bIns="4840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7834" rtl="0" eaLnBrk="1" fontAlgn="auto" latinLnBrk="0" hangingPunct="1">
              <a:lnSpc>
                <a:spcPct val="90000"/>
              </a:lnSpc>
              <a:spcBef>
                <a:spcPct val="0"/>
              </a:spcBef>
              <a:spcAft>
                <a:spcPts val="0"/>
              </a:spcAft>
              <a:buClrTx/>
              <a:buSzTx/>
              <a:buFontTx/>
              <a:buNone/>
              <a:tabLst/>
              <a:defRPr/>
            </a:pPr>
            <a:r>
              <a:rPr kumimoji="0" lang="en-US" sz="2542"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2"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pic>
        <p:nvPicPr>
          <p:cNvPr id="21" name="Picture 20"/>
          <p:cNvPicPr>
            <a:picLocks noChangeAspect="1"/>
          </p:cNvPicPr>
          <p:nvPr userDrawn="1"/>
        </p:nvPicPr>
        <p:blipFill>
          <a:blip r:embed="rId5"/>
          <a:stretch>
            <a:fillRect/>
          </a:stretch>
        </p:blipFill>
        <p:spPr>
          <a:xfrm>
            <a:off x="3819132" y="6464235"/>
            <a:ext cx="4713120" cy="1219306"/>
          </a:xfrm>
          <a:prstGeom prst="rect">
            <a:avLst/>
          </a:prstGeom>
        </p:spPr>
      </p:pic>
    </p:spTree>
    <p:extLst>
      <p:ext uri="{BB962C8B-B14F-4D97-AF65-F5344CB8AC3E}">
        <p14:creationId xmlns:p14="http://schemas.microsoft.com/office/powerpoint/2010/main" val="581420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5A431A-B129-6C28-90BB-2262F70CC909}"/>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AEC6A90-785D-E22D-4214-52EE2BD4A0A8}"/>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7066FD-BDAA-C634-9339-9AAA64BA0016}"/>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12/26/2025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DD25B28-881C-2F14-0AAF-8645F0564977}"/>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C98633F-464E-B9BB-F706-3E9EF3F0AD16}"/>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1092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ECE6A16-97D9-A55F-E58F-D936B6F791C0}"/>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772DA80-3DEA-1583-23C3-71EB3DBDA386}"/>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7013D1-250A-BCC3-FFFF-BA2308416BA2}"/>
              </a:ext>
            </a:extLst>
          </p:cNvPr>
          <p:cNvSpPr>
            <a:spLocks noGrp="1"/>
          </p:cNvSpPr>
          <p:nvPr>
            <p:ph type="dt" sz="half" idx="10"/>
          </p:nvPr>
        </p:nvSpPr>
        <p:spPr>
          <a:xfrm>
            <a:off x="836126" y="6356351"/>
            <a:ext cx="2736414" cy="365125"/>
          </a:xfrm>
          <a:prstGeom prst="rect">
            <a:avLst/>
          </a:prstGeom>
        </p:spPr>
        <p:txBody>
          <a:bodyPr/>
          <a:lstStyle/>
          <a:p>
            <a:pPr defTabSz="912114">
              <a:buClrTx/>
              <a:defRPr/>
            </a:pPr>
            <a:fld id="{6A5E93BE-C793-4D7B-BCFB-7C8CFCF1D475}" type="datetimeFigureOut">
              <a:rPr lang="en-US" kern="1200" smtClean="0">
                <a:solidFill>
                  <a:prstClr val="black">
                    <a:tint val="75000"/>
                  </a:prstClr>
                </a:solidFill>
                <a:latin typeface="Calibri" panose="020F0502020204030204"/>
                <a:ea typeface="+mn-ea"/>
                <a:cs typeface="+mn-cs"/>
              </a:rPr>
              <a:pPr defTabSz="912114">
                <a:buClrTx/>
                <a:defRPr/>
              </a:pPr>
              <a:t>12/26/2025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A394F21-653F-4793-DAB6-395FF04447C6}"/>
              </a:ext>
            </a:extLst>
          </p:cNvPr>
          <p:cNvSpPr>
            <a:spLocks noGrp="1"/>
          </p:cNvSpPr>
          <p:nvPr>
            <p:ph type="ftr" sz="quarter" idx="11"/>
          </p:nvPr>
        </p:nvSpPr>
        <p:spPr>
          <a:xfrm>
            <a:off x="4028609" y="6356351"/>
            <a:ext cx="4104620" cy="365125"/>
          </a:xfrm>
          <a:prstGeom prst="rect">
            <a:avLst/>
          </a:prstGeom>
        </p:spPr>
        <p:txBody>
          <a:bodyPr/>
          <a:lstStyle/>
          <a:p>
            <a:pPr defTabSz="912114">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FF22791D-AD9E-48FD-4D4B-8591124BED7A}"/>
              </a:ext>
            </a:extLst>
          </p:cNvPr>
          <p:cNvSpPr>
            <a:spLocks noGrp="1"/>
          </p:cNvSpPr>
          <p:nvPr>
            <p:ph type="sldNum" sz="quarter" idx="12"/>
          </p:nvPr>
        </p:nvSpPr>
        <p:spPr>
          <a:xfrm>
            <a:off x="8589298" y="6356351"/>
            <a:ext cx="2736414" cy="365125"/>
          </a:xfrm>
          <a:prstGeom prst="rect">
            <a:avLst/>
          </a:prstGeom>
        </p:spPr>
        <p:txBody>
          <a:bodyPr/>
          <a:lstStyle/>
          <a:p>
            <a:pPr defTabSz="912114">
              <a:buClrTx/>
              <a:defRPr/>
            </a:pPr>
            <a:fld id="{8C089F3A-CEF0-456F-8C9C-1EF8662096C9}" type="slidenum">
              <a:rPr lang="en-US" kern="1200" smtClean="0">
                <a:solidFill>
                  <a:prstClr val="black">
                    <a:tint val="75000"/>
                  </a:prstClr>
                </a:solidFill>
                <a:latin typeface="Calibri" panose="020F0502020204030204"/>
                <a:ea typeface="+mn-ea"/>
                <a:cs typeface="+mn-cs"/>
              </a:rPr>
              <a:pPr defTabSz="912114">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73243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314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939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6069" y="1420283"/>
            <a:ext cx="5168781"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2138" y="2590800"/>
            <a:ext cx="4256643" cy="1168400"/>
          </a:xfrm>
          <a:prstGeom prst="rect">
            <a:avLst/>
          </a:prstGeom>
        </p:spPr>
        <p:txBody>
          <a:bodyPr/>
          <a:lstStyle>
            <a:lvl1pPr marL="0" indent="0" algn="ctr">
              <a:buNone/>
              <a:defRPr>
                <a:solidFill>
                  <a:schemeClr val="tx1">
                    <a:tint val="75000"/>
                  </a:schemeClr>
                </a:solidFill>
              </a:defRPr>
            </a:lvl1pPr>
            <a:lvl2pPr marL="304053" indent="0" algn="ctr">
              <a:buNone/>
              <a:defRPr>
                <a:solidFill>
                  <a:schemeClr val="tx1">
                    <a:tint val="75000"/>
                  </a:schemeClr>
                </a:solidFill>
              </a:defRPr>
            </a:lvl2pPr>
            <a:lvl3pPr marL="608106" indent="0" algn="ctr">
              <a:buNone/>
              <a:defRPr>
                <a:solidFill>
                  <a:schemeClr val="tx1">
                    <a:tint val="75000"/>
                  </a:schemeClr>
                </a:solidFill>
              </a:defRPr>
            </a:lvl3pPr>
            <a:lvl4pPr marL="912160" indent="0" algn="ctr">
              <a:buNone/>
              <a:defRPr>
                <a:solidFill>
                  <a:schemeClr val="tx1">
                    <a:tint val="75000"/>
                  </a:schemeClr>
                </a:solidFill>
              </a:defRPr>
            </a:lvl4pPr>
            <a:lvl5pPr marL="1216213" indent="0" algn="ctr">
              <a:buNone/>
              <a:defRPr>
                <a:solidFill>
                  <a:schemeClr val="tx1">
                    <a:tint val="75000"/>
                  </a:schemeClr>
                </a:solidFill>
              </a:defRPr>
            </a:lvl5pPr>
            <a:lvl6pPr marL="1520266" indent="0" algn="ctr">
              <a:buNone/>
              <a:defRPr>
                <a:solidFill>
                  <a:schemeClr val="tx1">
                    <a:tint val="75000"/>
                  </a:schemeClr>
                </a:solidFill>
              </a:defRPr>
            </a:lvl6pPr>
            <a:lvl7pPr marL="1824319" indent="0" algn="ctr">
              <a:buNone/>
              <a:defRPr>
                <a:solidFill>
                  <a:schemeClr val="tx1">
                    <a:tint val="75000"/>
                  </a:schemeClr>
                </a:solidFill>
              </a:defRPr>
            </a:lvl7pPr>
            <a:lvl8pPr marL="2128373" indent="0" algn="ctr">
              <a:buNone/>
              <a:defRPr>
                <a:solidFill>
                  <a:schemeClr val="tx1">
                    <a:tint val="75000"/>
                  </a:schemeClr>
                </a:solidFill>
              </a:defRPr>
            </a:lvl8pPr>
            <a:lvl9pPr marL="24324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77648" y="4237568"/>
            <a:ext cx="1925624"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3104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046" y="183092"/>
            <a:ext cx="5472827"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046" y="1066801"/>
            <a:ext cx="5472827"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77648" y="4237568"/>
            <a:ext cx="1925624"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4859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0351" y="2937934"/>
            <a:ext cx="5168781" cy="908050"/>
          </a:xfrm>
          <a:prstGeom prst="rect">
            <a:avLst/>
          </a:prstGeom>
        </p:spPr>
        <p:txBody>
          <a:bodyPr anchor="t"/>
          <a:lstStyle>
            <a:lvl1pPr algn="l">
              <a:defRPr sz="2660" b="1" cap="all"/>
            </a:lvl1pPr>
          </a:lstStyle>
          <a:p>
            <a:r>
              <a:rPr lang="en-US"/>
              <a:t>Click to edit Master title style</a:t>
            </a:r>
          </a:p>
        </p:txBody>
      </p:sp>
      <p:sp>
        <p:nvSpPr>
          <p:cNvPr id="3" name="Text Placeholder 2"/>
          <p:cNvSpPr>
            <a:spLocks noGrp="1"/>
          </p:cNvSpPr>
          <p:nvPr>
            <p:ph type="body" idx="1"/>
          </p:nvPr>
        </p:nvSpPr>
        <p:spPr>
          <a:xfrm>
            <a:off x="480351" y="1937810"/>
            <a:ext cx="5168781" cy="1000125"/>
          </a:xfrm>
          <a:prstGeom prst="rect">
            <a:avLst/>
          </a:prstGeom>
        </p:spPr>
        <p:txBody>
          <a:bodyPr anchor="b"/>
          <a:lstStyle>
            <a:lvl1pPr marL="0" indent="0">
              <a:buNone/>
              <a:defRPr sz="1330">
                <a:solidFill>
                  <a:schemeClr val="tx1">
                    <a:tint val="75000"/>
                  </a:schemeClr>
                </a:solidFill>
              </a:defRPr>
            </a:lvl1pPr>
            <a:lvl2pPr marL="304053" indent="0">
              <a:buNone/>
              <a:defRPr sz="1197">
                <a:solidFill>
                  <a:schemeClr val="tx1">
                    <a:tint val="75000"/>
                  </a:schemeClr>
                </a:solidFill>
              </a:defRPr>
            </a:lvl2pPr>
            <a:lvl3pPr marL="608106" indent="0">
              <a:buNone/>
              <a:defRPr sz="1064">
                <a:solidFill>
                  <a:schemeClr val="tx1">
                    <a:tint val="75000"/>
                  </a:schemeClr>
                </a:solidFill>
              </a:defRPr>
            </a:lvl3pPr>
            <a:lvl4pPr marL="912160" indent="0">
              <a:buNone/>
              <a:defRPr sz="931">
                <a:solidFill>
                  <a:schemeClr val="tx1">
                    <a:tint val="75000"/>
                  </a:schemeClr>
                </a:solidFill>
              </a:defRPr>
            </a:lvl4pPr>
            <a:lvl5pPr marL="1216213" indent="0">
              <a:buNone/>
              <a:defRPr sz="931">
                <a:solidFill>
                  <a:schemeClr val="tx1">
                    <a:tint val="75000"/>
                  </a:schemeClr>
                </a:solidFill>
              </a:defRPr>
            </a:lvl5pPr>
            <a:lvl6pPr marL="1520266" indent="0">
              <a:buNone/>
              <a:defRPr sz="931">
                <a:solidFill>
                  <a:schemeClr val="tx1">
                    <a:tint val="75000"/>
                  </a:schemeClr>
                </a:solidFill>
              </a:defRPr>
            </a:lvl6pPr>
            <a:lvl7pPr marL="1824319" indent="0">
              <a:buNone/>
              <a:defRPr sz="931">
                <a:solidFill>
                  <a:schemeClr val="tx1">
                    <a:tint val="75000"/>
                  </a:schemeClr>
                </a:solidFill>
              </a:defRPr>
            </a:lvl7pPr>
            <a:lvl8pPr marL="2128373" indent="0">
              <a:buNone/>
              <a:defRPr sz="931">
                <a:solidFill>
                  <a:schemeClr val="tx1">
                    <a:tint val="75000"/>
                  </a:schemeClr>
                </a:solidFill>
              </a:defRPr>
            </a:lvl8pPr>
            <a:lvl9pPr marL="2432426" indent="0">
              <a:buNone/>
              <a:defRPr sz="93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046" y="4237568"/>
            <a:ext cx="1418881"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77648" y="4237568"/>
            <a:ext cx="1925624"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57992" y="4237568"/>
            <a:ext cx="1418881"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429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4.jp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pic>
        <p:nvPicPr>
          <p:cNvPr id="2" name="Picture 1" descr="A group of kids camping in the woods&#10;&#10;Description automatically generated">
            <a:extLst>
              <a:ext uri="{FF2B5EF4-FFF2-40B4-BE49-F238E27FC236}">
                <a16:creationId xmlns:a16="http://schemas.microsoft.com/office/drawing/2014/main" xmlns="" id="{3FE4DE91-CDF4-630A-AB6E-3789062B456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Top Corners Rounded 2">
            <a:extLst>
              <a:ext uri="{FF2B5EF4-FFF2-40B4-BE49-F238E27FC236}">
                <a16:creationId xmlns:a16="http://schemas.microsoft.com/office/drawing/2014/main" xmlns="" id="{9F48C346-E572-DC93-FB22-CDF856D266D7}"/>
              </a:ext>
            </a:extLst>
          </p:cNvPr>
          <p:cNvSpPr/>
          <p:nvPr userDrawn="1"/>
        </p:nvSpPr>
        <p:spPr>
          <a:xfrm>
            <a:off x="238539" y="248478"/>
            <a:ext cx="11688418" cy="6182139"/>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descr="A round pink circle with white text and a black background&#10;&#10;AI-generated content may be incorrect.">
            <a:extLst>
              <a:ext uri="{FF2B5EF4-FFF2-40B4-BE49-F238E27FC236}">
                <a16:creationId xmlns:a16="http://schemas.microsoft.com/office/drawing/2014/main" xmlns="" id="{61ED9E2C-882A-7099-185A-1A5C81C52F2D}"/>
              </a:ext>
            </a:extLst>
          </p:cNvPr>
          <p:cNvPicPr>
            <a:picLocks noChangeAspect="1"/>
          </p:cNvPicPr>
          <p:nvPr userDrawn="1"/>
        </p:nvPicPr>
        <p:blipFill>
          <a:blip r:embed="rId9"/>
          <a:stretch>
            <a:fillRect/>
          </a:stretch>
        </p:blipFill>
        <p:spPr>
          <a:xfrm>
            <a:off x="-1692165" y="122812"/>
            <a:ext cx="1546064" cy="1546064"/>
          </a:xfrm>
          <a:prstGeom prst="rect">
            <a:avLst/>
          </a:prstGeom>
        </p:spPr>
      </p:pic>
    </p:spTree>
  </p:cSld>
  <p:clrMap bg1="lt1" tx1="dk1" bg2="dk2" tx2="lt2" accent1="accent1" accent2="accent2" accent3="accent3" accent4="accent4" accent5="accent5" accent6="accent6" hlink="hlink" folHlink="folHlink"/>
  <p:sldLayoutIdLst>
    <p:sldLayoutId id="2147483667" r:id="rId1"/>
    <p:sldLayoutId id="2147483675" r:id="rId2"/>
    <p:sldLayoutId id="2147483676" r:id="rId3"/>
    <p:sldLayoutId id="2147483677" r:id="rId4"/>
    <p:sldLayoutId id="2147483682" r:id="rId5"/>
    <p:sldLayoutId id="214748368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8E9F0140-46ED-A5BC-C883-D7609F323E93}"/>
              </a:ext>
            </a:extLst>
          </p:cNvPr>
          <p:cNvPicPr>
            <a:picLocks noChangeAspect="1"/>
          </p:cNvPicPr>
          <p:nvPr userDrawn="1"/>
        </p:nvPicPr>
        <p:blipFill>
          <a:blip r:embed="rId13"/>
          <a:stretch>
            <a:fillRect/>
          </a:stretch>
        </p:blipFill>
        <p:spPr>
          <a:xfrm>
            <a:off x="-1692165" y="122812"/>
            <a:ext cx="1546064" cy="1546064"/>
          </a:xfrm>
          <a:prstGeom prst="rect">
            <a:avLst/>
          </a:prstGeom>
        </p:spPr>
      </p:pic>
    </p:spTree>
    <p:extLst>
      <p:ext uri="{BB962C8B-B14F-4D97-AF65-F5344CB8AC3E}">
        <p14:creationId xmlns:p14="http://schemas.microsoft.com/office/powerpoint/2010/main" val="23218001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8106" rtl="0" eaLnBrk="1" latinLnBrk="0" hangingPunct="1">
        <a:spcBef>
          <a:spcPct val="0"/>
        </a:spcBef>
        <a:buNone/>
        <a:defRPr sz="2926" kern="1200">
          <a:solidFill>
            <a:schemeClr val="tx1"/>
          </a:solidFill>
          <a:latin typeface="+mj-lt"/>
          <a:ea typeface="+mj-ea"/>
          <a:cs typeface="+mj-cs"/>
        </a:defRPr>
      </a:lvl1pPr>
    </p:titleStyle>
    <p:bodyStyle>
      <a:lvl1pPr marL="228039" indent="-228039" algn="l" defTabSz="608106" rtl="0" eaLnBrk="1" latinLnBrk="0" hangingPunct="1">
        <a:spcBef>
          <a:spcPct val="20000"/>
        </a:spcBef>
        <a:buFont typeface="Arial" pitchFamily="34" charset="0"/>
        <a:buChar char="•"/>
        <a:defRPr sz="2128" kern="1200">
          <a:solidFill>
            <a:schemeClr val="tx1"/>
          </a:solidFill>
          <a:latin typeface="+mn-lt"/>
          <a:ea typeface="+mn-ea"/>
          <a:cs typeface="+mn-cs"/>
        </a:defRPr>
      </a:lvl1pPr>
      <a:lvl2pPr marL="494087" indent="-190034" algn="l" defTabSz="608106" rtl="0" eaLnBrk="1" latinLnBrk="0" hangingPunct="1">
        <a:spcBef>
          <a:spcPct val="20000"/>
        </a:spcBef>
        <a:buFont typeface="Arial" pitchFamily="34" charset="0"/>
        <a:buChar char="–"/>
        <a:defRPr sz="1862" kern="1200">
          <a:solidFill>
            <a:schemeClr val="tx1"/>
          </a:solidFill>
          <a:latin typeface="+mn-lt"/>
          <a:ea typeface="+mn-ea"/>
          <a:cs typeface="+mn-cs"/>
        </a:defRPr>
      </a:lvl2pPr>
      <a:lvl3pPr marL="760133" indent="-152027" algn="l" defTabSz="608106" rtl="0" eaLnBrk="1" latinLnBrk="0" hangingPunct="1">
        <a:spcBef>
          <a:spcPct val="20000"/>
        </a:spcBef>
        <a:buFont typeface="Arial" pitchFamily="34" charset="0"/>
        <a:buChar char="•"/>
        <a:defRPr sz="1596" kern="1200">
          <a:solidFill>
            <a:schemeClr val="tx1"/>
          </a:solidFill>
          <a:latin typeface="+mn-lt"/>
          <a:ea typeface="+mn-ea"/>
          <a:cs typeface="+mn-cs"/>
        </a:defRPr>
      </a:lvl3pPr>
      <a:lvl4pPr marL="1064186"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4pPr>
      <a:lvl5pPr marL="1368240"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5pPr>
      <a:lvl6pPr marL="1672293"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6pPr>
      <a:lvl7pPr marL="1976346"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7pPr>
      <a:lvl8pPr marL="2280399"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8pPr>
      <a:lvl9pPr marL="2584453"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9pPr>
    </p:bodyStyle>
    <p:otherStyle>
      <a:defPPr>
        <a:defRPr lang="en-US"/>
      </a:defPPr>
      <a:lvl1pPr marL="0" algn="l" defTabSz="608106" rtl="0" eaLnBrk="1" latinLnBrk="0" hangingPunct="1">
        <a:defRPr sz="1197" kern="1200">
          <a:solidFill>
            <a:schemeClr val="tx1"/>
          </a:solidFill>
          <a:latin typeface="+mn-lt"/>
          <a:ea typeface="+mn-ea"/>
          <a:cs typeface="+mn-cs"/>
        </a:defRPr>
      </a:lvl1pPr>
      <a:lvl2pPr marL="304053" algn="l" defTabSz="608106" rtl="0" eaLnBrk="1" latinLnBrk="0" hangingPunct="1">
        <a:defRPr sz="1197" kern="1200">
          <a:solidFill>
            <a:schemeClr val="tx1"/>
          </a:solidFill>
          <a:latin typeface="+mn-lt"/>
          <a:ea typeface="+mn-ea"/>
          <a:cs typeface="+mn-cs"/>
        </a:defRPr>
      </a:lvl2pPr>
      <a:lvl3pPr marL="608106" algn="l" defTabSz="608106" rtl="0" eaLnBrk="1" latinLnBrk="0" hangingPunct="1">
        <a:defRPr sz="1197" kern="1200">
          <a:solidFill>
            <a:schemeClr val="tx1"/>
          </a:solidFill>
          <a:latin typeface="+mn-lt"/>
          <a:ea typeface="+mn-ea"/>
          <a:cs typeface="+mn-cs"/>
        </a:defRPr>
      </a:lvl3pPr>
      <a:lvl4pPr marL="912160" algn="l" defTabSz="608106" rtl="0" eaLnBrk="1" latinLnBrk="0" hangingPunct="1">
        <a:defRPr sz="1197" kern="1200">
          <a:solidFill>
            <a:schemeClr val="tx1"/>
          </a:solidFill>
          <a:latin typeface="+mn-lt"/>
          <a:ea typeface="+mn-ea"/>
          <a:cs typeface="+mn-cs"/>
        </a:defRPr>
      </a:lvl4pPr>
      <a:lvl5pPr marL="1216213" algn="l" defTabSz="608106" rtl="0" eaLnBrk="1" latinLnBrk="0" hangingPunct="1">
        <a:defRPr sz="1197" kern="1200">
          <a:solidFill>
            <a:schemeClr val="tx1"/>
          </a:solidFill>
          <a:latin typeface="+mn-lt"/>
          <a:ea typeface="+mn-ea"/>
          <a:cs typeface="+mn-cs"/>
        </a:defRPr>
      </a:lvl5pPr>
      <a:lvl6pPr marL="1520266" algn="l" defTabSz="608106" rtl="0" eaLnBrk="1" latinLnBrk="0" hangingPunct="1">
        <a:defRPr sz="1197" kern="1200">
          <a:solidFill>
            <a:schemeClr val="tx1"/>
          </a:solidFill>
          <a:latin typeface="+mn-lt"/>
          <a:ea typeface="+mn-ea"/>
          <a:cs typeface="+mn-cs"/>
        </a:defRPr>
      </a:lvl6pPr>
      <a:lvl7pPr marL="1824319" algn="l" defTabSz="608106" rtl="0" eaLnBrk="1" latinLnBrk="0" hangingPunct="1">
        <a:defRPr sz="1197" kern="1200">
          <a:solidFill>
            <a:schemeClr val="tx1"/>
          </a:solidFill>
          <a:latin typeface="+mn-lt"/>
          <a:ea typeface="+mn-ea"/>
          <a:cs typeface="+mn-cs"/>
        </a:defRPr>
      </a:lvl7pPr>
      <a:lvl8pPr marL="2128373" algn="l" defTabSz="608106" rtl="0" eaLnBrk="1" latinLnBrk="0" hangingPunct="1">
        <a:defRPr sz="1197" kern="1200">
          <a:solidFill>
            <a:schemeClr val="tx1"/>
          </a:solidFill>
          <a:latin typeface="+mn-lt"/>
          <a:ea typeface="+mn-ea"/>
          <a:cs typeface="+mn-cs"/>
        </a:defRPr>
      </a:lvl8pPr>
      <a:lvl9pPr marL="2432426" algn="l" defTabSz="608106" rtl="0" eaLnBrk="1" latinLnBrk="0" hangingPunct="1">
        <a:defRPr sz="11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885DD83-A175-5DBA-D836-1152EEBA4907}"/>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6C16619F-AF92-769C-0543-3E646F15CF9A}"/>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CF37D99-9D91-E339-E97C-642062EBCB40}"/>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82000"/>
                  </a:schemeClr>
                </a:solidFill>
              </a:defRPr>
            </a:lvl1pPr>
          </a:lstStyle>
          <a:p>
            <a:fld id="{F5AF55A9-7CCE-4AA3-956C-29F5D414CA75}" type="datetimeFigureOut">
              <a:rPr lang="vi-VN" smtClean="0"/>
              <a:t>26/12/2025</a:t>
            </a:fld>
            <a:endParaRPr lang="vi-VN"/>
          </a:p>
        </p:txBody>
      </p:sp>
      <p:sp>
        <p:nvSpPr>
          <p:cNvPr id="5" name="Footer Placeholder 4">
            <a:extLst>
              <a:ext uri="{FF2B5EF4-FFF2-40B4-BE49-F238E27FC236}">
                <a16:creationId xmlns:a16="http://schemas.microsoft.com/office/drawing/2014/main" xmlns="" id="{778F3842-0D07-C4B3-74EB-1379B58A811B}"/>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79CF46B5-1EE0-FE69-2A21-B172394B0AA6}"/>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82000"/>
                  </a:schemeClr>
                </a:solidFill>
              </a:defRPr>
            </a:lvl1pPr>
          </a:lstStyle>
          <a:p>
            <a:fld id="{F8052476-F8EA-41F0-9E3E-1366F71E7043}" type="slidenum">
              <a:rPr lang="vi-VN" smtClean="0"/>
              <a:t>‹#›</a:t>
            </a:fld>
            <a:endParaRPr lang="vi-VN"/>
          </a:p>
        </p:txBody>
      </p:sp>
      <p:pic>
        <p:nvPicPr>
          <p:cNvPr id="8" name="Picture 7" descr="A round pink circle with white text and a black background&#10;&#10;AI-generated content may be incorrect.">
            <a:extLst>
              <a:ext uri="{FF2B5EF4-FFF2-40B4-BE49-F238E27FC236}">
                <a16:creationId xmlns:a16="http://schemas.microsoft.com/office/drawing/2014/main" xmlns="" id="{A7DF3E3A-AD76-0C7E-91F0-2D274AE23C89}"/>
              </a:ext>
            </a:extLst>
          </p:cNvPr>
          <p:cNvPicPr>
            <a:picLocks noChangeAspect="1"/>
          </p:cNvPicPr>
          <p:nvPr userDrawn="1"/>
        </p:nvPicPr>
        <p:blipFill>
          <a:blip r:embed="rId13"/>
          <a:stretch>
            <a:fillRect/>
          </a:stretch>
        </p:blipFill>
        <p:spPr>
          <a:xfrm>
            <a:off x="-1692165" y="122812"/>
            <a:ext cx="1546064" cy="1546064"/>
          </a:xfrm>
          <a:prstGeom prst="rect">
            <a:avLst/>
          </a:prstGeom>
        </p:spPr>
      </p:pic>
    </p:spTree>
    <p:extLst>
      <p:ext uri="{BB962C8B-B14F-4D97-AF65-F5344CB8AC3E}">
        <p14:creationId xmlns:p14="http://schemas.microsoft.com/office/powerpoint/2010/main" val="118323545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vi-V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3" y="274640"/>
            <a:ext cx="10945654"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8093" y="1600203"/>
            <a:ext cx="10945654"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8093" y="6356354"/>
            <a:ext cx="2837762" cy="365125"/>
          </a:xfrm>
          <a:prstGeom prst="rect">
            <a:avLst/>
          </a:prstGeom>
        </p:spPr>
        <p:txBody>
          <a:bodyPr vert="horz" lIns="91436" tIns="45718" rIns="91436" bIns="45718" rtlCol="0" anchor="ctr"/>
          <a:lstStyle>
            <a:lvl1pPr algn="l">
              <a:defRPr sz="1596">
                <a:solidFill>
                  <a:schemeClr val="tx1">
                    <a:tint val="75000"/>
                  </a:schemeClr>
                </a:solidFill>
                <a:latin typeface="字魂59号-创粗黑" panose="00000500000000000000" pitchFamily="2" charset="-122"/>
              </a:defRPr>
            </a:lvl1pPr>
          </a:lstStyle>
          <a:p>
            <a:pPr>
              <a:defRPr/>
            </a:pPr>
            <a:fld id="{9196EC2F-0988-4314-AD4B-24FF16D7B45E}" type="datetime1">
              <a:rPr lang="en-US" altLang="zh-CN" smtClean="0">
                <a:solidFill>
                  <a:prstClr val="black">
                    <a:tint val="75000"/>
                  </a:prstClr>
                </a:solidFill>
              </a:rPr>
              <a:pPr>
                <a:defRPr/>
              </a:pPr>
              <a:t>12/26/2025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55296" y="6356354"/>
            <a:ext cx="3851249" cy="365125"/>
          </a:xfrm>
          <a:prstGeom prst="rect">
            <a:avLst/>
          </a:prstGeom>
        </p:spPr>
        <p:txBody>
          <a:bodyPr vert="horz" lIns="91436" tIns="45718" rIns="91436" bIns="45718" rtlCol="0" anchor="ctr"/>
          <a:lstStyle>
            <a:lvl1pPr algn="ctr">
              <a:defRPr sz="1596">
                <a:solidFill>
                  <a:schemeClr val="tx1">
                    <a:tint val="75000"/>
                  </a:schemeClr>
                </a:solidFill>
                <a:latin typeface="字魂59号-创粗黑"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15985" y="6356354"/>
            <a:ext cx="2837762" cy="365125"/>
          </a:xfrm>
          <a:prstGeom prst="rect">
            <a:avLst/>
          </a:prstGeom>
        </p:spPr>
        <p:txBody>
          <a:bodyPr vert="horz" lIns="91436" tIns="45718" rIns="91436" bIns="45718" rtlCol="0" anchor="ctr"/>
          <a:lstStyle>
            <a:lvl1pPr algn="r">
              <a:defRPr sz="1596">
                <a:solidFill>
                  <a:schemeClr val="tx1">
                    <a:tint val="75000"/>
                  </a:schemeClr>
                </a:solidFill>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093841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lvl1pPr algn="ctr" defTabSz="1215879" rtl="0" eaLnBrk="1" latinLnBrk="0" hangingPunct="1">
        <a:spcBef>
          <a:spcPct val="0"/>
        </a:spcBef>
        <a:buNone/>
        <a:defRPr sz="5884" kern="1200">
          <a:solidFill>
            <a:schemeClr val="tx1"/>
          </a:solidFill>
          <a:latin typeface="字魂59号-创粗黑" panose="00000500000000000000" pitchFamily="2" charset="-122"/>
          <a:ea typeface="+mj-ea"/>
          <a:cs typeface="+mj-cs"/>
        </a:defRPr>
      </a:lvl1pPr>
    </p:titleStyle>
    <p:bodyStyle>
      <a:lvl1pPr marL="455955" indent="-455955" algn="l" defTabSz="1215879" rtl="0" eaLnBrk="1" latinLnBrk="0" hangingPunct="1">
        <a:spcBef>
          <a:spcPct val="20000"/>
        </a:spcBef>
        <a:buFont typeface="Arial" pitchFamily="34" charset="0"/>
        <a:buChar char="•"/>
        <a:defRPr sz="4288" kern="1200">
          <a:solidFill>
            <a:schemeClr val="tx1"/>
          </a:solidFill>
          <a:latin typeface="字魂59号-创粗黑" panose="00000500000000000000" pitchFamily="2" charset="-122"/>
          <a:ea typeface="+mn-ea"/>
          <a:cs typeface="+mn-cs"/>
        </a:defRPr>
      </a:lvl1pPr>
      <a:lvl2pPr marL="987901" indent="-379962" algn="l" defTabSz="1215879" rtl="0" eaLnBrk="1" latinLnBrk="0" hangingPunct="1">
        <a:spcBef>
          <a:spcPct val="20000"/>
        </a:spcBef>
        <a:buFont typeface="Arial" pitchFamily="34" charset="0"/>
        <a:buChar char="–"/>
        <a:defRPr sz="3790" kern="1200">
          <a:solidFill>
            <a:schemeClr val="tx1"/>
          </a:solidFill>
          <a:latin typeface="字魂59号-创粗黑" panose="00000500000000000000" pitchFamily="2" charset="-122"/>
          <a:ea typeface="+mn-ea"/>
          <a:cs typeface="+mn-cs"/>
        </a:defRPr>
      </a:lvl2pPr>
      <a:lvl3pPr marL="1519848" indent="-303969" algn="l" defTabSz="1215879" rtl="0" eaLnBrk="1" latinLnBrk="0" hangingPunct="1">
        <a:spcBef>
          <a:spcPct val="20000"/>
        </a:spcBef>
        <a:buFont typeface="Arial" pitchFamily="34" charset="0"/>
        <a:buChar char="•"/>
        <a:defRPr sz="3191" kern="1200">
          <a:solidFill>
            <a:schemeClr val="tx1"/>
          </a:solidFill>
          <a:latin typeface="字魂59号-创粗黑" panose="00000500000000000000" pitchFamily="2" charset="-122"/>
          <a:ea typeface="+mn-ea"/>
          <a:cs typeface="+mn-cs"/>
        </a:defRPr>
      </a:lvl3pPr>
      <a:lvl4pPr marL="2127787" indent="-303969" algn="l" defTabSz="1215879" rtl="0" eaLnBrk="1" latinLnBrk="0" hangingPunct="1">
        <a:spcBef>
          <a:spcPct val="20000"/>
        </a:spcBef>
        <a:buFont typeface="Arial" pitchFamily="34" charset="0"/>
        <a:buChar char="–"/>
        <a:defRPr sz="2692" kern="1200">
          <a:solidFill>
            <a:schemeClr val="tx1"/>
          </a:solidFill>
          <a:latin typeface="字魂59号-创粗黑" panose="00000500000000000000" pitchFamily="2" charset="-122"/>
          <a:ea typeface="+mn-ea"/>
          <a:cs typeface="+mn-cs"/>
        </a:defRPr>
      </a:lvl4pPr>
      <a:lvl5pPr marL="2735726" indent="-303969" algn="l" defTabSz="1215879" rtl="0" eaLnBrk="1" latinLnBrk="0" hangingPunct="1">
        <a:spcBef>
          <a:spcPct val="20000"/>
        </a:spcBef>
        <a:buFont typeface="Arial" pitchFamily="34" charset="0"/>
        <a:buChar char="»"/>
        <a:defRPr sz="2692" kern="1200">
          <a:solidFill>
            <a:schemeClr val="tx1"/>
          </a:solidFill>
          <a:latin typeface="字魂59号-创粗黑" panose="00000500000000000000" pitchFamily="2" charset="-122"/>
          <a:ea typeface="+mn-ea"/>
          <a:cs typeface="+mn-cs"/>
        </a:defRPr>
      </a:lvl5pPr>
      <a:lvl6pPr marL="3343665" indent="-303969" algn="l" defTabSz="1215879" rtl="0" eaLnBrk="1" latinLnBrk="0" hangingPunct="1">
        <a:spcBef>
          <a:spcPct val="20000"/>
        </a:spcBef>
        <a:buFont typeface="Arial" pitchFamily="34" charset="0"/>
        <a:buChar char="•"/>
        <a:defRPr sz="2692" kern="1200">
          <a:solidFill>
            <a:schemeClr val="tx1"/>
          </a:solidFill>
          <a:latin typeface="+mn-lt"/>
          <a:ea typeface="+mn-ea"/>
          <a:cs typeface="+mn-cs"/>
        </a:defRPr>
      </a:lvl6pPr>
      <a:lvl7pPr marL="3951605" indent="-303969" algn="l" defTabSz="1215879" rtl="0" eaLnBrk="1" latinLnBrk="0" hangingPunct="1">
        <a:spcBef>
          <a:spcPct val="20000"/>
        </a:spcBef>
        <a:buFont typeface="Arial" pitchFamily="34" charset="0"/>
        <a:buChar char="•"/>
        <a:defRPr sz="2692" kern="1200">
          <a:solidFill>
            <a:schemeClr val="tx1"/>
          </a:solidFill>
          <a:latin typeface="+mn-lt"/>
          <a:ea typeface="+mn-ea"/>
          <a:cs typeface="+mn-cs"/>
        </a:defRPr>
      </a:lvl7pPr>
      <a:lvl8pPr marL="4559545" indent="-303969" algn="l" defTabSz="1215879" rtl="0" eaLnBrk="1" latinLnBrk="0" hangingPunct="1">
        <a:spcBef>
          <a:spcPct val="20000"/>
        </a:spcBef>
        <a:buFont typeface="Arial" pitchFamily="34" charset="0"/>
        <a:buChar char="•"/>
        <a:defRPr sz="2692" kern="1200">
          <a:solidFill>
            <a:schemeClr val="tx1"/>
          </a:solidFill>
          <a:latin typeface="+mn-lt"/>
          <a:ea typeface="+mn-ea"/>
          <a:cs typeface="+mn-cs"/>
        </a:defRPr>
      </a:lvl8pPr>
      <a:lvl9pPr marL="5167483" indent="-303969" algn="l" defTabSz="1215879" rtl="0" eaLnBrk="1" latinLnBrk="0" hangingPunct="1">
        <a:spcBef>
          <a:spcPct val="20000"/>
        </a:spcBef>
        <a:buFont typeface="Arial" pitchFamily="34" charset="0"/>
        <a:buChar char="•"/>
        <a:defRPr sz="2692" kern="1200">
          <a:solidFill>
            <a:schemeClr val="tx1"/>
          </a:solidFill>
          <a:latin typeface="+mn-lt"/>
          <a:ea typeface="+mn-ea"/>
          <a:cs typeface="+mn-cs"/>
        </a:defRPr>
      </a:lvl9pPr>
    </p:bodyStyle>
    <p:otherStyle>
      <a:defPPr>
        <a:defRPr lang="en-US"/>
      </a:defPPr>
      <a:lvl1pPr marL="0" algn="l" defTabSz="1215879" rtl="0" eaLnBrk="1" latinLnBrk="0" hangingPunct="1">
        <a:defRPr sz="2394" kern="1200">
          <a:solidFill>
            <a:schemeClr val="tx1"/>
          </a:solidFill>
          <a:latin typeface="+mn-lt"/>
          <a:ea typeface="+mn-ea"/>
          <a:cs typeface="+mn-cs"/>
        </a:defRPr>
      </a:lvl1pPr>
      <a:lvl2pPr marL="607939" algn="l" defTabSz="1215879" rtl="0" eaLnBrk="1" latinLnBrk="0" hangingPunct="1">
        <a:defRPr sz="2394" kern="1200">
          <a:solidFill>
            <a:schemeClr val="tx1"/>
          </a:solidFill>
          <a:latin typeface="+mn-lt"/>
          <a:ea typeface="+mn-ea"/>
          <a:cs typeface="+mn-cs"/>
        </a:defRPr>
      </a:lvl2pPr>
      <a:lvl3pPr marL="1215879" algn="l" defTabSz="1215879" rtl="0" eaLnBrk="1" latinLnBrk="0" hangingPunct="1">
        <a:defRPr sz="2394" kern="1200">
          <a:solidFill>
            <a:schemeClr val="tx1"/>
          </a:solidFill>
          <a:latin typeface="+mn-lt"/>
          <a:ea typeface="+mn-ea"/>
          <a:cs typeface="+mn-cs"/>
        </a:defRPr>
      </a:lvl3pPr>
      <a:lvl4pPr marL="1823817" algn="l" defTabSz="1215879" rtl="0" eaLnBrk="1" latinLnBrk="0" hangingPunct="1">
        <a:defRPr sz="2394" kern="1200">
          <a:solidFill>
            <a:schemeClr val="tx1"/>
          </a:solidFill>
          <a:latin typeface="+mn-lt"/>
          <a:ea typeface="+mn-ea"/>
          <a:cs typeface="+mn-cs"/>
        </a:defRPr>
      </a:lvl4pPr>
      <a:lvl5pPr marL="2431756" algn="l" defTabSz="1215879" rtl="0" eaLnBrk="1" latinLnBrk="0" hangingPunct="1">
        <a:defRPr sz="2394" kern="1200">
          <a:solidFill>
            <a:schemeClr val="tx1"/>
          </a:solidFill>
          <a:latin typeface="+mn-lt"/>
          <a:ea typeface="+mn-ea"/>
          <a:cs typeface="+mn-cs"/>
        </a:defRPr>
      </a:lvl5pPr>
      <a:lvl6pPr marL="3039696" algn="l" defTabSz="1215879" rtl="0" eaLnBrk="1" latinLnBrk="0" hangingPunct="1">
        <a:defRPr sz="2394" kern="1200">
          <a:solidFill>
            <a:schemeClr val="tx1"/>
          </a:solidFill>
          <a:latin typeface="+mn-lt"/>
          <a:ea typeface="+mn-ea"/>
          <a:cs typeface="+mn-cs"/>
        </a:defRPr>
      </a:lvl6pPr>
      <a:lvl7pPr marL="3647635" algn="l" defTabSz="1215879" rtl="0" eaLnBrk="1" latinLnBrk="0" hangingPunct="1">
        <a:defRPr sz="2394" kern="1200">
          <a:solidFill>
            <a:schemeClr val="tx1"/>
          </a:solidFill>
          <a:latin typeface="+mn-lt"/>
          <a:ea typeface="+mn-ea"/>
          <a:cs typeface="+mn-cs"/>
        </a:defRPr>
      </a:lvl7pPr>
      <a:lvl8pPr marL="4255574" algn="l" defTabSz="1215879" rtl="0" eaLnBrk="1" latinLnBrk="0" hangingPunct="1">
        <a:defRPr sz="2394" kern="1200">
          <a:solidFill>
            <a:schemeClr val="tx1"/>
          </a:solidFill>
          <a:latin typeface="+mn-lt"/>
          <a:ea typeface="+mn-ea"/>
          <a:cs typeface="+mn-cs"/>
        </a:defRPr>
      </a:lvl8pPr>
      <a:lvl9pPr marL="4863514" algn="l" defTabSz="1215879" rtl="0" eaLnBrk="1" latinLnBrk="0" hangingPunct="1">
        <a:defRPr sz="239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85357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openxmlformats.org/officeDocument/2006/relationships/image" Target="../media/image28.emf"/><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28.emf"/><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1.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4.gif"/><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3.xml"/><Relationship Id="rId5" Type="http://schemas.openxmlformats.org/officeDocument/2006/relationships/slideLayout" Target="../slideLayouts/slideLayout5.xml"/><Relationship Id="rId4"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77" y="18915"/>
            <a:ext cx="12267591" cy="6938971"/>
          </a:xfrm>
          <a:prstGeom prst="rect">
            <a:avLst/>
          </a:prstGeom>
          <a:solidFill>
            <a:schemeClr val="bg1"/>
          </a:solidFill>
        </p:spPr>
      </p:pic>
      <p:sp>
        <p:nvSpPr>
          <p:cNvPr id="3" name="TextBox 2"/>
          <p:cNvSpPr txBox="1"/>
          <p:nvPr/>
        </p:nvSpPr>
        <p:spPr>
          <a:xfrm>
            <a:off x="2341875" y="1062582"/>
            <a:ext cx="8087700" cy="460523"/>
          </a:xfrm>
          <a:prstGeom prst="rect">
            <a:avLst/>
          </a:prstGeom>
          <a:noFill/>
        </p:spPr>
        <p:txBody>
          <a:bodyPr wrap="square" rtlCol="0">
            <a:spAutoFit/>
          </a:bodyPr>
          <a:lstStyle/>
          <a:p>
            <a:pPr algn="ctr"/>
            <a:r>
              <a:rPr lang="en-US" sz="2394"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394" b="1" dirty="0">
                <a:solidFill>
                  <a:schemeClr val="tx2">
                    <a:lumMod val="50000"/>
                  </a:schemeClr>
                </a:solidFill>
                <a:latin typeface="SVN-Genica Pro" panose="00000900000000000000" pitchFamily="50" charset="0"/>
                <a:cs typeface="Times New Roman" panose="02020603050405020304" pitchFamily="18" charset="0"/>
              </a:rPr>
              <a:t> </a:t>
            </a:r>
            <a:r>
              <a:rPr lang="en-US" sz="2394"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394" b="1" dirty="0">
                <a:solidFill>
                  <a:schemeClr val="tx2">
                    <a:lumMod val="50000"/>
                  </a:schemeClr>
                </a:solidFill>
                <a:latin typeface="SVN-Genica Pro" panose="00000900000000000000" pitchFamily="50" charset="0"/>
                <a:cs typeface="Times New Roman" panose="02020603050405020304" pitchFamily="18" charset="0"/>
              </a:rPr>
              <a:t> </a:t>
            </a:r>
            <a:r>
              <a:rPr lang="en-US" sz="2394" b="1" dirty="0" err="1">
                <a:solidFill>
                  <a:schemeClr val="tx2">
                    <a:lumMod val="50000"/>
                  </a:schemeClr>
                </a:solidFill>
                <a:latin typeface="SVN-Genica Pro" panose="00000900000000000000" pitchFamily="50" charset="0"/>
                <a:cs typeface="Times New Roman" panose="02020603050405020304" pitchFamily="18" charset="0"/>
              </a:rPr>
              <a:t>học</a:t>
            </a:r>
            <a:r>
              <a:rPr lang="en-US" sz="2394" b="1" dirty="0">
                <a:solidFill>
                  <a:schemeClr val="tx2">
                    <a:lumMod val="50000"/>
                  </a:schemeClr>
                </a:solidFill>
                <a:latin typeface="SVN-Genica Pro" panose="00000900000000000000" pitchFamily="50" charset="0"/>
                <a:cs typeface="Times New Roman" panose="02020603050405020304" pitchFamily="18" charset="0"/>
              </a:rPr>
              <a:t> </a:t>
            </a:r>
            <a:r>
              <a:rPr lang="en-US" sz="2394" b="1" dirty="0" err="1">
                <a:solidFill>
                  <a:schemeClr val="tx2">
                    <a:lumMod val="50000"/>
                  </a:schemeClr>
                </a:solidFill>
                <a:latin typeface="SVN-Genica Pro" panose="00000900000000000000" pitchFamily="50" charset="0"/>
                <a:cs typeface="Times New Roman" panose="02020603050405020304" pitchFamily="18" charset="0"/>
              </a:rPr>
              <a:t>Đa</a:t>
            </a:r>
            <a:r>
              <a:rPr lang="en-US" sz="2394" b="1" dirty="0">
                <a:solidFill>
                  <a:schemeClr val="tx2">
                    <a:lumMod val="50000"/>
                  </a:schemeClr>
                </a:solidFill>
                <a:latin typeface="SVN-Genica Pro" panose="00000900000000000000" pitchFamily="50" charset="0"/>
                <a:cs typeface="Times New Roman" panose="02020603050405020304" pitchFamily="18" charset="0"/>
              </a:rPr>
              <a:t> </a:t>
            </a:r>
            <a:r>
              <a:rPr lang="en-US" sz="2394"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394"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58778" y="1508958"/>
            <a:ext cx="1189745"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1" y="6417360"/>
            <a:ext cx="540526" cy="540526"/>
          </a:xfrm>
          <a:prstGeom prst="rect">
            <a:avLst/>
          </a:prstGeom>
        </p:spPr>
      </p:pic>
      <p:sp>
        <p:nvSpPr>
          <p:cNvPr id="8" name="TextBox 7"/>
          <p:cNvSpPr txBox="1"/>
          <p:nvPr/>
        </p:nvSpPr>
        <p:spPr>
          <a:xfrm>
            <a:off x="3111413" y="4698730"/>
            <a:ext cx="8087700" cy="583328"/>
          </a:xfrm>
          <a:prstGeom prst="rect">
            <a:avLst/>
          </a:prstGeom>
          <a:noFill/>
        </p:spPr>
        <p:txBody>
          <a:bodyPr wrap="square" rtlCol="0">
            <a:spAutoFit/>
          </a:bodyPr>
          <a:lstStyle/>
          <a:p>
            <a:pPr algn="ctr"/>
            <a:r>
              <a:rPr lang="en-US" sz="3192" b="1" i="1" dirty="0" err="1">
                <a:solidFill>
                  <a:srgbClr val="0070C0"/>
                </a:solidFill>
                <a:latin typeface="HP001 4 hàng" panose="020B0603050302020204" pitchFamily="34" charset="0"/>
                <a:cs typeface="Times New Roman" panose="02020603050405020304" pitchFamily="18" charset="0"/>
              </a:rPr>
              <a:t>Giáo</a:t>
            </a:r>
            <a:r>
              <a:rPr lang="en-US" sz="3192" b="1" i="1" dirty="0">
                <a:solidFill>
                  <a:srgbClr val="0070C0"/>
                </a:solidFill>
                <a:latin typeface="HP001 4 hàng" panose="020B0603050302020204" pitchFamily="34" charset="0"/>
                <a:cs typeface="Times New Roman" panose="02020603050405020304" pitchFamily="18" charset="0"/>
              </a:rPr>
              <a:t> </a:t>
            </a:r>
            <a:r>
              <a:rPr lang="en-US" sz="3192" b="1" i="1" dirty="0" err="1">
                <a:solidFill>
                  <a:srgbClr val="0070C0"/>
                </a:solidFill>
                <a:latin typeface="HP001 4 hàng" panose="020B0603050302020204" pitchFamily="34" charset="0"/>
                <a:cs typeface="Times New Roman" panose="02020603050405020304" pitchFamily="18" charset="0"/>
              </a:rPr>
              <a:t>viên</a:t>
            </a:r>
            <a:r>
              <a:rPr lang="en-US" sz="3192"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2107" y="1359396"/>
            <a:ext cx="10283087" cy="283016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589" b="1" dirty="0" err="1">
                <a:solidFill>
                  <a:srgbClr val="FF0000"/>
                </a:solidFill>
                <a:latin typeface="Lobster" panose="00000500000000000000" pitchFamily="2" charset="0"/>
                <a:cs typeface="Times New Roman" panose="02020603050405020304" pitchFamily="18" charset="0"/>
                <a:sym typeface="+mn-ea"/>
              </a:rPr>
              <a:t>Chào</a:t>
            </a:r>
            <a:r>
              <a:rPr lang="en-US" sz="4589" b="1" dirty="0">
                <a:solidFill>
                  <a:srgbClr val="FF0000"/>
                </a:solidFill>
                <a:latin typeface="Lobster" panose="00000500000000000000" pitchFamily="2" charset="0"/>
                <a:cs typeface="Times New Roman" panose="02020603050405020304" pitchFamily="18" charset="0"/>
                <a:sym typeface="+mn-ea"/>
              </a:rPr>
              <a:t> </a:t>
            </a:r>
            <a:r>
              <a:rPr lang="en-US" sz="4589" b="1" dirty="0" err="1">
                <a:solidFill>
                  <a:srgbClr val="FF0000"/>
                </a:solidFill>
                <a:latin typeface="Lobster" panose="00000500000000000000" pitchFamily="2" charset="0"/>
                <a:cs typeface="Times New Roman" panose="02020603050405020304" pitchFamily="18" charset="0"/>
                <a:sym typeface="+mn-ea"/>
              </a:rPr>
              <a:t>mừng</a:t>
            </a:r>
            <a:r>
              <a:rPr lang="en-US" sz="4589" b="1" dirty="0">
                <a:solidFill>
                  <a:srgbClr val="FF0000"/>
                </a:solidFill>
                <a:latin typeface="Lobster" panose="00000500000000000000" pitchFamily="2" charset="0"/>
                <a:cs typeface="Times New Roman" panose="02020603050405020304" pitchFamily="18" charset="0"/>
                <a:sym typeface="+mn-ea"/>
              </a:rPr>
              <a:t> </a:t>
            </a:r>
            <a:r>
              <a:rPr lang="en-US" sz="4589" b="1" dirty="0" err="1">
                <a:solidFill>
                  <a:srgbClr val="FF0000"/>
                </a:solidFill>
                <a:latin typeface="Lobster" panose="00000500000000000000" pitchFamily="2" charset="0"/>
                <a:cs typeface="Times New Roman" panose="02020603050405020304" pitchFamily="18" charset="0"/>
                <a:sym typeface="+mn-ea"/>
              </a:rPr>
              <a:t>thầy</a:t>
            </a:r>
            <a:r>
              <a:rPr lang="en-US" sz="4589" b="1" dirty="0">
                <a:solidFill>
                  <a:srgbClr val="FF0000"/>
                </a:solidFill>
                <a:latin typeface="Lobster" panose="00000500000000000000" pitchFamily="2" charset="0"/>
                <a:cs typeface="Times New Roman" panose="02020603050405020304" pitchFamily="18" charset="0"/>
                <a:sym typeface="+mn-ea"/>
              </a:rPr>
              <a:t> </a:t>
            </a:r>
            <a:r>
              <a:rPr lang="en-US" sz="4589" b="1" dirty="0" err="1">
                <a:solidFill>
                  <a:srgbClr val="FF0000"/>
                </a:solidFill>
                <a:latin typeface="Lobster" panose="00000500000000000000" pitchFamily="2" charset="0"/>
                <a:cs typeface="Times New Roman" panose="02020603050405020304" pitchFamily="18" charset="0"/>
                <a:sym typeface="+mn-ea"/>
              </a:rPr>
              <a:t>cô</a:t>
            </a:r>
            <a:r>
              <a:rPr lang="en-US" sz="4589" b="1" dirty="0">
                <a:solidFill>
                  <a:srgbClr val="FF0000"/>
                </a:solidFill>
                <a:latin typeface="Lobster" panose="00000500000000000000" pitchFamily="2" charset="0"/>
                <a:cs typeface="Times New Roman" panose="02020603050405020304" pitchFamily="18" charset="0"/>
                <a:sym typeface="+mn-ea"/>
              </a:rPr>
              <a:t> </a:t>
            </a:r>
            <a:r>
              <a:rPr lang="en-US" sz="4589" b="1" dirty="0" err="1">
                <a:solidFill>
                  <a:srgbClr val="FF0000"/>
                </a:solidFill>
                <a:latin typeface="Lobster" panose="00000500000000000000" pitchFamily="2" charset="0"/>
                <a:cs typeface="Times New Roman" panose="02020603050405020304" pitchFamily="18" charset="0"/>
                <a:sym typeface="+mn-ea"/>
              </a:rPr>
              <a:t>và</a:t>
            </a:r>
            <a:r>
              <a:rPr lang="en-US" sz="4589" b="1" dirty="0">
                <a:solidFill>
                  <a:srgbClr val="FF0000"/>
                </a:solidFill>
                <a:latin typeface="Lobster" panose="00000500000000000000" pitchFamily="2" charset="0"/>
                <a:cs typeface="Times New Roman" panose="02020603050405020304" pitchFamily="18" charset="0"/>
                <a:sym typeface="+mn-ea"/>
              </a:rPr>
              <a:t> </a:t>
            </a:r>
            <a:r>
              <a:rPr lang="en-US" sz="4589" b="1" dirty="0" err="1">
                <a:solidFill>
                  <a:srgbClr val="FF0000"/>
                </a:solidFill>
                <a:latin typeface="Lobster" panose="00000500000000000000" pitchFamily="2" charset="0"/>
                <a:cs typeface="Times New Roman" panose="02020603050405020304" pitchFamily="18" charset="0"/>
                <a:sym typeface="+mn-ea"/>
              </a:rPr>
              <a:t>các</a:t>
            </a:r>
            <a:r>
              <a:rPr lang="en-US" sz="4589" b="1" dirty="0">
                <a:solidFill>
                  <a:srgbClr val="FF0000"/>
                </a:solidFill>
                <a:latin typeface="Lobster" panose="00000500000000000000" pitchFamily="2" charset="0"/>
                <a:cs typeface="Times New Roman" panose="02020603050405020304" pitchFamily="18" charset="0"/>
                <a:sym typeface="+mn-ea"/>
              </a:rPr>
              <a:t> </a:t>
            </a:r>
            <a:r>
              <a:rPr lang="en-US" sz="4589" b="1" dirty="0" err="1">
                <a:solidFill>
                  <a:srgbClr val="FF0000"/>
                </a:solidFill>
                <a:latin typeface="Lobster" panose="00000500000000000000" pitchFamily="2" charset="0"/>
                <a:cs typeface="Times New Roman" panose="02020603050405020304" pitchFamily="18" charset="0"/>
                <a:sym typeface="+mn-ea"/>
              </a:rPr>
              <a:t>em</a:t>
            </a:r>
            <a:r>
              <a:rPr lang="en-US" sz="4589"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589" b="1" dirty="0" err="1">
                <a:solidFill>
                  <a:srgbClr val="FF0000"/>
                </a:solidFill>
                <a:latin typeface="Lobster" panose="00000500000000000000" pitchFamily="2" charset="0"/>
                <a:cs typeface="Times New Roman" panose="02020603050405020304" pitchFamily="18" charset="0"/>
                <a:sym typeface="+mn-ea"/>
              </a:rPr>
              <a:t>học</a:t>
            </a:r>
            <a:r>
              <a:rPr lang="en-US" sz="4589" b="1" dirty="0">
                <a:solidFill>
                  <a:srgbClr val="FF0000"/>
                </a:solidFill>
                <a:latin typeface="Lobster" panose="00000500000000000000" pitchFamily="2" charset="0"/>
                <a:cs typeface="Times New Roman" panose="02020603050405020304" pitchFamily="18" charset="0"/>
                <a:sym typeface="+mn-ea"/>
              </a:rPr>
              <a:t> </a:t>
            </a:r>
            <a:r>
              <a:rPr lang="en-US" sz="4589" b="1" dirty="0" err="1">
                <a:solidFill>
                  <a:srgbClr val="FF0000"/>
                </a:solidFill>
                <a:latin typeface="Lobster" panose="00000500000000000000" pitchFamily="2" charset="0"/>
                <a:cs typeface="Times New Roman" panose="02020603050405020304" pitchFamily="18" charset="0"/>
                <a:sym typeface="+mn-ea"/>
              </a:rPr>
              <a:t>sinh</a:t>
            </a:r>
            <a:r>
              <a:rPr lang="en-US" sz="4589" b="1" dirty="0">
                <a:solidFill>
                  <a:srgbClr val="FF0000"/>
                </a:solidFill>
                <a:latin typeface="Lobster" panose="00000500000000000000" pitchFamily="2" charset="0"/>
                <a:cs typeface="Times New Roman" panose="02020603050405020304" pitchFamily="18" charset="0"/>
                <a:sym typeface="+mn-ea"/>
              </a:rPr>
              <a:t> </a:t>
            </a:r>
            <a:r>
              <a:rPr lang="en-US" sz="4589" b="1" dirty="0" err="1">
                <a:solidFill>
                  <a:srgbClr val="FF0000"/>
                </a:solidFill>
                <a:latin typeface="Lobster" panose="00000500000000000000" pitchFamily="2" charset="0"/>
                <a:cs typeface="Times New Roman" panose="02020603050405020304" pitchFamily="18" charset="0"/>
                <a:sym typeface="+mn-ea"/>
              </a:rPr>
              <a:t>đến</a:t>
            </a:r>
            <a:r>
              <a:rPr lang="en-US" sz="4589" b="1" dirty="0">
                <a:solidFill>
                  <a:srgbClr val="FF0000"/>
                </a:solidFill>
                <a:latin typeface="Lobster" panose="00000500000000000000" pitchFamily="2" charset="0"/>
                <a:cs typeface="Times New Roman" panose="02020603050405020304" pitchFamily="18" charset="0"/>
                <a:sym typeface="+mn-ea"/>
              </a:rPr>
              <a:t> </a:t>
            </a:r>
            <a:r>
              <a:rPr lang="en-US" sz="4589" b="1" dirty="0" err="1">
                <a:solidFill>
                  <a:srgbClr val="FF0000"/>
                </a:solidFill>
                <a:latin typeface="Lobster" panose="00000500000000000000" pitchFamily="2" charset="0"/>
                <a:cs typeface="Times New Roman" panose="02020603050405020304" pitchFamily="18" charset="0"/>
                <a:sym typeface="+mn-ea"/>
              </a:rPr>
              <a:t>với</a:t>
            </a:r>
            <a:r>
              <a:rPr lang="en-US" sz="4589" b="1" dirty="0">
                <a:solidFill>
                  <a:srgbClr val="FF0000"/>
                </a:solidFill>
                <a:latin typeface="Lobster" panose="00000500000000000000" pitchFamily="2" charset="0"/>
                <a:cs typeface="Times New Roman" panose="02020603050405020304" pitchFamily="18" charset="0"/>
                <a:sym typeface="+mn-ea"/>
              </a:rPr>
              <a:t> </a:t>
            </a:r>
            <a:r>
              <a:rPr lang="en-US" sz="4589" b="1" dirty="0" err="1">
                <a:solidFill>
                  <a:srgbClr val="FF0000"/>
                </a:solidFill>
                <a:latin typeface="Lobster" panose="00000500000000000000" pitchFamily="2" charset="0"/>
                <a:cs typeface="Times New Roman" panose="02020603050405020304" pitchFamily="18" charset="0"/>
                <a:sym typeface="+mn-ea"/>
              </a:rPr>
              <a:t>tiết</a:t>
            </a:r>
            <a:r>
              <a:rPr lang="en-US" sz="4589" b="1" dirty="0">
                <a:solidFill>
                  <a:srgbClr val="FF0000"/>
                </a:solidFill>
                <a:latin typeface="Lobster" panose="00000500000000000000" pitchFamily="2" charset="0"/>
                <a:cs typeface="Times New Roman" panose="02020603050405020304" pitchFamily="18" charset="0"/>
                <a:sym typeface="+mn-ea"/>
              </a:rPr>
              <a:t>  </a:t>
            </a:r>
            <a:r>
              <a:rPr lang="en-US" altLang="vi-VN" sz="4589"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589" b="1" dirty="0" err="1">
                <a:solidFill>
                  <a:srgbClr val="FF0000"/>
                </a:solidFill>
                <a:latin typeface="Lobster" panose="00000500000000000000" pitchFamily="2" charset="0"/>
                <a:cs typeface="Times New Roman" panose="02020603050405020304" pitchFamily="18" charset="0"/>
                <a:sym typeface="+mn-ea"/>
              </a:rPr>
              <a:t>Tiếng</a:t>
            </a:r>
            <a:r>
              <a:rPr lang="en-US" altLang="vi-VN" sz="4589" b="1" dirty="0">
                <a:solidFill>
                  <a:srgbClr val="FF0000"/>
                </a:solidFill>
                <a:latin typeface="Lobster" panose="00000500000000000000" pitchFamily="2" charset="0"/>
                <a:cs typeface="Times New Roman" panose="02020603050405020304" pitchFamily="18" charset="0"/>
                <a:sym typeface="+mn-ea"/>
              </a:rPr>
              <a:t> Việt – </a:t>
            </a:r>
            <a:r>
              <a:rPr lang="en-US" altLang="vi-VN" sz="4589" b="1" dirty="0" err="1">
                <a:solidFill>
                  <a:srgbClr val="FF0000"/>
                </a:solidFill>
                <a:latin typeface="Lobster" panose="00000500000000000000" pitchFamily="2" charset="0"/>
                <a:cs typeface="Times New Roman" panose="02020603050405020304" pitchFamily="18" charset="0"/>
                <a:sym typeface="+mn-ea"/>
              </a:rPr>
              <a:t>Lớp</a:t>
            </a:r>
            <a:r>
              <a:rPr lang="en-US" altLang="vi-VN" sz="4589"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11796904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08046-3CC0-7235-1EBF-ABF196AA096C}"/>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xmlns="" id="{E8710D62-774E-5CB9-0622-A1C22BCBC55F}"/>
              </a:ext>
            </a:extLst>
          </p:cNvPr>
          <p:cNvSpPr>
            <a:spLocks noGrp="1"/>
          </p:cNvSpPr>
          <p:nvPr>
            <p:ph type="subTitle" idx="1"/>
          </p:nvPr>
        </p:nvSpPr>
        <p:spPr/>
        <p:txBody>
          <a:bodyPr/>
          <a:lstStyle/>
          <a:p>
            <a:endParaRPr lang="en-US"/>
          </a:p>
        </p:txBody>
      </p:sp>
      <p:pic>
        <p:nvPicPr>
          <p:cNvPr id="4098" name="Picture 2" descr="All About Me Posters - Set of 30">
            <a:extLst>
              <a:ext uri="{FF2B5EF4-FFF2-40B4-BE49-F238E27FC236}">
                <a16:creationId xmlns:a16="http://schemas.microsoft.com/office/drawing/2014/main" xmlns="" id="{FB57FBEB-D913-DB0E-0572-060E8E1E4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457" y="392363"/>
            <a:ext cx="6030739" cy="6030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786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6AEDC13-D4D6-2E92-B83D-5E39000E3186}"/>
              </a:ext>
            </a:extLst>
          </p:cNvPr>
          <p:cNvSpPr/>
          <p:nvPr/>
        </p:nvSpPr>
        <p:spPr>
          <a:xfrm>
            <a:off x="515144" y="523220"/>
            <a:ext cx="5280025" cy="625858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artoon Boy Sticker – LINE stickers | LINE STORE">
            <a:extLst>
              <a:ext uri="{FF2B5EF4-FFF2-40B4-BE49-F238E27FC236}">
                <a16:creationId xmlns:a16="http://schemas.microsoft.com/office/drawing/2014/main" xmlns="" id="{37C0AADD-10B9-C4A4-15F2-832465BF0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374" y="2492739"/>
            <a:ext cx="2495550" cy="249555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a:extLst>
              <a:ext uri="{FF2B5EF4-FFF2-40B4-BE49-F238E27FC236}">
                <a16:creationId xmlns:a16="http://schemas.microsoft.com/office/drawing/2014/main" xmlns="" id="{5F0B1C54-9215-1A9A-92CE-97E84895588C}"/>
              </a:ext>
            </a:extLst>
          </p:cNvPr>
          <p:cNvSpPr/>
          <p:nvPr/>
        </p:nvSpPr>
        <p:spPr>
          <a:xfrm>
            <a:off x="515144" y="1404366"/>
            <a:ext cx="2286000" cy="1014984"/>
          </a:xfrm>
          <a:prstGeom prst="cloud">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Tên</a:t>
            </a:r>
          </a:p>
        </p:txBody>
      </p:sp>
      <p:sp>
        <p:nvSpPr>
          <p:cNvPr id="8" name="Cloud 7">
            <a:extLst>
              <a:ext uri="{FF2B5EF4-FFF2-40B4-BE49-F238E27FC236}">
                <a16:creationId xmlns:a16="http://schemas.microsoft.com/office/drawing/2014/main" xmlns="" id="{2231630C-13B9-0F2B-EE6D-E703E7DE655F}"/>
              </a:ext>
            </a:extLst>
          </p:cNvPr>
          <p:cNvSpPr/>
          <p:nvPr/>
        </p:nvSpPr>
        <p:spPr>
          <a:xfrm>
            <a:off x="3155156" y="692003"/>
            <a:ext cx="2286000" cy="1014984"/>
          </a:xfrm>
          <a:prstGeom prst="cloud">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Ngày sinh</a:t>
            </a:r>
          </a:p>
        </p:txBody>
      </p:sp>
      <p:sp>
        <p:nvSpPr>
          <p:cNvPr id="9" name="Cloud 8">
            <a:extLst>
              <a:ext uri="{FF2B5EF4-FFF2-40B4-BE49-F238E27FC236}">
                <a16:creationId xmlns:a16="http://schemas.microsoft.com/office/drawing/2014/main" xmlns="" id="{8FF86CFB-6929-0B16-F10E-EB3135C51AF2}"/>
              </a:ext>
            </a:extLst>
          </p:cNvPr>
          <p:cNvSpPr/>
          <p:nvPr/>
        </p:nvSpPr>
        <p:spPr>
          <a:xfrm>
            <a:off x="4095351" y="2547366"/>
            <a:ext cx="1680370" cy="1014984"/>
          </a:xfrm>
          <a:prstGeom prst="cloud">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Tuổi</a:t>
            </a:r>
          </a:p>
        </p:txBody>
      </p:sp>
      <p:sp>
        <p:nvSpPr>
          <p:cNvPr id="10" name="Cloud 9">
            <a:extLst>
              <a:ext uri="{FF2B5EF4-FFF2-40B4-BE49-F238E27FC236}">
                <a16:creationId xmlns:a16="http://schemas.microsoft.com/office/drawing/2014/main" xmlns="" id="{1B77A4A2-9AF2-E4A2-37FE-5B962739F144}"/>
              </a:ext>
            </a:extLst>
          </p:cNvPr>
          <p:cNvSpPr/>
          <p:nvPr/>
        </p:nvSpPr>
        <p:spPr>
          <a:xfrm>
            <a:off x="3341884" y="5124450"/>
            <a:ext cx="2286000" cy="1292733"/>
          </a:xfrm>
          <a:prstGeom prst="clou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Sở thích</a:t>
            </a:r>
          </a:p>
        </p:txBody>
      </p:sp>
      <p:sp>
        <p:nvSpPr>
          <p:cNvPr id="11" name="Cloud 10">
            <a:extLst>
              <a:ext uri="{FF2B5EF4-FFF2-40B4-BE49-F238E27FC236}">
                <a16:creationId xmlns:a16="http://schemas.microsoft.com/office/drawing/2014/main" xmlns="" id="{3DA7B381-D226-389A-C4EB-3BE29B57A4BE}"/>
              </a:ext>
            </a:extLst>
          </p:cNvPr>
          <p:cNvSpPr/>
          <p:nvPr/>
        </p:nvSpPr>
        <p:spPr>
          <a:xfrm>
            <a:off x="565547" y="4616958"/>
            <a:ext cx="1812135" cy="1014984"/>
          </a:xfrm>
          <a:prstGeom prst="cloud">
            <a:avLst/>
          </a:prstGeom>
          <a:solidFill>
            <a:srgbClr val="EA85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t>
            </a:r>
          </a:p>
        </p:txBody>
      </p:sp>
      <p:sp>
        <p:nvSpPr>
          <p:cNvPr id="16" name="Rectangle: Rounded Corners 15">
            <a:extLst>
              <a:ext uri="{FF2B5EF4-FFF2-40B4-BE49-F238E27FC236}">
                <a16:creationId xmlns:a16="http://schemas.microsoft.com/office/drawing/2014/main" xmlns="" id="{58D64F66-C5CB-EE2B-68CE-552607A57245}"/>
              </a:ext>
            </a:extLst>
          </p:cNvPr>
          <p:cNvSpPr/>
          <p:nvPr/>
        </p:nvSpPr>
        <p:spPr>
          <a:xfrm>
            <a:off x="6319839" y="523220"/>
            <a:ext cx="5280025" cy="625858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621D7DBE-2E0E-2CB4-3C1F-F1A652E5AEC1}"/>
              </a:ext>
            </a:extLst>
          </p:cNvPr>
          <p:cNvSpPr/>
          <p:nvPr/>
        </p:nvSpPr>
        <p:spPr>
          <a:xfrm>
            <a:off x="6319839" y="1404366"/>
            <a:ext cx="2286000" cy="1014984"/>
          </a:xfrm>
          <a:prstGeom prst="clou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Tên</a:t>
            </a:r>
          </a:p>
        </p:txBody>
      </p:sp>
      <p:sp>
        <p:nvSpPr>
          <p:cNvPr id="19" name="Cloud 18">
            <a:extLst>
              <a:ext uri="{FF2B5EF4-FFF2-40B4-BE49-F238E27FC236}">
                <a16:creationId xmlns:a16="http://schemas.microsoft.com/office/drawing/2014/main" xmlns="" id="{31892E68-16D4-E4C4-BB65-0E8125BA6ED7}"/>
              </a:ext>
            </a:extLst>
          </p:cNvPr>
          <p:cNvSpPr/>
          <p:nvPr/>
        </p:nvSpPr>
        <p:spPr>
          <a:xfrm>
            <a:off x="8959851" y="692003"/>
            <a:ext cx="2286000" cy="1014984"/>
          </a:xfrm>
          <a:prstGeom prst="cloud">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Ngày sinh</a:t>
            </a:r>
          </a:p>
        </p:txBody>
      </p:sp>
      <p:sp>
        <p:nvSpPr>
          <p:cNvPr id="20" name="Cloud 19">
            <a:extLst>
              <a:ext uri="{FF2B5EF4-FFF2-40B4-BE49-F238E27FC236}">
                <a16:creationId xmlns:a16="http://schemas.microsoft.com/office/drawing/2014/main" xmlns="" id="{A78C68A0-8A5C-806D-52FA-2D5AEC4225C5}"/>
              </a:ext>
            </a:extLst>
          </p:cNvPr>
          <p:cNvSpPr/>
          <p:nvPr/>
        </p:nvSpPr>
        <p:spPr>
          <a:xfrm>
            <a:off x="9900046" y="2547366"/>
            <a:ext cx="1680370" cy="1014984"/>
          </a:xfrm>
          <a:prstGeom prst="cloud">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Tuổi</a:t>
            </a:r>
          </a:p>
        </p:txBody>
      </p:sp>
      <p:sp>
        <p:nvSpPr>
          <p:cNvPr id="21" name="Cloud 20">
            <a:extLst>
              <a:ext uri="{FF2B5EF4-FFF2-40B4-BE49-F238E27FC236}">
                <a16:creationId xmlns:a16="http://schemas.microsoft.com/office/drawing/2014/main" xmlns="" id="{D4920072-1C4C-7F67-835C-AA834DDB4028}"/>
              </a:ext>
            </a:extLst>
          </p:cNvPr>
          <p:cNvSpPr/>
          <p:nvPr/>
        </p:nvSpPr>
        <p:spPr>
          <a:xfrm>
            <a:off x="9146579" y="5124450"/>
            <a:ext cx="2286000" cy="1292733"/>
          </a:xfrm>
          <a:prstGeom prst="clou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Sở thích</a:t>
            </a:r>
          </a:p>
        </p:txBody>
      </p:sp>
      <p:sp>
        <p:nvSpPr>
          <p:cNvPr id="22" name="Cloud 21">
            <a:extLst>
              <a:ext uri="{FF2B5EF4-FFF2-40B4-BE49-F238E27FC236}">
                <a16:creationId xmlns:a16="http://schemas.microsoft.com/office/drawing/2014/main" xmlns="" id="{287D3E50-DC25-C77B-22AA-388E1445BC8B}"/>
              </a:ext>
            </a:extLst>
          </p:cNvPr>
          <p:cNvSpPr/>
          <p:nvPr/>
        </p:nvSpPr>
        <p:spPr>
          <a:xfrm>
            <a:off x="6370242" y="4616958"/>
            <a:ext cx="1812135" cy="1014984"/>
          </a:xfrm>
          <a:prstGeom prst="cloud">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t>
            </a:r>
          </a:p>
        </p:txBody>
      </p:sp>
      <p:pic>
        <p:nvPicPr>
          <p:cNvPr id="5124" name="Picture 4" descr="Cute cartoon girl image mart png - Cliparting.com">
            <a:extLst>
              <a:ext uri="{FF2B5EF4-FFF2-40B4-BE49-F238E27FC236}">
                <a16:creationId xmlns:a16="http://schemas.microsoft.com/office/drawing/2014/main" xmlns="" id="{167FC4D9-CCB6-6A59-F30E-A32A671CA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9679" y="2419350"/>
            <a:ext cx="1356721" cy="2568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xmlns="" id="{DA588BF6-1277-245F-E76C-F2F4F51D458C}"/>
              </a:ext>
            </a:extLst>
          </p:cNvPr>
          <p:cNvPicPr>
            <a:picLocks noChangeAspect="1"/>
          </p:cNvPicPr>
          <p:nvPr/>
        </p:nvPicPr>
        <p:blipFill>
          <a:blip r:embed="rId5"/>
          <a:stretch>
            <a:fillRect/>
          </a:stretch>
        </p:blipFill>
        <p:spPr>
          <a:xfrm>
            <a:off x="1223122" y="-50645"/>
            <a:ext cx="9486198" cy="749873"/>
          </a:xfrm>
          <a:prstGeom prst="rect">
            <a:avLst/>
          </a:prstGeom>
        </p:spPr>
      </p:pic>
    </p:spTree>
    <p:extLst>
      <p:ext uri="{BB962C8B-B14F-4D97-AF65-F5344CB8AC3E}">
        <p14:creationId xmlns:p14="http://schemas.microsoft.com/office/powerpoint/2010/main" val="180211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7848584-8435-B088-CABB-7D7444956D5E}"/>
              </a:ext>
            </a:extLst>
          </p:cNvPr>
          <p:cNvSpPr txBox="1"/>
          <p:nvPr/>
        </p:nvSpPr>
        <p:spPr>
          <a:xfrm>
            <a:off x="575187" y="435576"/>
            <a:ext cx="11011464" cy="1200329"/>
          </a:xfrm>
          <a:prstGeom prst="rect">
            <a:avLst/>
          </a:prstGeom>
          <a:noFill/>
        </p:spPr>
        <p:txBody>
          <a:bodyPr wrap="square" rtlCol="0">
            <a:spAutoFit/>
          </a:bodyPr>
          <a:lstStyle/>
          <a:p>
            <a:pPr algn="just"/>
            <a:r>
              <a:rPr lang="en-US" sz="3600" dirty="0">
                <a:solidFill>
                  <a:srgbClr val="FF0000"/>
                </a:solidFill>
                <a:latin typeface="Cambria" panose="02040503050406030204" pitchFamily="18" charset="0"/>
                <a:ea typeface="Cambria" panose="02040503050406030204" pitchFamily="18" charset="0"/>
              </a:rPr>
              <a:t>3</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đoạn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sửa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dùng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đặt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sắp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xếp</a:t>
            </a:r>
            <a:r>
              <a:rPr lang="en-US" sz="3600" dirty="0">
                <a:latin typeface="Cambria" panose="02040503050406030204" pitchFamily="18" charset="0"/>
                <a:ea typeface="Cambria" panose="02040503050406030204" pitchFamily="18" charset="0"/>
              </a:rPr>
              <a:t> ý,…</a:t>
            </a:r>
          </a:p>
        </p:txBody>
      </p:sp>
      <p:grpSp>
        <p:nvGrpSpPr>
          <p:cNvPr id="4" name="Group 3">
            <a:extLst>
              <a:ext uri="{FF2B5EF4-FFF2-40B4-BE49-F238E27FC236}">
                <a16:creationId xmlns:a16="http://schemas.microsoft.com/office/drawing/2014/main" xmlns="" id="{3AE28EDD-38DD-4723-77E7-E12FBE2A05DE}"/>
              </a:ext>
            </a:extLst>
          </p:cNvPr>
          <p:cNvGrpSpPr/>
          <p:nvPr/>
        </p:nvGrpSpPr>
        <p:grpSpPr>
          <a:xfrm>
            <a:off x="1568149" y="1631503"/>
            <a:ext cx="4810009" cy="2979481"/>
            <a:chOff x="1105147" y="1463040"/>
            <a:chExt cx="2935362" cy="2926080"/>
          </a:xfrm>
        </p:grpSpPr>
        <p:pic>
          <p:nvPicPr>
            <p:cNvPr id="5" name="Picture 4" descr="A picture containing icon&#10;&#10;Description automatically generated">
              <a:extLst>
                <a:ext uri="{FF2B5EF4-FFF2-40B4-BE49-F238E27FC236}">
                  <a16:creationId xmlns:a16="http://schemas.microsoft.com/office/drawing/2014/main" xmlns="" id="{C649DE92-28FD-BD3A-2092-6376561543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6" name="TextBox 5">
              <a:extLst>
                <a:ext uri="{FF2B5EF4-FFF2-40B4-BE49-F238E27FC236}">
                  <a16:creationId xmlns:a16="http://schemas.microsoft.com/office/drawing/2014/main" xmlns="" id="{8D9FCCE1-D57F-F014-56A7-231B4AE80853}"/>
                </a:ext>
              </a:extLst>
            </p:cNvPr>
            <p:cNvSpPr txBox="1"/>
            <p:nvPr/>
          </p:nvSpPr>
          <p:spPr>
            <a:xfrm>
              <a:off x="1399778" y="2534557"/>
              <a:ext cx="2346100" cy="10579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243F8B"/>
                  </a:solidFill>
                  <a:latin typeface="Cambria" panose="02040503050406030204" pitchFamily="18" charset="0"/>
                  <a:ea typeface="Cambria" panose="02040503050406030204" pitchFamily="18" charset="0"/>
                  <a:cs typeface="Calibri" panose="020F0502020204030204" pitchFamily="34" charset="0"/>
                </a:rPr>
                <a:t>Đọc</a:t>
              </a:r>
              <a:r>
                <a:rPr lang="en-US" sz="3200" b="1" dirty="0">
                  <a:solidFill>
                    <a:srgbClr val="243F8B"/>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243F8B"/>
                  </a:solidFill>
                  <a:latin typeface="Cambria" panose="02040503050406030204" pitchFamily="18" charset="0"/>
                  <a:ea typeface="Cambria" panose="02040503050406030204" pitchFamily="18" charset="0"/>
                  <a:cs typeface="Calibri" panose="020F0502020204030204" pitchFamily="34" charset="0"/>
                </a:rPr>
                <a:t>đoạn</a:t>
              </a:r>
              <a:r>
                <a:rPr lang="en-US" sz="3200" b="1" dirty="0">
                  <a:solidFill>
                    <a:srgbClr val="243F8B"/>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243F8B"/>
                  </a:solidFill>
                  <a:latin typeface="Cambria" panose="02040503050406030204" pitchFamily="18" charset="0"/>
                  <a:ea typeface="Cambria" panose="02040503050406030204" pitchFamily="18" charset="0"/>
                  <a:cs typeface="Calibri" panose="020F0502020204030204" pitchFamily="34" charset="0"/>
                </a:rPr>
                <a:t>giới</a:t>
              </a:r>
              <a:r>
                <a:rPr lang="en-US" sz="3200" b="1" dirty="0">
                  <a:solidFill>
                    <a:srgbClr val="243F8B"/>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243F8B"/>
                  </a:solidFill>
                  <a:latin typeface="Cambria" panose="02040503050406030204" pitchFamily="18" charset="0"/>
                  <a:ea typeface="Cambria" panose="02040503050406030204" pitchFamily="18" charset="0"/>
                  <a:cs typeface="Calibri" panose="020F0502020204030204" pitchFamily="34" charset="0"/>
                </a:rPr>
                <a:t>thiệu</a:t>
              </a:r>
              <a:r>
                <a:rPr lang="en-US" sz="3200" b="1" dirty="0">
                  <a:solidFill>
                    <a:srgbClr val="243F8B"/>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243F8B"/>
                  </a:solidFill>
                  <a:latin typeface="Cambria" panose="02040503050406030204" pitchFamily="18" charset="0"/>
                  <a:ea typeface="Cambria" panose="02040503050406030204" pitchFamily="18" charset="0"/>
                  <a:cs typeface="Calibri" panose="020F0502020204030204" pitchFamily="34" charset="0"/>
                </a:rPr>
                <a:t>mình</a:t>
              </a:r>
              <a:r>
                <a:rPr lang="en-US" sz="3200" b="1" dirty="0">
                  <a:solidFill>
                    <a:srgbClr val="243F8B"/>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243F8B"/>
                  </a:solidFill>
                  <a:latin typeface="Cambria" panose="02040503050406030204" pitchFamily="18" charset="0"/>
                  <a:ea typeface="Cambria" panose="02040503050406030204" pitchFamily="18" charset="0"/>
                  <a:cs typeface="Calibri" panose="020F0502020204030204" pitchFamily="34" charset="0"/>
                </a:rPr>
                <a:t>viết</a:t>
              </a:r>
              <a:r>
                <a:rPr lang="en-US" sz="3200" b="1" dirty="0">
                  <a:solidFill>
                    <a:srgbClr val="243F8B"/>
                  </a:solidFill>
                  <a:latin typeface="Cambria" panose="02040503050406030204" pitchFamily="18" charset="0"/>
                  <a:ea typeface="Cambria" panose="020405030504060302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7" name="Picture 6" descr="A group of children's toys&#10;&#10;Description automatically generated with low confidence">
            <a:extLst>
              <a:ext uri="{FF2B5EF4-FFF2-40B4-BE49-F238E27FC236}">
                <a16:creationId xmlns:a16="http://schemas.microsoft.com/office/drawing/2014/main" xmlns="" id="{6E7BD00E-048E-A830-52D7-FEA65CFB90BA}"/>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6932341" y="3474720"/>
            <a:ext cx="1921671" cy="338328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705773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4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40000">
                                          <p:cBhvr additive="base">
                                            <p:cTn id="14"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5"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750" fill="hold"/>
                                            <p:tgtEl>
                                              <p:spTgt spid="7"/>
                                            </p:tgtEl>
                                            <p:attrNameLst>
                                              <p:attrName>ppt_x</p:attrName>
                                            </p:attrNameLst>
                                          </p:cBhvr>
                                          <p:tavLst>
                                            <p:tav tm="0">
                                              <p:val>
                                                <p:strVal val="#ppt_x"/>
                                              </p:val>
                                            </p:tav>
                                            <p:tav tm="100000">
                                              <p:val>
                                                <p:strVal val="#ppt_x"/>
                                              </p:val>
                                            </p:tav>
                                          </p:tavLst>
                                        </p:anim>
                                        <p:anim calcmode="lin" valueType="num">
                                          <p:cBhvr additive="base">
                                            <p:cTn id="15"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AA64953-5A6C-7E94-6F4F-1E7D418E826A}"/>
              </a:ext>
            </a:extLst>
          </p:cNvPr>
          <p:cNvSpPr/>
          <p:nvPr/>
        </p:nvSpPr>
        <p:spPr>
          <a:xfrm>
            <a:off x="2970440" y="348407"/>
            <a:ext cx="6682399" cy="1432087"/>
          </a:xfrm>
          <a:prstGeom prst="rect">
            <a:avLst/>
          </a:prstGeom>
        </p:spPr>
        <p:txBody>
          <a:bodyPr wrap="square">
            <a:prstTxWarp prst="textChevron">
              <a:avLst>
                <a:gd name="adj" fmla="val 19351"/>
              </a:avLst>
            </a:prstTxWarp>
            <a:spAutoFit/>
            <a:scene3d>
              <a:camera prst="obliqueTopLeft"/>
              <a:lightRig rig="threePt" dir="t"/>
            </a:scene3d>
          </a:bodyPr>
          <a:lstStyle/>
          <a:p>
            <a:pPr marL="685800" lvl="1" defTabSz="1371600"/>
            <a:r>
              <a:rPr lang="en-US" sz="6000" i="1" dirty="0" err="1">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Thám</a:t>
            </a:r>
            <a:r>
              <a:rPr lang="en-US" sz="6000" i="1" dirty="0">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6000" i="1" dirty="0" err="1">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tử</a:t>
            </a:r>
            <a:r>
              <a:rPr lang="en-US" sz="6000" i="1" dirty="0">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6000" i="1" dirty="0" err="1">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tìm</a:t>
            </a:r>
            <a:r>
              <a:rPr lang="en-US" sz="6000" i="1" dirty="0">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6000" i="1" dirty="0" err="1">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lỗi</a:t>
            </a:r>
            <a:endParaRPr lang="vi-VN" sz="6000" i="1" dirty="0">
              <a:solidFill>
                <a:srgbClr val="0070C0"/>
              </a:solidFill>
              <a:effectLst>
                <a:glow rad="38100">
                  <a:srgbClr val="00B0F0">
                    <a:alpha val="21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xmlns="" id="{F400E9C0-BD2D-65DD-7A8D-84950DDF0CF9}"/>
              </a:ext>
            </a:extLst>
          </p:cNvPr>
          <p:cNvGrpSpPr/>
          <p:nvPr/>
        </p:nvGrpSpPr>
        <p:grpSpPr>
          <a:xfrm>
            <a:off x="1592940" y="2045380"/>
            <a:ext cx="9695543" cy="584775"/>
            <a:chOff x="1088571" y="2079564"/>
            <a:chExt cx="9695543" cy="584775"/>
          </a:xfrm>
        </p:grpSpPr>
        <p:sp>
          <p:nvSpPr>
            <p:cNvPr id="7" name="Rounded Rectangle 4">
              <a:extLst>
                <a:ext uri="{FF2B5EF4-FFF2-40B4-BE49-F238E27FC236}">
                  <a16:creationId xmlns:a16="http://schemas.microsoft.com/office/drawing/2014/main" xmlns="" id="{03BF2FA6-CFDE-536A-E745-9E68B83430BF}"/>
                </a:ext>
              </a:extLst>
            </p:cNvPr>
            <p:cNvSpPr/>
            <p:nvPr/>
          </p:nvSpPr>
          <p:spPr>
            <a:xfrm>
              <a:off x="1088571" y="2104571"/>
              <a:ext cx="595086" cy="52251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6AF9A6CB-0163-0975-B682-D4FCF4AFF49C}"/>
                </a:ext>
              </a:extLst>
            </p:cNvPr>
            <p:cNvSpPr txBox="1"/>
            <p:nvPr/>
          </p:nvSpPr>
          <p:spPr>
            <a:xfrm>
              <a:off x="1814285" y="2079564"/>
              <a:ext cx="8969829"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Đoạn</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văn</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viết</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đúng</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chủ</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đề</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chưa</a:t>
              </a:r>
              <a:r>
                <a:rPr lang="en-US" sz="3200" dirty="0">
                  <a:latin typeface="Cambria" panose="02040503050406030204" pitchFamily="18" charset="0"/>
                  <a:ea typeface="Cambria" panose="02040503050406030204" pitchFamily="18" charset="0"/>
                  <a:cs typeface="Times New Roman" pitchFamily="18" charset="0"/>
                </a:rPr>
                <a:t>?</a:t>
              </a:r>
            </a:p>
          </p:txBody>
        </p:sp>
      </p:grpSp>
      <p:grpSp>
        <p:nvGrpSpPr>
          <p:cNvPr id="9" name="Group 8">
            <a:extLst>
              <a:ext uri="{FF2B5EF4-FFF2-40B4-BE49-F238E27FC236}">
                <a16:creationId xmlns:a16="http://schemas.microsoft.com/office/drawing/2014/main" xmlns="" id="{BE632295-A844-15D6-1FC9-68D9064E9DB5}"/>
              </a:ext>
            </a:extLst>
          </p:cNvPr>
          <p:cNvGrpSpPr/>
          <p:nvPr/>
        </p:nvGrpSpPr>
        <p:grpSpPr>
          <a:xfrm>
            <a:off x="1592940" y="2922489"/>
            <a:ext cx="9695543" cy="584775"/>
            <a:chOff x="1088570" y="2989942"/>
            <a:chExt cx="9695543" cy="584775"/>
          </a:xfrm>
        </p:grpSpPr>
        <p:sp>
          <p:nvSpPr>
            <p:cNvPr id="10" name="Rounded Rectangle 7">
              <a:extLst>
                <a:ext uri="{FF2B5EF4-FFF2-40B4-BE49-F238E27FC236}">
                  <a16:creationId xmlns:a16="http://schemas.microsoft.com/office/drawing/2014/main" xmlns="" id="{7C4E00E4-1A07-87A9-85AC-6EF0108EB161}"/>
                </a:ext>
              </a:extLst>
            </p:cNvPr>
            <p:cNvSpPr/>
            <p:nvPr/>
          </p:nvSpPr>
          <p:spPr>
            <a:xfrm>
              <a:off x="1088570" y="3014949"/>
              <a:ext cx="595086" cy="52251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A1DDB997-1B82-BC27-E168-AF884FB1DB3B}"/>
                </a:ext>
              </a:extLst>
            </p:cNvPr>
            <p:cNvSpPr txBox="1"/>
            <p:nvPr/>
          </p:nvSpPr>
          <p:spPr>
            <a:xfrm>
              <a:off x="1814284" y="2989942"/>
              <a:ext cx="8969829"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cs typeface="Times New Roman" pitchFamily="18" charset="0"/>
                </a:rPr>
                <a:t>Bạn</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đã</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viết</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đúng</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chính</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tả</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dùng</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từ</a:t>
              </a:r>
              <a:r>
                <a:rPr lang="en-US" sz="3200" dirty="0">
                  <a:latin typeface="Cambria" panose="02040503050406030204" pitchFamily="18" charset="0"/>
                  <a:ea typeface="Cambria" panose="02040503050406030204" pitchFamily="18" charset="0"/>
                  <a:cs typeface="Times New Roman" pitchFamily="18" charset="0"/>
                </a:rPr>
                <a:t> hay </a:t>
              </a:r>
              <a:r>
                <a:rPr lang="en-US" sz="3200" dirty="0" err="1">
                  <a:latin typeface="Cambria" panose="02040503050406030204" pitchFamily="18" charset="0"/>
                  <a:ea typeface="Cambria" panose="02040503050406030204" pitchFamily="18" charset="0"/>
                  <a:cs typeface="Times New Roman" pitchFamily="18" charset="0"/>
                </a:rPr>
                <a:t>chưa</a:t>
              </a:r>
              <a:r>
                <a:rPr lang="en-US" sz="3200" dirty="0">
                  <a:latin typeface="Cambria" panose="02040503050406030204" pitchFamily="18" charset="0"/>
                  <a:ea typeface="Cambria" panose="02040503050406030204" pitchFamily="18" charset="0"/>
                  <a:cs typeface="Times New Roman" pitchFamily="18" charset="0"/>
                </a:rPr>
                <a:t>?</a:t>
              </a:r>
            </a:p>
          </p:txBody>
        </p:sp>
      </p:grpSp>
      <p:grpSp>
        <p:nvGrpSpPr>
          <p:cNvPr id="12" name="Group 11">
            <a:extLst>
              <a:ext uri="{FF2B5EF4-FFF2-40B4-BE49-F238E27FC236}">
                <a16:creationId xmlns:a16="http://schemas.microsoft.com/office/drawing/2014/main" xmlns="" id="{80967DF0-D472-A700-B4D8-F1282CEC4C30}"/>
              </a:ext>
            </a:extLst>
          </p:cNvPr>
          <p:cNvGrpSpPr/>
          <p:nvPr/>
        </p:nvGrpSpPr>
        <p:grpSpPr>
          <a:xfrm>
            <a:off x="1592940" y="3680415"/>
            <a:ext cx="9695543" cy="584775"/>
            <a:chOff x="1088568" y="4738913"/>
            <a:chExt cx="9695543" cy="584775"/>
          </a:xfrm>
        </p:grpSpPr>
        <p:sp>
          <p:nvSpPr>
            <p:cNvPr id="13" name="Rounded Rectangle 13">
              <a:extLst>
                <a:ext uri="{FF2B5EF4-FFF2-40B4-BE49-F238E27FC236}">
                  <a16:creationId xmlns:a16="http://schemas.microsoft.com/office/drawing/2014/main" xmlns="" id="{1A1FC43A-171F-81F1-0F87-ACA380020DA3}"/>
                </a:ext>
              </a:extLst>
            </p:cNvPr>
            <p:cNvSpPr/>
            <p:nvPr/>
          </p:nvSpPr>
          <p:spPr>
            <a:xfrm>
              <a:off x="1088568" y="4763920"/>
              <a:ext cx="595086" cy="52251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7ED93410-9D8B-9B4B-3782-7CD07CD43710}"/>
                </a:ext>
              </a:extLst>
            </p:cNvPr>
            <p:cNvSpPr txBox="1"/>
            <p:nvPr/>
          </p:nvSpPr>
          <p:spPr>
            <a:xfrm>
              <a:off x="1814282" y="4738913"/>
              <a:ext cx="8969829"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cs typeface="Times New Roman" pitchFamily="18" charset="0"/>
                </a:rPr>
                <a:t>Bạn</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đã</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đặt</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câu</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dùng</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dấu</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câu</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đúng</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chưa</a:t>
              </a:r>
              <a:r>
                <a:rPr lang="en-US" sz="3200" dirty="0">
                  <a:latin typeface="Cambria" panose="02040503050406030204" pitchFamily="18" charset="0"/>
                  <a:ea typeface="Cambria" panose="02040503050406030204" pitchFamily="18" charset="0"/>
                  <a:cs typeface="Times New Roman" pitchFamily="18" charset="0"/>
                </a:rPr>
                <a:t>?</a:t>
              </a:r>
            </a:p>
          </p:txBody>
        </p:sp>
      </p:grpSp>
      <p:grpSp>
        <p:nvGrpSpPr>
          <p:cNvPr id="15" name="Group 14">
            <a:extLst>
              <a:ext uri="{FF2B5EF4-FFF2-40B4-BE49-F238E27FC236}">
                <a16:creationId xmlns:a16="http://schemas.microsoft.com/office/drawing/2014/main" xmlns="" id="{459C0B9D-526B-5C8C-4B51-98BCA3576150}"/>
              </a:ext>
            </a:extLst>
          </p:cNvPr>
          <p:cNvGrpSpPr/>
          <p:nvPr/>
        </p:nvGrpSpPr>
        <p:grpSpPr>
          <a:xfrm>
            <a:off x="1592940" y="4557525"/>
            <a:ext cx="9695543" cy="584775"/>
            <a:chOff x="1110340" y="5587999"/>
            <a:chExt cx="9695543" cy="584775"/>
          </a:xfrm>
        </p:grpSpPr>
        <p:sp>
          <p:nvSpPr>
            <p:cNvPr id="16" name="Rounded Rectangle 16">
              <a:extLst>
                <a:ext uri="{FF2B5EF4-FFF2-40B4-BE49-F238E27FC236}">
                  <a16:creationId xmlns:a16="http://schemas.microsoft.com/office/drawing/2014/main" xmlns="" id="{4E8B3D71-C413-5F02-336F-C3B5E1F8E01E}"/>
                </a:ext>
              </a:extLst>
            </p:cNvPr>
            <p:cNvSpPr/>
            <p:nvPr/>
          </p:nvSpPr>
          <p:spPr>
            <a:xfrm>
              <a:off x="1110340" y="5613006"/>
              <a:ext cx="595086" cy="52251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154BFB3D-9316-B060-7267-9A9184654FF0}"/>
                </a:ext>
              </a:extLst>
            </p:cNvPr>
            <p:cNvSpPr txBox="1"/>
            <p:nvPr/>
          </p:nvSpPr>
          <p:spPr>
            <a:xfrm>
              <a:off x="1836054" y="5587999"/>
              <a:ext cx="8969829"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cs typeface="Times New Roman" pitchFamily="18" charset="0"/>
                </a:rPr>
                <a:t>Bạn</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đã</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sắp</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xếp</a:t>
              </a:r>
              <a:r>
                <a:rPr lang="en-US" sz="3200" dirty="0">
                  <a:latin typeface="Cambria" panose="02040503050406030204" pitchFamily="18" charset="0"/>
                  <a:ea typeface="Cambria" panose="02040503050406030204" pitchFamily="18" charset="0"/>
                  <a:cs typeface="Times New Roman" pitchFamily="18" charset="0"/>
                </a:rPr>
                <a:t> ý </a:t>
              </a:r>
              <a:r>
                <a:rPr lang="en-US" sz="3200" dirty="0" err="1">
                  <a:latin typeface="Cambria" panose="02040503050406030204" pitchFamily="18" charset="0"/>
                  <a:ea typeface="Cambria" panose="02040503050406030204" pitchFamily="18" charset="0"/>
                  <a:cs typeface="Times New Roman" pitchFamily="18" charset="0"/>
                </a:rPr>
                <a:t>trong</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bài</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viết</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hợp</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lí</a:t>
              </a:r>
              <a:r>
                <a:rPr lang="en-US" sz="3200" dirty="0">
                  <a:latin typeface="Cambria" panose="02040503050406030204" pitchFamily="18" charset="0"/>
                  <a:ea typeface="Cambria" panose="02040503050406030204" pitchFamily="18" charset="0"/>
                  <a:cs typeface="Times New Roman" pitchFamily="18" charset="0"/>
                </a:rPr>
                <a:t> </a:t>
              </a:r>
              <a:r>
                <a:rPr lang="en-US" sz="3200" dirty="0" err="1">
                  <a:latin typeface="Cambria" panose="02040503050406030204" pitchFamily="18" charset="0"/>
                  <a:ea typeface="Cambria" panose="02040503050406030204" pitchFamily="18" charset="0"/>
                  <a:cs typeface="Times New Roman" pitchFamily="18" charset="0"/>
                </a:rPr>
                <a:t>chưa</a:t>
              </a:r>
              <a:r>
                <a:rPr lang="en-US" sz="3200" dirty="0">
                  <a:latin typeface="Cambria" panose="02040503050406030204" pitchFamily="18" charset="0"/>
                  <a:ea typeface="Cambria" panose="02040503050406030204" pitchFamily="18" charset="0"/>
                  <a:cs typeface="Times New Roman" pitchFamily="18" charset="0"/>
                </a:rPr>
                <a:t>?</a:t>
              </a:r>
            </a:p>
          </p:txBody>
        </p:sp>
      </p:grpSp>
      <p:pic>
        <p:nvPicPr>
          <p:cNvPr id="18" name="Picture 3" descr="C:\Users\DELL\Downloads\—Pngtree—cute kid child with magnifying_5768429.png">
            <a:extLst>
              <a:ext uri="{FF2B5EF4-FFF2-40B4-BE49-F238E27FC236}">
                <a16:creationId xmlns:a16="http://schemas.microsoft.com/office/drawing/2014/main" xmlns="" id="{7898AFBA-7283-D1B7-16AD-53611665A06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1121907" y="460643"/>
            <a:ext cx="1653263" cy="16532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ELL\Downloads\pngegg.png">
            <a:extLst>
              <a:ext uri="{FF2B5EF4-FFF2-40B4-BE49-F238E27FC236}">
                <a16:creationId xmlns:a16="http://schemas.microsoft.com/office/drawing/2014/main" xmlns="" id="{B2F79F78-AC35-FC45-6C03-80BC36BA77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7380" y="4275794"/>
            <a:ext cx="2386692" cy="250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14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iterate type="lt">
                                    <p:tmPct val="0"/>
                                  </p:iterate>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9" presetClass="emph" presetSubtype="0" repeatCount="indefinite" fill="hold" grpId="1" nodeType="withEffect">
                                  <p:stCondLst>
                                    <p:cond delay="0"/>
                                  </p:stCondLst>
                                  <p:iterate type="lt">
                                    <p:tmPct val="0"/>
                                  </p:iterate>
                                  <p:childTnLst>
                                    <p:animClr clrSpc="rgb" dir="cw">
                                      <p:cBhvr override="childStyle">
                                        <p:cTn id="12" dur="500" fill="hold"/>
                                        <p:tgtEl>
                                          <p:spTgt spid="5"/>
                                        </p:tgtEl>
                                        <p:attrNameLst>
                                          <p:attrName>style.color</p:attrName>
                                        </p:attrNameLst>
                                      </p:cBhvr>
                                      <p:to>
                                        <a:schemeClr val="accent2"/>
                                      </p:to>
                                    </p:animClr>
                                    <p:animClr clrSpc="rgb" dir="cw">
                                      <p:cBhvr>
                                        <p:cTn id="13" dur="500" fill="hold"/>
                                        <p:tgtEl>
                                          <p:spTgt spid="5"/>
                                        </p:tgtEl>
                                        <p:attrNameLst>
                                          <p:attrName>fillcolor</p:attrName>
                                        </p:attrNameLst>
                                      </p:cBhvr>
                                      <p:to>
                                        <a:schemeClr val="accent2"/>
                                      </p:to>
                                    </p:animClr>
                                    <p:set>
                                      <p:cBhvr>
                                        <p:cTn id="14" dur="500" fill="hold"/>
                                        <p:tgtEl>
                                          <p:spTgt spid="5"/>
                                        </p:tgtEl>
                                        <p:attrNameLst>
                                          <p:attrName>fill.type</p:attrName>
                                        </p:attrNameLst>
                                      </p:cBhvr>
                                      <p:to>
                                        <p:strVal val="solid"/>
                                      </p:to>
                                    </p:set>
                                    <p:set>
                                      <p:cBhvr>
                                        <p:cTn id="15" dur="5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0FAEFB64-DD30-45FE-BA07-C26A7DC89C56}"/>
              </a:ext>
            </a:extLst>
          </p:cNvPr>
          <p:cNvGrpSpPr/>
          <p:nvPr/>
        </p:nvGrpSpPr>
        <p:grpSpPr>
          <a:xfrm>
            <a:off x="211510" y="-403760"/>
            <a:ext cx="12042863" cy="7497836"/>
            <a:chOff x="968936" y="845807"/>
            <a:chExt cx="5850314" cy="5120640"/>
          </a:xfrm>
        </p:grpSpPr>
        <p:pic>
          <p:nvPicPr>
            <p:cNvPr id="24" name="Picture 23">
              <a:extLst>
                <a:ext uri="{FF2B5EF4-FFF2-40B4-BE49-F238E27FC236}">
                  <a16:creationId xmlns:a16="http://schemas.microsoft.com/office/drawing/2014/main" xmlns="" id="{987B7D04-823E-4D88-90B6-BAB09BF6AE17}"/>
                </a:ext>
              </a:extLst>
            </p:cNvPr>
            <p:cNvPicPr>
              <a:picLocks noChangeAspect="1"/>
            </p:cNvPicPr>
            <p:nvPr/>
          </p:nvPicPr>
          <p:blipFill>
            <a:blip r:embed="rId5"/>
            <a:stretch>
              <a:fillRect/>
            </a:stretch>
          </p:blipFill>
          <p:spPr>
            <a:xfrm>
              <a:off x="968936" y="845807"/>
              <a:ext cx="5850314" cy="5120640"/>
            </a:xfrm>
            <a:prstGeom prst="rect">
              <a:avLst/>
            </a:prstGeom>
          </p:spPr>
        </p:pic>
        <p:sp>
          <p:nvSpPr>
            <p:cNvPr id="25" name="TextBox 24">
              <a:extLst>
                <a:ext uri="{FF2B5EF4-FFF2-40B4-BE49-F238E27FC236}">
                  <a16:creationId xmlns:a16="http://schemas.microsoft.com/office/drawing/2014/main" xmlns="" id="{AE584B3B-AB84-48ED-BFBA-C1C9FA2F10D9}"/>
                </a:ext>
              </a:extLst>
            </p:cNvPr>
            <p:cNvSpPr txBox="1"/>
            <p:nvPr/>
          </p:nvSpPr>
          <p:spPr>
            <a:xfrm>
              <a:off x="1476070" y="2607770"/>
              <a:ext cx="4548058" cy="2360512"/>
            </a:xfrm>
            <a:prstGeom prst="rect">
              <a:avLst/>
            </a:prstGeom>
            <a:noFill/>
          </p:spPr>
          <p:txBody>
            <a:bodyPr wrap="square">
              <a:spAutoFit/>
            </a:bodyPr>
            <a:lstStyle/>
            <a:p>
              <a:pPr algn="just" defTabSz="912114">
                <a:buClrTx/>
                <a:defRPr/>
              </a:pPr>
              <a:r>
                <a:rPr lang="en-US" sz="4389"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Mình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tên</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Nguyễn</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Tuấn</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Tú.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Mình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sinh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ngày</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2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tháng</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2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năm</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2015,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năm</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nay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mình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8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tuổi</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Sở</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thích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của</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mình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bóng</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đọc</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truyện</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tranh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Mình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mong</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sau</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này</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trở</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thành</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một</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cầu</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thủ</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990" b="1" kern="1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giỏi</a:t>
              </a:r>
              <a:r>
                <a:rPr lang="en-US" sz="399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grpSp>
    </p:spTree>
    <p:extLst>
      <p:ext uri="{BB962C8B-B14F-4D97-AF65-F5344CB8AC3E}">
        <p14:creationId xmlns:p14="http://schemas.microsoft.com/office/powerpoint/2010/main" val="18091011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0FAEFB64-DD30-45FE-BA07-C26A7DC89C56}"/>
              </a:ext>
            </a:extLst>
          </p:cNvPr>
          <p:cNvGrpSpPr/>
          <p:nvPr/>
        </p:nvGrpSpPr>
        <p:grpSpPr>
          <a:xfrm>
            <a:off x="211510" y="101018"/>
            <a:ext cx="12042863" cy="6993057"/>
            <a:chOff x="968936" y="845807"/>
            <a:chExt cx="5850314" cy="5120640"/>
          </a:xfrm>
        </p:grpSpPr>
        <p:pic>
          <p:nvPicPr>
            <p:cNvPr id="24" name="Picture 23">
              <a:extLst>
                <a:ext uri="{FF2B5EF4-FFF2-40B4-BE49-F238E27FC236}">
                  <a16:creationId xmlns:a16="http://schemas.microsoft.com/office/drawing/2014/main" xmlns="" id="{987B7D04-823E-4D88-90B6-BAB09BF6AE17}"/>
                </a:ext>
              </a:extLst>
            </p:cNvPr>
            <p:cNvPicPr>
              <a:picLocks noChangeAspect="1"/>
            </p:cNvPicPr>
            <p:nvPr/>
          </p:nvPicPr>
          <p:blipFill>
            <a:blip r:embed="rId5"/>
            <a:stretch>
              <a:fillRect/>
            </a:stretch>
          </p:blipFill>
          <p:spPr>
            <a:xfrm>
              <a:off x="968936" y="845807"/>
              <a:ext cx="5850314" cy="5120640"/>
            </a:xfrm>
            <a:prstGeom prst="rect">
              <a:avLst/>
            </a:prstGeom>
          </p:spPr>
        </p:pic>
        <p:sp>
          <p:nvSpPr>
            <p:cNvPr id="25" name="TextBox 24">
              <a:extLst>
                <a:ext uri="{FF2B5EF4-FFF2-40B4-BE49-F238E27FC236}">
                  <a16:creationId xmlns:a16="http://schemas.microsoft.com/office/drawing/2014/main" xmlns="" id="{AE584B3B-AB84-48ED-BFBA-C1C9FA2F10D9}"/>
                </a:ext>
              </a:extLst>
            </p:cNvPr>
            <p:cNvSpPr txBox="1"/>
            <p:nvPr/>
          </p:nvSpPr>
          <p:spPr>
            <a:xfrm>
              <a:off x="1541780" y="2584047"/>
              <a:ext cx="4548058" cy="2591734"/>
            </a:xfrm>
            <a:prstGeom prst="rect">
              <a:avLst/>
            </a:prstGeom>
            <a:noFill/>
          </p:spPr>
          <p:txBody>
            <a:bodyPr wrap="square">
              <a:spAutoFit/>
            </a:bodyPr>
            <a:lstStyle/>
            <a:p>
              <a:pPr marL="0" marR="0" lvl="0" indent="0" algn="just" defTabSz="912114" rtl="0" eaLnBrk="1" fontAlgn="auto" latinLnBrk="0" hangingPunct="1">
                <a:lnSpc>
                  <a:spcPct val="100000"/>
                </a:lnSpc>
                <a:spcBef>
                  <a:spcPts val="0"/>
                </a:spcBef>
                <a:spcAft>
                  <a:spcPts val="0"/>
                </a:spcAft>
                <a:buClrTx/>
                <a:buSzTx/>
                <a:buFont typeface="Arial"/>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Em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chào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cô</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và</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các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bạn</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Em xin tự giới thiệu tên em là Hoàng Minh Ngọc, hiện đang là học sinh lớp 3A trường tiểu học Hùng Vương, thành phố Đà Nẵng. Em thích đọc sách, vẽ tranh và chơi thể thao. Môn học mà em yêu thích nhất là Toán vì em thấy Toán rất thú vị. Rất vui vì được làm quen với các bạn. Hi vọng trong năm học này, chúng mình sẽ giúp đỡ nhau để cùng tiến bộ trong học tập nhé!</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7993701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1516566" y="1552067"/>
            <a:ext cx="4469634" cy="3923182"/>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xmlns=""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xmlns="" id="{B78922B8-B69A-A17B-82F8-FEE0BC25FA44}"/>
              </a:ext>
            </a:extLst>
          </p:cNvPr>
          <p:cNvSpPr txBox="1"/>
          <p:nvPr/>
        </p:nvSpPr>
        <p:spPr>
          <a:xfrm>
            <a:off x="632219" y="2851137"/>
            <a:ext cx="5939868" cy="1200329"/>
          </a:xfrm>
          <a:prstGeom prst="rect">
            <a:avLst/>
          </a:prstGeom>
          <a:noFill/>
        </p:spPr>
        <p:txBody>
          <a:bodyPr wrap="square" rtlCol="0">
            <a:spAutoFit/>
          </a:bodyPr>
          <a:lstStyle/>
          <a:p>
            <a:pPr algn="ctr"/>
            <a:r>
              <a:rPr lang="en-US" sz="3600" b="1" dirty="0">
                <a:solidFill>
                  <a:schemeClr val="tx1"/>
                </a:solidFill>
              </a:rPr>
              <a:t>VẬN DỤNG</a:t>
            </a:r>
          </a:p>
          <a:p>
            <a:pPr algn="ctr"/>
            <a:r>
              <a:rPr lang="en-US" sz="3600" b="1" dirty="0">
                <a:solidFill>
                  <a:schemeClr val="tx1"/>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EECE757-BDA8-F2B9-F5FB-36630A77BFC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7223" t="18506" r="68388" b="72942"/>
          <a:stretch/>
        </p:blipFill>
        <p:spPr>
          <a:xfrm>
            <a:off x="329445" y="513773"/>
            <a:ext cx="970513" cy="1063143"/>
          </a:xfrm>
          <a:prstGeom prst="rect">
            <a:avLst/>
          </a:prstGeom>
        </p:spPr>
      </p:pic>
      <p:sp>
        <p:nvSpPr>
          <p:cNvPr id="10" name="TextBox 9">
            <a:extLst>
              <a:ext uri="{FF2B5EF4-FFF2-40B4-BE49-F238E27FC236}">
                <a16:creationId xmlns:a16="http://schemas.microsoft.com/office/drawing/2014/main" xmlns="" id="{B320ECF1-64D9-C101-5EBB-51EEDE3183FD}"/>
              </a:ext>
            </a:extLst>
          </p:cNvPr>
          <p:cNvSpPr txBox="1"/>
          <p:nvPr/>
        </p:nvSpPr>
        <p:spPr>
          <a:xfrm>
            <a:off x="1299958" y="850576"/>
            <a:ext cx="10532435" cy="1323439"/>
          </a:xfrm>
          <a:prstGeom prst="rect">
            <a:avLst/>
          </a:prstGeom>
          <a:noFill/>
        </p:spPr>
        <p:txBody>
          <a:bodyPr wrap="square" rtlCol="0">
            <a:spAutoFit/>
          </a:bodyPr>
          <a:lstStyle/>
          <a:p>
            <a:pPr algn="just"/>
            <a:r>
              <a:rPr lang="en-US" sz="4000">
                <a:solidFill>
                  <a:schemeClr val="tx1"/>
                </a:solidFill>
                <a:latin typeface="Cambria" panose="02040503050406030204" pitchFamily="18" charset="0"/>
                <a:ea typeface="Cambria" panose="02040503050406030204" pitchFamily="18" charset="0"/>
              </a:rPr>
              <a:t>Tìm đọc một số câu đó về đồ dùng học tập hoặc những đồ vật khác ở trường.</a:t>
            </a:r>
          </a:p>
        </p:txBody>
      </p:sp>
      <p:pic>
        <p:nvPicPr>
          <p:cNvPr id="4" name="Picture 3">
            <a:extLst>
              <a:ext uri="{FF2B5EF4-FFF2-40B4-BE49-F238E27FC236}">
                <a16:creationId xmlns:a16="http://schemas.microsoft.com/office/drawing/2014/main" xmlns="" id="{0A5EA19B-70EC-F402-293B-A926BD5F7574}"/>
              </a:ext>
            </a:extLst>
          </p:cNvPr>
          <p:cNvPicPr>
            <a:picLocks noChangeAspect="1"/>
          </p:cNvPicPr>
          <p:nvPr/>
        </p:nvPicPr>
        <p:blipFill>
          <a:blip r:embed="rId5"/>
          <a:stretch>
            <a:fillRect/>
          </a:stretch>
        </p:blipFill>
        <p:spPr>
          <a:xfrm>
            <a:off x="1433308" y="3191479"/>
            <a:ext cx="2199857" cy="3003218"/>
          </a:xfrm>
          <a:prstGeom prst="rect">
            <a:avLst/>
          </a:prstGeom>
        </p:spPr>
      </p:pic>
      <p:sp>
        <p:nvSpPr>
          <p:cNvPr id="2" name="TextBox 1">
            <a:extLst>
              <a:ext uri="{FF2B5EF4-FFF2-40B4-BE49-F238E27FC236}">
                <a16:creationId xmlns:a16="http://schemas.microsoft.com/office/drawing/2014/main" xmlns="" id="{6C314D56-A8D3-793B-6914-848141971661}"/>
              </a:ext>
            </a:extLst>
          </p:cNvPr>
          <p:cNvSpPr txBox="1"/>
          <p:nvPr/>
        </p:nvSpPr>
        <p:spPr>
          <a:xfrm>
            <a:off x="4266786" y="3429000"/>
            <a:ext cx="10532435" cy="1200329"/>
          </a:xfrm>
          <a:prstGeom prst="rect">
            <a:avLst/>
          </a:prstGeom>
          <a:noFill/>
        </p:spPr>
        <p:txBody>
          <a:bodyPr wrap="square" rtlCol="0">
            <a:spAutoFit/>
          </a:bodyPr>
          <a:lstStyle/>
          <a:p>
            <a:pPr algn="just"/>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Ngăn</a:t>
            </a:r>
            <a:r>
              <a:rPr lang="en-US" sz="3600" dirty="0">
                <a:solidFill>
                  <a:srgbClr val="FE2178"/>
                </a:solidFill>
                <a:latin typeface="Cambria" panose="02040503050406030204" pitchFamily="18" charset="0"/>
                <a:ea typeface="Cambria" panose="02040503050406030204" pitchFamily="18" charset="0"/>
              </a:rPr>
              <a:t> nhỏ </a:t>
            </a:r>
            <a:r>
              <a:rPr lang="en-US" sz="3600" dirty="0" err="1">
                <a:solidFill>
                  <a:srgbClr val="FE2178"/>
                </a:solidFill>
                <a:latin typeface="Cambria" panose="02040503050406030204" pitchFamily="18" charset="0"/>
                <a:ea typeface="Cambria" panose="02040503050406030204" pitchFamily="18" charset="0"/>
              </a:rPr>
              <a:t>rồi</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lại</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ngăn</a:t>
            </a:r>
            <a:r>
              <a:rPr lang="en-US" sz="3600" dirty="0">
                <a:solidFill>
                  <a:srgbClr val="FE2178"/>
                </a:solidFill>
                <a:latin typeface="Cambria" panose="02040503050406030204" pitchFamily="18" charset="0"/>
                <a:ea typeface="Cambria" panose="02040503050406030204" pitchFamily="18" charset="0"/>
              </a:rPr>
              <a:t> to</a:t>
            </a:r>
          </a:p>
          <a:p>
            <a:pPr algn="just"/>
            <a:r>
              <a:rPr lang="en-US" sz="3600" dirty="0" err="1">
                <a:solidFill>
                  <a:srgbClr val="FE2178"/>
                </a:solidFill>
                <a:latin typeface="Cambria" panose="02040503050406030204" pitchFamily="18" charset="0"/>
                <a:ea typeface="Cambria" panose="02040503050406030204" pitchFamily="18" charset="0"/>
              </a:rPr>
              <a:t>Đựng</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vở</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đựng</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bút</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đựng</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kho</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sách</a:t>
            </a:r>
            <a:r>
              <a:rPr lang="en-US" sz="3600" dirty="0">
                <a:solidFill>
                  <a:srgbClr val="FE2178"/>
                </a:solidFill>
                <a:latin typeface="Cambria" panose="02040503050406030204" pitchFamily="18" charset="0"/>
                <a:ea typeface="Cambria" panose="02040503050406030204" pitchFamily="18" charset="0"/>
              </a:rPr>
              <a:t> </a:t>
            </a:r>
            <a:r>
              <a:rPr lang="en-US" sz="3600" dirty="0" err="1">
                <a:solidFill>
                  <a:srgbClr val="FE2178"/>
                </a:solidFill>
                <a:latin typeface="Cambria" panose="02040503050406030204" pitchFamily="18" charset="0"/>
                <a:ea typeface="Cambria" panose="02040503050406030204" pitchFamily="18" charset="0"/>
              </a:rPr>
              <a:t>đầy</a:t>
            </a:r>
            <a:r>
              <a:rPr lang="en-US" sz="3600" dirty="0">
                <a:solidFill>
                  <a:srgbClr val="FE2178"/>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09070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A5EA19B-70EC-F402-293B-A926BD5F7574}"/>
              </a:ext>
            </a:extLst>
          </p:cNvPr>
          <p:cNvPicPr>
            <a:picLocks noChangeAspect="1"/>
          </p:cNvPicPr>
          <p:nvPr/>
        </p:nvPicPr>
        <p:blipFill>
          <a:blip r:embed="rId3"/>
          <a:stretch>
            <a:fillRect/>
          </a:stretch>
        </p:blipFill>
        <p:spPr>
          <a:xfrm>
            <a:off x="970171" y="3369609"/>
            <a:ext cx="2199857" cy="3003218"/>
          </a:xfrm>
          <a:prstGeom prst="rect">
            <a:avLst/>
          </a:prstGeom>
        </p:spPr>
      </p:pic>
      <p:sp>
        <p:nvSpPr>
          <p:cNvPr id="2" name="TextBox 1">
            <a:extLst>
              <a:ext uri="{FF2B5EF4-FFF2-40B4-BE49-F238E27FC236}">
                <a16:creationId xmlns:a16="http://schemas.microsoft.com/office/drawing/2014/main" xmlns="" id="{6C314D56-A8D3-793B-6914-848141971661}"/>
              </a:ext>
            </a:extLst>
          </p:cNvPr>
          <p:cNvSpPr txBox="1"/>
          <p:nvPr/>
        </p:nvSpPr>
        <p:spPr>
          <a:xfrm>
            <a:off x="1434376" y="618892"/>
            <a:ext cx="10532435" cy="255454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cs typeface="Arial-Rounded" panose="020B0500000000000000" pitchFamily="34" charset="0"/>
              </a:rPr>
              <a:t>Mình tròn đầu nhọn</a:t>
            </a:r>
          </a:p>
          <a:p>
            <a:pPr algn="ctr"/>
            <a:r>
              <a:rPr lang="vi-VN" sz="3200" dirty="0">
                <a:latin typeface="Cambria" panose="02040503050406030204" pitchFamily="18" charset="0"/>
                <a:ea typeface="Cambria" panose="02040503050406030204" pitchFamily="18" charset="0"/>
                <a:cs typeface="Arial-Rounded" panose="020B0500000000000000" pitchFamily="34" charset="0"/>
              </a:rPr>
              <a:t>Không phải bò trâu</a:t>
            </a:r>
          </a:p>
          <a:p>
            <a:pPr algn="ctr"/>
            <a:r>
              <a:rPr lang="vi-VN" sz="3200" dirty="0">
                <a:latin typeface="Cambria" panose="02040503050406030204" pitchFamily="18" charset="0"/>
                <a:ea typeface="Cambria" panose="02040503050406030204" pitchFamily="18" charset="0"/>
                <a:cs typeface="Arial-Rounded" panose="020B0500000000000000" pitchFamily="34" charset="0"/>
              </a:rPr>
              <a:t>Uống nước ao sâu</a:t>
            </a:r>
          </a:p>
          <a:p>
            <a:pPr algn="ctr"/>
            <a:r>
              <a:rPr lang="vi-VN" sz="3200" dirty="0">
                <a:latin typeface="Cambria" panose="02040503050406030204" pitchFamily="18" charset="0"/>
                <a:ea typeface="Cambria" panose="02040503050406030204" pitchFamily="18" charset="0"/>
                <a:cs typeface="Arial-Rounded" panose="020B0500000000000000" pitchFamily="34" charset="0"/>
              </a:rPr>
              <a:t>Lên cày ruộng cạn</a:t>
            </a:r>
            <a:endParaRPr lang="en-US" sz="3200" dirty="0">
              <a:latin typeface="Cambria" panose="02040503050406030204" pitchFamily="18" charset="0"/>
              <a:ea typeface="Cambria" panose="02040503050406030204" pitchFamily="18" charset="0"/>
              <a:cs typeface="Arial-Rounded" panose="020B0500000000000000" pitchFamily="34" charset="0"/>
            </a:endParaRPr>
          </a:p>
          <a:p>
            <a:pPr algn="ctr"/>
            <a:r>
              <a:rPr lang="en-US" sz="3200" dirty="0">
                <a:latin typeface="Cambria" panose="02040503050406030204" pitchFamily="18" charset="0"/>
                <a:ea typeface="Cambria" panose="02040503050406030204" pitchFamily="18" charset="0"/>
                <a:cs typeface="Arial-Rounded" panose="020B0500000000000000" pitchFamily="34" charset="0"/>
              </a:rPr>
              <a:t>(</a:t>
            </a:r>
            <a:r>
              <a:rPr lang="en-US" sz="3200" dirty="0" err="1">
                <a:latin typeface="Cambria" panose="02040503050406030204" pitchFamily="18" charset="0"/>
                <a:ea typeface="Cambria" panose="02040503050406030204" pitchFamily="18" charset="0"/>
                <a:cs typeface="Arial-Rounded" panose="020B0500000000000000" pitchFamily="34" charset="0"/>
              </a:rPr>
              <a:t>Là</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cái</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gì</a:t>
            </a:r>
            <a:r>
              <a:rPr lang="en-US" sz="3200" dirty="0">
                <a:latin typeface="Cambria" panose="02040503050406030204" pitchFamily="18" charset="0"/>
                <a:ea typeface="Cambria" panose="02040503050406030204" pitchFamily="18" charset="0"/>
                <a:cs typeface="Arial-Rounded" panose="020B0500000000000000" pitchFamily="34" charset="0"/>
              </a:rPr>
              <a:t>?</a:t>
            </a:r>
          </a:p>
        </p:txBody>
      </p:sp>
      <p:sp>
        <p:nvSpPr>
          <p:cNvPr id="3" name="TextBox 2">
            <a:extLst>
              <a:ext uri="{FF2B5EF4-FFF2-40B4-BE49-F238E27FC236}">
                <a16:creationId xmlns:a16="http://schemas.microsoft.com/office/drawing/2014/main" xmlns="" id="{ED8C4A52-4178-E696-2B11-9BD391225910}"/>
              </a:ext>
            </a:extLst>
          </p:cNvPr>
          <p:cNvSpPr txBox="1"/>
          <p:nvPr/>
        </p:nvSpPr>
        <p:spPr>
          <a:xfrm>
            <a:off x="1880425" y="3674326"/>
            <a:ext cx="10532435" cy="1569660"/>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cs typeface="Arial-Rounded" panose="020B0500000000000000" pitchFamily="34" charset="0"/>
              </a:rPr>
              <a:t>Thân thì liền với hai chân</a:t>
            </a:r>
          </a:p>
          <a:p>
            <a:pPr algn="ctr"/>
            <a:r>
              <a:rPr lang="vi-VN" sz="3200" dirty="0">
                <a:latin typeface="Cambria" panose="02040503050406030204" pitchFamily="18" charset="0"/>
                <a:ea typeface="Cambria" panose="02040503050406030204" pitchFamily="18" charset="0"/>
                <a:cs typeface="Arial-Rounded" panose="020B0500000000000000" pitchFamily="34" charset="0"/>
              </a:rPr>
              <a:t>Khi làm chân nghỉ, chân quay mới kỳ.</a:t>
            </a:r>
          </a:p>
          <a:p>
            <a:pPr algn="ctr"/>
            <a:r>
              <a:rPr lang="vi-VN" sz="3200" dirty="0">
                <a:latin typeface="Cambria" panose="02040503050406030204" pitchFamily="18" charset="0"/>
                <a:ea typeface="Cambria" panose="02040503050406030204" pitchFamily="18" charset="0"/>
                <a:cs typeface="Arial-Rounded" panose="020B0500000000000000" pitchFamily="34" charset="0"/>
              </a:rPr>
              <a:t>(Là cái gì?</a:t>
            </a:r>
          </a:p>
        </p:txBody>
      </p:sp>
    </p:spTree>
    <p:extLst>
      <p:ext uri="{BB962C8B-B14F-4D97-AF65-F5344CB8AC3E}">
        <p14:creationId xmlns:p14="http://schemas.microsoft.com/office/powerpoint/2010/main" val="2197267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39ABCBC3-3497-88E2-0D89-935111EBA3F3}"/>
              </a:ext>
            </a:extLst>
          </p:cNvPr>
          <p:cNvPicPr>
            <a:picLocks noChangeAspect="1"/>
          </p:cNvPicPr>
          <p:nvPr/>
        </p:nvPicPr>
        <p:blipFill>
          <a:blip r:embed="rId3"/>
          <a:stretch>
            <a:fillRect/>
          </a:stretch>
        </p:blipFill>
        <p:spPr>
          <a:xfrm>
            <a:off x="1994194" y="870961"/>
            <a:ext cx="8021427" cy="3898207"/>
          </a:xfrm>
          <a:prstGeom prst="rect">
            <a:avLst/>
          </a:prstGeom>
        </p:spPr>
      </p:pic>
    </p:spTree>
    <p:extLst>
      <p:ext uri="{BB962C8B-B14F-4D97-AF65-F5344CB8AC3E}">
        <p14:creationId xmlns:p14="http://schemas.microsoft.com/office/powerpoint/2010/main" val="2213894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1" y="8483"/>
            <a:ext cx="12158797" cy="684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2114">
              <a:buClrTx/>
            </a:pPr>
            <a:endParaRPr lang="en-US" sz="1795">
              <a:solidFill>
                <a:prstClr val="white"/>
              </a:solidFill>
              <a:latin typeface="Aptos" panose="02110004020202020204"/>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xmlns="" id="{3C2142C2-2B29-341C-2D72-13C5AFC4E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97" b="7049"/>
          <a:stretch/>
        </p:blipFill>
        <p:spPr>
          <a:xfrm>
            <a:off x="20" y="9762"/>
            <a:ext cx="12161818" cy="6839755"/>
          </a:xfrm>
          <a:prstGeom prst="rect">
            <a:avLst/>
          </a:prstGeom>
        </p:spPr>
      </p:pic>
      <p:pic>
        <p:nvPicPr>
          <p:cNvPr id="6" name="Picture 5">
            <a:extLst>
              <a:ext uri="{FF2B5EF4-FFF2-40B4-BE49-F238E27FC236}">
                <a16:creationId xmlns:a16="http://schemas.microsoft.com/office/drawing/2014/main" xmlns="" id="{048810A8-CA25-028A-D2C0-CEBC0C54A016}"/>
              </a:ext>
            </a:extLst>
          </p:cNvPr>
          <p:cNvPicPr>
            <a:picLocks noChangeAspect="1"/>
          </p:cNvPicPr>
          <p:nvPr/>
        </p:nvPicPr>
        <p:blipFill>
          <a:blip r:embed="rId3"/>
          <a:stretch>
            <a:fillRect/>
          </a:stretch>
        </p:blipFill>
        <p:spPr>
          <a:xfrm>
            <a:off x="1786780" y="907476"/>
            <a:ext cx="8741075" cy="2174912"/>
          </a:xfrm>
          <a:prstGeom prst="rect">
            <a:avLst/>
          </a:prstGeom>
        </p:spPr>
      </p:pic>
    </p:spTree>
    <p:extLst>
      <p:ext uri="{BB962C8B-B14F-4D97-AF65-F5344CB8AC3E}">
        <p14:creationId xmlns:p14="http://schemas.microsoft.com/office/powerpoint/2010/main" val="8869827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cartoon of kids standing in front of a green board&#10;&#10;Description automatically generated">
            <a:extLst>
              <a:ext uri="{FF2B5EF4-FFF2-40B4-BE49-F238E27FC236}">
                <a16:creationId xmlns:a16="http://schemas.microsoft.com/office/drawing/2014/main" xmlns="" id="{15CC6569-EEE3-6111-56DA-D2444A978F03}"/>
              </a:ext>
            </a:extLst>
          </p:cNvPr>
          <p:cNvPicPr>
            <a:picLocks noChangeAspect="1"/>
          </p:cNvPicPr>
          <p:nvPr/>
        </p:nvPicPr>
        <p:blipFill rotWithShape="1">
          <a:blip r:embed="rId2">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sp>
        <p:nvSpPr>
          <p:cNvPr id="3" name="Google Shape;909;p35">
            <a:extLst>
              <a:ext uri="{FF2B5EF4-FFF2-40B4-BE49-F238E27FC236}">
                <a16:creationId xmlns:a16="http://schemas.microsoft.com/office/drawing/2014/main" xmlns="" id="{97EC0E6D-8FF3-3117-E8A6-35FACCEC764A}"/>
              </a:ext>
            </a:extLst>
          </p:cNvPr>
          <p:cNvSpPr txBox="1">
            <a:spLocks/>
          </p:cNvSpPr>
          <p:nvPr/>
        </p:nvSpPr>
        <p:spPr>
          <a:xfrm>
            <a:off x="800130" y="1694021"/>
            <a:ext cx="10248143" cy="2510973"/>
          </a:xfrm>
          <a:prstGeom prst="rect">
            <a:avLst/>
          </a:prstGeom>
        </p:spPr>
        <p:txBody>
          <a:bodyPr spcFirstLastPara="1" wrap="square" lIns="121598" tIns="121598" rIns="121598" bIns="121598" anchor="b" anchorCtr="0">
            <a:noAutofit/>
          </a:bodyPr>
          <a:lstStyle>
            <a:lvl1pPr algn="ctr" defTabSz="608106" rtl="0" eaLnBrk="1" latinLnBrk="0" hangingPunct="1">
              <a:spcBef>
                <a:spcPct val="0"/>
              </a:spcBef>
              <a:buNone/>
              <a:defRPr sz="2926" kern="1200">
                <a:solidFill>
                  <a:schemeClr val="tx1"/>
                </a:solidFill>
                <a:latin typeface="+mj-lt"/>
                <a:ea typeface="+mj-ea"/>
                <a:cs typeface="+mj-cs"/>
              </a:defRPr>
            </a:lvl1pPr>
          </a:lstStyle>
          <a:p>
            <a:pPr>
              <a:buClrTx/>
              <a:buFontTx/>
            </a:pPr>
            <a:r>
              <a:rPr lang="en-US" sz="3600" b="1" i="1" dirty="0" err="1">
                <a:solidFill>
                  <a:srgbClr val="FFFF00"/>
                </a:solidFill>
                <a:latin typeface="+mn-lt"/>
              </a:rPr>
              <a:t>Luyện</a:t>
            </a:r>
            <a:r>
              <a:rPr lang="en-US" sz="3600" b="1" i="1" dirty="0">
                <a:solidFill>
                  <a:srgbClr val="FFFF00"/>
                </a:solidFill>
                <a:latin typeface="+mn-lt"/>
              </a:rPr>
              <a:t> </a:t>
            </a:r>
            <a:r>
              <a:rPr lang="en-US" sz="3600" b="1" i="1" dirty="0" err="1">
                <a:solidFill>
                  <a:srgbClr val="FFFF00"/>
                </a:solidFill>
                <a:latin typeface="+mn-lt"/>
              </a:rPr>
              <a:t>tập</a:t>
            </a:r>
            <a:r>
              <a:rPr lang="en-US" sz="3600" b="1" dirty="0">
                <a:solidFill>
                  <a:srgbClr val="FFFF00"/>
                </a:solidFill>
                <a:latin typeface="+mn-lt"/>
              </a:rPr>
              <a:t/>
            </a:r>
            <a:br>
              <a:rPr lang="en-US" sz="3600" b="1" dirty="0">
                <a:solidFill>
                  <a:srgbClr val="FFFF00"/>
                </a:solidFill>
                <a:latin typeface="+mn-lt"/>
              </a:rPr>
            </a:br>
            <a:r>
              <a:rPr lang="en-US" sz="4800" b="1" dirty="0" err="1">
                <a:solidFill>
                  <a:srgbClr val="FFFF00"/>
                </a:solidFill>
                <a:latin typeface="+mn-lt"/>
              </a:rPr>
              <a:t>Viết</a:t>
            </a:r>
            <a:r>
              <a:rPr lang="en-US" sz="4800" b="1" dirty="0">
                <a:solidFill>
                  <a:srgbClr val="FFFF00"/>
                </a:solidFill>
                <a:latin typeface="+mn-lt"/>
              </a:rPr>
              <a:t> </a:t>
            </a:r>
            <a:r>
              <a:rPr lang="en-US" sz="4800" b="1" dirty="0" err="1">
                <a:solidFill>
                  <a:srgbClr val="FFFF00"/>
                </a:solidFill>
                <a:latin typeface="+mn-lt"/>
              </a:rPr>
              <a:t>đoạn</a:t>
            </a:r>
            <a:r>
              <a:rPr lang="en-US" sz="4800" b="1" dirty="0">
                <a:solidFill>
                  <a:srgbClr val="FFFF00"/>
                </a:solidFill>
                <a:latin typeface="+mn-lt"/>
              </a:rPr>
              <a:t> </a:t>
            </a:r>
            <a:r>
              <a:rPr lang="en-US" sz="4800" b="1" dirty="0" err="1">
                <a:solidFill>
                  <a:srgbClr val="FFFF00"/>
                </a:solidFill>
                <a:latin typeface="+mn-lt"/>
              </a:rPr>
              <a:t>văn</a:t>
            </a:r>
            <a:r>
              <a:rPr lang="en-US" sz="4800" b="1" dirty="0">
                <a:solidFill>
                  <a:srgbClr val="FFFF00"/>
                </a:solidFill>
                <a:latin typeface="+mn-lt"/>
              </a:rPr>
              <a:t> </a:t>
            </a:r>
            <a:br>
              <a:rPr lang="en-US" sz="4800" b="1" dirty="0">
                <a:solidFill>
                  <a:srgbClr val="FFFF00"/>
                </a:solidFill>
                <a:latin typeface="+mn-lt"/>
              </a:rPr>
            </a:br>
            <a:r>
              <a:rPr lang="en-US" sz="4800" b="1" dirty="0" err="1">
                <a:solidFill>
                  <a:srgbClr val="FFFF00"/>
                </a:solidFill>
                <a:latin typeface="+mn-lt"/>
              </a:rPr>
              <a:t>giới</a:t>
            </a:r>
            <a:r>
              <a:rPr lang="en-US" sz="4800" b="1" dirty="0">
                <a:solidFill>
                  <a:srgbClr val="FFFF00"/>
                </a:solidFill>
                <a:latin typeface="+mn-lt"/>
              </a:rPr>
              <a:t> </a:t>
            </a:r>
            <a:r>
              <a:rPr lang="en-US" sz="4800" b="1" dirty="0" err="1">
                <a:solidFill>
                  <a:srgbClr val="FFFF00"/>
                </a:solidFill>
                <a:latin typeface="+mn-lt"/>
              </a:rPr>
              <a:t>thiệu</a:t>
            </a:r>
            <a:r>
              <a:rPr lang="en-US" sz="4800" b="1" dirty="0">
                <a:solidFill>
                  <a:srgbClr val="FFFF00"/>
                </a:solidFill>
                <a:latin typeface="+mn-lt"/>
              </a:rPr>
              <a:t> </a:t>
            </a:r>
            <a:r>
              <a:rPr lang="en-US" sz="4800" b="1" dirty="0" err="1">
                <a:solidFill>
                  <a:srgbClr val="FFFF00"/>
                </a:solidFill>
                <a:latin typeface="+mn-lt"/>
              </a:rPr>
              <a:t>về</a:t>
            </a:r>
            <a:r>
              <a:rPr lang="en-US" sz="4800" b="1" dirty="0">
                <a:solidFill>
                  <a:srgbClr val="FFFF00"/>
                </a:solidFill>
                <a:latin typeface="+mn-lt"/>
              </a:rPr>
              <a:t> </a:t>
            </a:r>
            <a:r>
              <a:rPr lang="en-US" sz="4800" b="1" dirty="0" err="1">
                <a:solidFill>
                  <a:srgbClr val="FFFF00"/>
                </a:solidFill>
                <a:latin typeface="+mn-lt"/>
              </a:rPr>
              <a:t>bản</a:t>
            </a:r>
            <a:r>
              <a:rPr lang="en-US" sz="4800" b="1" dirty="0">
                <a:solidFill>
                  <a:srgbClr val="FFFF00"/>
                </a:solidFill>
                <a:latin typeface="+mn-lt"/>
              </a:rPr>
              <a:t> </a:t>
            </a:r>
            <a:r>
              <a:rPr lang="en-US" sz="4800" b="1" dirty="0" err="1">
                <a:solidFill>
                  <a:srgbClr val="FFFF00"/>
                </a:solidFill>
                <a:latin typeface="+mn-lt"/>
              </a:rPr>
              <a:t>thân</a:t>
            </a:r>
            <a:endParaRPr lang="en-US" sz="4400" b="1" dirty="0">
              <a:solidFill>
                <a:srgbClr val="FFFF00"/>
              </a:solidFill>
              <a:latin typeface="+mn-lt"/>
            </a:endParaRPr>
          </a:p>
        </p:txBody>
      </p:sp>
      <p:sp>
        <p:nvSpPr>
          <p:cNvPr id="4" name="Google Shape;910;p35">
            <a:extLst>
              <a:ext uri="{FF2B5EF4-FFF2-40B4-BE49-F238E27FC236}">
                <a16:creationId xmlns:a16="http://schemas.microsoft.com/office/drawing/2014/main" xmlns="" id="{4584209B-2740-86E8-981D-F99A0ADE74CB}"/>
              </a:ext>
            </a:extLst>
          </p:cNvPr>
          <p:cNvSpPr txBox="1">
            <a:spLocks/>
          </p:cNvSpPr>
          <p:nvPr/>
        </p:nvSpPr>
        <p:spPr>
          <a:xfrm>
            <a:off x="5362142" y="4677937"/>
            <a:ext cx="3310988" cy="891788"/>
          </a:xfrm>
          <a:prstGeom prst="rect">
            <a:avLst/>
          </a:prstGeom>
        </p:spPr>
        <p:txBody>
          <a:bodyPr spcFirstLastPara="1" wrap="square" lIns="121598" tIns="121598" rIns="121598" bIns="121598" anchor="ctr" anchorCtr="0">
            <a:noAutofit/>
          </a:bodyPr>
          <a:lstStyle>
            <a:lvl1pPr marL="228039" indent="-228039" algn="l" defTabSz="608106" rtl="0" eaLnBrk="1" latinLnBrk="0" hangingPunct="1">
              <a:spcBef>
                <a:spcPct val="20000"/>
              </a:spcBef>
              <a:buFont typeface="Arial" pitchFamily="34" charset="0"/>
              <a:buChar char="•"/>
              <a:defRPr sz="2128" kern="1200">
                <a:solidFill>
                  <a:schemeClr val="tx1"/>
                </a:solidFill>
                <a:latin typeface="+mn-lt"/>
                <a:ea typeface="+mn-ea"/>
                <a:cs typeface="+mn-cs"/>
              </a:defRPr>
            </a:lvl1pPr>
            <a:lvl2pPr marL="494087" indent="-190034" algn="l" defTabSz="608106" rtl="0" eaLnBrk="1" latinLnBrk="0" hangingPunct="1">
              <a:spcBef>
                <a:spcPct val="20000"/>
              </a:spcBef>
              <a:buFont typeface="Arial" pitchFamily="34" charset="0"/>
              <a:buChar char="–"/>
              <a:defRPr sz="1862" kern="1200">
                <a:solidFill>
                  <a:schemeClr val="tx1"/>
                </a:solidFill>
                <a:latin typeface="+mn-lt"/>
                <a:ea typeface="+mn-ea"/>
                <a:cs typeface="+mn-cs"/>
              </a:defRPr>
            </a:lvl2pPr>
            <a:lvl3pPr marL="760133" indent="-152027" algn="l" defTabSz="608106" rtl="0" eaLnBrk="1" latinLnBrk="0" hangingPunct="1">
              <a:spcBef>
                <a:spcPct val="20000"/>
              </a:spcBef>
              <a:buFont typeface="Arial" pitchFamily="34" charset="0"/>
              <a:buChar char="•"/>
              <a:defRPr sz="1596" kern="1200">
                <a:solidFill>
                  <a:schemeClr val="tx1"/>
                </a:solidFill>
                <a:latin typeface="+mn-lt"/>
                <a:ea typeface="+mn-ea"/>
                <a:cs typeface="+mn-cs"/>
              </a:defRPr>
            </a:lvl3pPr>
            <a:lvl4pPr marL="1064186"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4pPr>
            <a:lvl5pPr marL="1368240"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5pPr>
            <a:lvl6pPr marL="1672293"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6pPr>
            <a:lvl7pPr marL="1976346"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7pPr>
            <a:lvl8pPr marL="2280399"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8pPr>
            <a:lvl9pPr marL="2584453" indent="-152027" algn="l" defTabSz="608106" rtl="0" eaLnBrk="1" latinLnBrk="0" hangingPunct="1">
              <a:spcBef>
                <a:spcPct val="20000"/>
              </a:spcBef>
              <a:buFont typeface="Arial" pitchFamily="34" charset="0"/>
              <a:buChar char="•"/>
              <a:defRPr sz="1330" kern="1200">
                <a:solidFill>
                  <a:schemeClr val="tx1"/>
                </a:solidFill>
                <a:latin typeface="+mn-lt"/>
                <a:ea typeface="+mn-ea"/>
                <a:cs typeface="+mn-cs"/>
              </a:defRPr>
            </a:lvl9pPr>
          </a:lstStyle>
          <a:p>
            <a:pPr marL="0" indent="0" algn="ctr">
              <a:buClrTx/>
              <a:buNone/>
            </a:pPr>
            <a:r>
              <a:rPr lang="en-US" sz="4000" dirty="0">
                <a:solidFill>
                  <a:schemeClr val="bg1"/>
                </a:solidFill>
              </a:rPr>
              <a:t>Trang 64</a:t>
            </a:r>
          </a:p>
        </p:txBody>
      </p:sp>
    </p:spTree>
    <p:extLst>
      <p:ext uri="{BB962C8B-B14F-4D97-AF65-F5344CB8AC3E}">
        <p14:creationId xmlns:p14="http://schemas.microsoft.com/office/powerpoint/2010/main" val="4023269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7848584-8435-B088-CABB-7D7444956D5E}"/>
              </a:ext>
            </a:extLst>
          </p:cNvPr>
          <p:cNvSpPr txBox="1"/>
          <p:nvPr/>
        </p:nvSpPr>
        <p:spPr>
          <a:xfrm>
            <a:off x="433297" y="379554"/>
            <a:ext cx="11728540" cy="584775"/>
          </a:xfrm>
          <a:prstGeom prst="rect">
            <a:avLst/>
          </a:prstGeom>
          <a:noFill/>
        </p:spPr>
        <p:txBody>
          <a:bodyPr wrap="square" rtlCol="0">
            <a:spAutoFit/>
          </a:bodyPr>
          <a:lstStyle/>
          <a:p>
            <a:pPr algn="just"/>
            <a:r>
              <a:rPr lang="en-US" sz="3200">
                <a:solidFill>
                  <a:srgbClr val="FF0000"/>
                </a:solidFill>
              </a:rPr>
              <a:t>1</a:t>
            </a:r>
            <a:r>
              <a:rPr lang="en-US" sz="3200"/>
              <a:t>. Quan sát tranh và đóng vai bạn nhỏ để giới thiệu về bạn ấy.</a:t>
            </a:r>
          </a:p>
        </p:txBody>
      </p:sp>
      <p:pic>
        <p:nvPicPr>
          <p:cNvPr id="6" name="Picture 5">
            <a:extLst>
              <a:ext uri="{FF2B5EF4-FFF2-40B4-BE49-F238E27FC236}">
                <a16:creationId xmlns:a16="http://schemas.microsoft.com/office/drawing/2014/main" xmlns="" id="{56858D38-410E-B7FD-88AF-91EDADB90C7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251868" y="964328"/>
            <a:ext cx="7896252" cy="5893671"/>
          </a:xfrm>
          <a:prstGeom prst="rect">
            <a:avLst/>
          </a:prstGeom>
          <a:ln>
            <a:noFill/>
          </a:ln>
          <a:effectLst>
            <a:softEdge rad="112500"/>
          </a:effectLst>
        </p:spPr>
      </p:pic>
      <p:sp>
        <p:nvSpPr>
          <p:cNvPr id="7" name="Oval 6">
            <a:extLst>
              <a:ext uri="{FF2B5EF4-FFF2-40B4-BE49-F238E27FC236}">
                <a16:creationId xmlns:a16="http://schemas.microsoft.com/office/drawing/2014/main" xmlns="" id="{356B4AF5-7B58-8E71-2F05-3A9C2FA6A5EB}"/>
              </a:ext>
            </a:extLst>
          </p:cNvPr>
          <p:cNvSpPr/>
          <p:nvPr/>
        </p:nvSpPr>
        <p:spPr>
          <a:xfrm>
            <a:off x="4114800" y="1428750"/>
            <a:ext cx="800100" cy="742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DDD67830-2232-ABE5-9898-BDB8BC01F5FE}"/>
              </a:ext>
            </a:extLst>
          </p:cNvPr>
          <p:cNvSpPr/>
          <p:nvPr/>
        </p:nvSpPr>
        <p:spPr>
          <a:xfrm>
            <a:off x="4895850" y="4004249"/>
            <a:ext cx="800100" cy="742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3578B407-BBFC-4ACE-B85D-CD5594A0C937}"/>
              </a:ext>
            </a:extLst>
          </p:cNvPr>
          <p:cNvSpPr/>
          <p:nvPr/>
        </p:nvSpPr>
        <p:spPr>
          <a:xfrm>
            <a:off x="2251868" y="5429250"/>
            <a:ext cx="2442415" cy="10566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7B18E275-2A03-32A7-36A1-951B58D1F0E2}"/>
              </a:ext>
            </a:extLst>
          </p:cNvPr>
          <p:cNvSpPr/>
          <p:nvPr/>
        </p:nvSpPr>
        <p:spPr>
          <a:xfrm>
            <a:off x="4895849" y="1428749"/>
            <a:ext cx="1185069" cy="464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33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D6743E9-69AC-2577-21A9-6B857CDAFA4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404" l="49231" r="97483">
                        <a14:foregroundMark x1="87273" y1="32406" x2="88112" y2="67197"/>
                        <a14:foregroundMark x1="83776" y1="49702" x2="87133" y2="78728"/>
                        <a14:foregroundMark x1="89650" y1="90855" x2="90210" y2="95030"/>
                        <a14:foregroundMark x1="90210" y1="89463" x2="90210" y2="89463"/>
                        <a14:foregroundMark x1="85734" y1="90656" x2="85734" y2="90656"/>
                        <a14:foregroundMark x1="84196" y1="93042" x2="84196" y2="93042"/>
                        <a14:foregroundMark x1="85315" y1="88072" x2="85315" y2="88072"/>
                        <a14:foregroundMark x1="91608" y1="46918" x2="91608" y2="46918"/>
                        <a14:foregroundMark x1="90629" y1="43936" x2="90629" y2="43936"/>
                        <a14:foregroundMark x1="74545" y1="45924" x2="74545" y2="45924"/>
                        <a14:foregroundMark x1="75385" y1="42942" x2="75385" y2="42942"/>
                        <a14:foregroundMark x1="81958" y1="45129" x2="81958" y2="45129"/>
                        <a14:foregroundMark x1="85315" y1="42942" x2="80699" y2="49304"/>
                        <a14:foregroundMark x1="88811" y1="43340" x2="92028" y2="48111"/>
                        <a14:foregroundMark x1="83357" y1="40358" x2="82517" y2="41153"/>
                        <a14:foregroundMark x1="82098" y1="41352" x2="81259" y2="42545"/>
                        <a14:foregroundMark x1="81399" y1="42545" x2="80559" y2="43738"/>
                        <a14:foregroundMark x1="80280" y1="44930" x2="79580" y2="46521"/>
                        <a14:foregroundMark x1="83077" y1="23857" x2="82657" y2="24652"/>
                        <a14:foregroundMark x1="82517" y1="24851" x2="82517" y2="25447"/>
                        <a14:foregroundMark x1="81818" y1="95825" x2="82238" y2="96024"/>
                        <a14:foregroundMark x1="83357" y1="96421" x2="84196" y2="96223"/>
                        <a14:foregroundMark x1="85175" y1="96024" x2="87133" y2="94433"/>
                        <a14:foregroundMark x1="82378" y1="96421" x2="82937" y2="96421"/>
                        <a14:foregroundMark x1="91329" y1="96620" x2="90490" y2="97416"/>
                        <a14:foregroundMark x1="89930" y1="97813" x2="88671" y2="97813"/>
                        <a14:foregroundMark x1="87692" y1="97614" x2="88531" y2="97813"/>
                        <a14:foregroundMark x1="88671" y1="98211" x2="90070" y2="98012"/>
                        <a14:foregroundMark x1="84615" y1="96024" x2="84615" y2="96024"/>
                        <a14:foregroundMark x1="84895" y1="96024" x2="84895" y2="96024"/>
                        <a14:foregroundMark x1="85035" y1="96024" x2="85035" y2="96024"/>
                        <a14:foregroundMark x1="87552" y1="94831" x2="87552" y2="94831"/>
                        <a14:foregroundMark x1="87413" y1="95229" x2="87413" y2="95229"/>
                        <a14:foregroundMark x1="87552" y1="95030" x2="87552" y2="95030"/>
                        <a14:foregroundMark x1="87552" y1="94831" x2="87552" y2="94831"/>
                        <a14:foregroundMark x1="87413" y1="96819" x2="87413" y2="96819"/>
                        <a14:backgroundMark x1="65035" y1="36382" x2="60000" y2="65010"/>
                        <a14:backgroundMark x1="58462" y1="36183" x2="51329" y2="58847"/>
                        <a14:backgroundMark x1="55664" y1="28231" x2="76503" y2="31412"/>
                        <a14:backgroundMark x1="77343" y1="27833" x2="71049" y2="29026"/>
                        <a14:backgroundMark x1="77343" y1="29026" x2="66573" y2="29821"/>
                        <a14:backgroundMark x1="74406" y1="27634" x2="70070" y2="31014"/>
                        <a14:backgroundMark x1="79021" y1="33598" x2="76364" y2="40557"/>
                        <a14:backgroundMark x1="50769" y1="14513" x2="92448" y2="13917"/>
                        <a14:backgroundMark x1="60979" y1="20676" x2="60699" y2="26243"/>
                        <a14:backgroundMark x1="77343" y1="21869" x2="77343" y2="25845"/>
                        <a14:backgroundMark x1="87133" y1="19682" x2="96084" y2="22863"/>
                        <a14:backgroundMark x1="83217" y1="22863" x2="82238" y2="24851"/>
                        <a14:backgroundMark x1="86853" y1="22266" x2="89371" y2="23260"/>
                        <a14:backgroundMark x1="85734" y1="22664" x2="85734" y2="22664"/>
                        <a14:backgroundMark x1="86014" y1="97416" x2="83497" y2="99205"/>
                        <a14:backgroundMark x1="86713" y1="95626" x2="86713" y2="95626"/>
                        <a14:backgroundMark x1="86993" y1="95229" x2="86993" y2="95229"/>
                        <a14:backgroundMark x1="88811" y1="98807" x2="88811" y2="98807"/>
                        <a14:backgroundMark x1="89091" y1="98807" x2="89091" y2="98807"/>
                        <a14:backgroundMark x1="90350" y1="98410" x2="90350" y2="98410"/>
                        <a14:backgroundMark x1="87413" y1="97813" x2="87413" y2="97813"/>
                        <a14:backgroundMark x1="88392" y1="98410" x2="88392" y2="98410"/>
                        <a14:backgroundMark x1="85315" y1="96620" x2="85315" y2="96620"/>
                        <a14:backgroundMark x1="85594" y1="96223" x2="85594" y2="96223"/>
                        <a14:backgroundMark x1="85874" y1="95825" x2="85874" y2="95825"/>
                        <a14:backgroundMark x1="86294" y1="95626" x2="86294" y2="95626"/>
                        <a14:backgroundMark x1="86993" y1="95030" x2="86993" y2="95030"/>
                        <a14:backgroundMark x1="87273" y1="94831" x2="87273" y2="94831"/>
                      </a14:backgroundRemoval>
                    </a14:imgEffect>
                  </a14:imgLayer>
                </a14:imgProps>
              </a:ext>
            </a:extLst>
          </a:blip>
          <a:srcRect l="71767" t="21849"/>
          <a:stretch/>
        </p:blipFill>
        <p:spPr>
          <a:xfrm>
            <a:off x="7838048" y="1571580"/>
            <a:ext cx="2201301" cy="4286631"/>
          </a:xfrm>
          <a:prstGeom prst="rect">
            <a:avLst/>
          </a:prstGeom>
        </p:spPr>
      </p:pic>
      <p:sp>
        <p:nvSpPr>
          <p:cNvPr id="8" name="Rectangle 7">
            <a:extLst>
              <a:ext uri="{FF2B5EF4-FFF2-40B4-BE49-F238E27FC236}">
                <a16:creationId xmlns:a16="http://schemas.microsoft.com/office/drawing/2014/main" xmlns="" id="{5029EBCA-9968-ED9E-41AF-5C1718FEE74F}"/>
              </a:ext>
            </a:extLst>
          </p:cNvPr>
          <p:cNvSpPr/>
          <p:nvPr/>
        </p:nvSpPr>
        <p:spPr>
          <a:xfrm>
            <a:off x="4116230" y="720563"/>
            <a:ext cx="4442600" cy="1089187"/>
          </a:xfrm>
          <a:prstGeom prst="rect">
            <a:avLst/>
          </a:prstGeom>
        </p:spPr>
        <p:txBody>
          <a:bodyPr wrap="square">
            <a:prstTxWarp prst="textArchUp">
              <a:avLst/>
            </a:prstTxWarp>
            <a:spAutoFit/>
            <a:scene3d>
              <a:camera prst="obliqueTopLeft"/>
              <a:lightRig rig="threePt" dir="t"/>
            </a:scene3d>
          </a:bodyPr>
          <a:lstStyle/>
          <a:p>
            <a:pPr marL="685800" lvl="1" defTabSz="1371600"/>
            <a:r>
              <a:rPr lang="en-US" sz="23900" i="1" dirty="0">
                <a:solidFill>
                  <a:srgbClr val="FF0000"/>
                </a:solidFill>
                <a:effectLst>
                  <a:glow rad="139700">
                    <a:schemeClr val="accent4">
                      <a:satMod val="175000"/>
                      <a:alpha val="40000"/>
                    </a:schemeClr>
                  </a:glow>
                  <a:outerShdw blurRad="38100" dist="38100" dir="2700000" algn="tl">
                    <a:srgbClr val="000000">
                      <a:alpha val="43137"/>
                    </a:srgbClr>
                  </a:outerShdw>
                </a:effectLst>
                <a:latin typeface="Lucida Calligraphy" pitchFamily="66" charset="0"/>
              </a:rPr>
              <a:t>Đ</a:t>
            </a:r>
            <a:r>
              <a:rPr lang="vi-VN" sz="23900" i="1" dirty="0">
                <a:solidFill>
                  <a:srgbClr val="FF0000"/>
                </a:solidFill>
                <a:effectLst>
                  <a:glow rad="139700">
                    <a:schemeClr val="accent4">
                      <a:satMod val="175000"/>
                      <a:alpha val="40000"/>
                    </a:schemeClr>
                  </a:glow>
                  <a:outerShdw blurRad="38100" dist="38100" dir="2700000" algn="tl">
                    <a:srgbClr val="000000">
                      <a:alpha val="43137"/>
                    </a:srgbClr>
                  </a:outerShdw>
                </a:effectLst>
                <a:latin typeface="Arial" panose="020B0604020202020204" pitchFamily="34" charset="0"/>
              </a:rPr>
              <a:t>ÓNG VAI</a:t>
            </a:r>
            <a:r>
              <a:rPr lang="en-US" sz="23900" i="1" dirty="0">
                <a:solidFill>
                  <a:srgbClr val="FF0000"/>
                </a:solidFill>
                <a:effectLst>
                  <a:glow rad="139700">
                    <a:schemeClr val="accent4">
                      <a:satMod val="175000"/>
                      <a:alpha val="40000"/>
                    </a:schemeClr>
                  </a:glow>
                  <a:outerShdw blurRad="38100" dist="38100" dir="2700000" algn="tl">
                    <a:srgbClr val="000000">
                      <a:alpha val="43137"/>
                    </a:srgbClr>
                  </a:outerShdw>
                </a:effectLst>
                <a:latin typeface="Arial" panose="020B0604020202020204" pitchFamily="34" charset="0"/>
              </a:rPr>
              <a:t> </a:t>
            </a:r>
            <a:r>
              <a:rPr lang="en-US" sz="23900" i="1" dirty="0" err="1">
                <a:solidFill>
                  <a:srgbClr val="FF0000"/>
                </a:solidFill>
                <a:effectLst>
                  <a:glow rad="139700">
                    <a:schemeClr val="accent4">
                      <a:satMod val="175000"/>
                      <a:alpha val="40000"/>
                    </a:schemeClr>
                  </a:glow>
                  <a:outerShdw blurRad="38100" dist="38100" dir="2700000" algn="tl">
                    <a:srgbClr val="000000">
                      <a:alpha val="43137"/>
                    </a:srgbClr>
                  </a:outerShdw>
                </a:effectLst>
                <a:latin typeface="Arial" panose="020B0604020202020204" pitchFamily="34" charset="0"/>
              </a:rPr>
              <a:t>BẠN</a:t>
            </a:r>
            <a:r>
              <a:rPr lang="en-US" sz="23900" i="1" dirty="0">
                <a:solidFill>
                  <a:srgbClr val="FF0000"/>
                </a:solidFill>
                <a:effectLst>
                  <a:glow rad="139700">
                    <a:schemeClr val="accent4">
                      <a:satMod val="175000"/>
                      <a:alpha val="40000"/>
                    </a:schemeClr>
                  </a:glow>
                  <a:outerShdw blurRad="38100" dist="38100" dir="2700000" algn="tl">
                    <a:srgbClr val="000000">
                      <a:alpha val="43137"/>
                    </a:srgbClr>
                  </a:outerShdw>
                </a:effectLst>
                <a:latin typeface="Arial" panose="020B0604020202020204" pitchFamily="34" charset="0"/>
              </a:rPr>
              <a:t> </a:t>
            </a:r>
            <a:r>
              <a:rPr lang="en-US" sz="23900" i="1" dirty="0" err="1">
                <a:solidFill>
                  <a:srgbClr val="FF0000"/>
                </a:solidFill>
                <a:effectLst>
                  <a:glow rad="139700">
                    <a:schemeClr val="accent4">
                      <a:satMod val="175000"/>
                      <a:alpha val="40000"/>
                    </a:schemeClr>
                  </a:glow>
                  <a:outerShdw blurRad="38100" dist="38100" dir="2700000" algn="tl">
                    <a:srgbClr val="000000">
                      <a:alpha val="43137"/>
                    </a:srgbClr>
                  </a:outerShdw>
                </a:effectLst>
                <a:latin typeface="Arial" panose="020B0604020202020204" pitchFamily="34" charset="0"/>
              </a:rPr>
              <a:t>NHỎ</a:t>
            </a:r>
            <a:endParaRPr lang="vi-VN" sz="23900" i="1" dirty="0">
              <a:solidFill>
                <a:srgbClr val="FF0000"/>
              </a:solidFill>
              <a:effectLst>
                <a:glow rad="139700">
                  <a:schemeClr val="accent4">
                    <a:satMod val="175000"/>
                    <a:alpha val="40000"/>
                  </a:schemeClr>
                </a:glow>
                <a:outerShdw blurRad="38100" dist="38100" dir="2700000" algn="tl">
                  <a:srgbClr val="000000">
                    <a:alpha val="43137"/>
                  </a:srgbClr>
                </a:outerShdw>
              </a:effectLst>
              <a:latin typeface="Times New Roman" panose="02020603050405020304" pitchFamily="18" charset="0"/>
            </a:endParaRPr>
          </a:p>
        </p:txBody>
      </p:sp>
      <p:sp>
        <p:nvSpPr>
          <p:cNvPr id="9" name="Thought Bubble: Cloud 2">
            <a:extLst>
              <a:ext uri="{FF2B5EF4-FFF2-40B4-BE49-F238E27FC236}">
                <a16:creationId xmlns:a16="http://schemas.microsoft.com/office/drawing/2014/main" xmlns="" id="{C53CCD60-DFEB-8D33-4C9C-98C96F76D9B8}"/>
              </a:ext>
            </a:extLst>
          </p:cNvPr>
          <p:cNvSpPr/>
          <p:nvPr/>
        </p:nvSpPr>
        <p:spPr>
          <a:xfrm>
            <a:off x="1090023" y="1795088"/>
            <a:ext cx="6052415" cy="2314522"/>
          </a:xfrm>
          <a:prstGeom prst="cloudCallout">
            <a:avLst>
              <a:gd name="adj1" fmla="val 62892"/>
              <a:gd name="adj2" fmla="val -1075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50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Picture 6" descr="Kooky Gook GIFs - Find &amp;amp; Share on GIPHY">
            <a:extLst>
              <a:ext uri="{FF2B5EF4-FFF2-40B4-BE49-F238E27FC236}">
                <a16:creationId xmlns:a16="http://schemas.microsoft.com/office/drawing/2014/main" xmlns="" id="{FD5E0B1C-5FC2-00FB-A66B-7446D445F5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591060" y="3895991"/>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70A6AED2-64B8-EC22-3514-9DDD2FBC9C58}"/>
              </a:ext>
            </a:extLst>
          </p:cNvPr>
          <p:cNvSpPr/>
          <p:nvPr/>
        </p:nvSpPr>
        <p:spPr>
          <a:xfrm>
            <a:off x="1722998" y="2167519"/>
            <a:ext cx="5211202" cy="1569660"/>
          </a:xfrm>
          <a:prstGeom prst="rect">
            <a:avLst/>
          </a:prstGeom>
        </p:spPr>
        <p:txBody>
          <a:bodyPr wrap="square">
            <a:spAutoFit/>
          </a:bodyPr>
          <a:lstStyle/>
          <a:p>
            <a:pPr lvl="0" defTabSz="457200">
              <a:spcAft>
                <a:spcPts val="500"/>
              </a:spcAft>
              <a:defRPr/>
            </a:pPr>
            <a:r>
              <a:rPr lang="vi-VN" sz="3200" dirty="0">
                <a:solidFill>
                  <a:srgbClr val="002060"/>
                </a:solidFill>
                <a:latin typeface="Arial" panose="020B0604020202020204" pitchFamily="34" charset="0"/>
              </a:rPr>
              <a:t>Tớ tên là (...). Tớ sinh ngày (...), năm nay tớ (...) tuổi.</a:t>
            </a:r>
            <a:r>
              <a:rPr lang="en-US" sz="3200" dirty="0">
                <a:solidFill>
                  <a:srgbClr val="002060"/>
                </a:solidFill>
                <a:latin typeface="Arial" panose="020B0604020202020204" pitchFamily="34" charset="0"/>
              </a:rPr>
              <a:t> </a:t>
            </a:r>
            <a:r>
              <a:rPr lang="vi-VN" sz="3200" dirty="0">
                <a:solidFill>
                  <a:srgbClr val="002060"/>
                </a:solidFill>
                <a:latin typeface="Arial" panose="020B0604020202020204" pitchFamily="34" charset="0"/>
              </a:rPr>
              <a:t>Sở thích của tớ là (...).</a:t>
            </a:r>
          </a:p>
        </p:txBody>
      </p:sp>
      <p:cxnSp>
        <p:nvCxnSpPr>
          <p:cNvPr id="13" name="Straight Connector 12">
            <a:extLst>
              <a:ext uri="{FF2B5EF4-FFF2-40B4-BE49-F238E27FC236}">
                <a16:creationId xmlns:a16="http://schemas.microsoft.com/office/drawing/2014/main" xmlns="" id="{B4CCE213-E4E8-086C-5594-62918EBA8B3F}"/>
              </a:ext>
            </a:extLst>
          </p:cNvPr>
          <p:cNvCxnSpPr>
            <a:cxnSpLocks/>
          </p:cNvCxnSpPr>
          <p:nvPr/>
        </p:nvCxnSpPr>
        <p:spPr>
          <a:xfrm>
            <a:off x="2419039" y="2676032"/>
            <a:ext cx="5971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4C3F531-D1D3-BCD1-27A1-4BC9EDAA893A}"/>
              </a:ext>
            </a:extLst>
          </p:cNvPr>
          <p:cNvCxnSpPr>
            <a:cxnSpLocks/>
          </p:cNvCxnSpPr>
          <p:nvPr/>
        </p:nvCxnSpPr>
        <p:spPr>
          <a:xfrm>
            <a:off x="5034037" y="2666921"/>
            <a:ext cx="16598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8E25FCD6-1358-5BFE-40EF-F8192B151712}"/>
              </a:ext>
            </a:extLst>
          </p:cNvPr>
          <p:cNvCxnSpPr>
            <a:cxnSpLocks/>
          </p:cNvCxnSpPr>
          <p:nvPr/>
        </p:nvCxnSpPr>
        <p:spPr>
          <a:xfrm>
            <a:off x="5536144" y="3154055"/>
            <a:ext cx="6458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07DC33F-FC8C-1218-255D-591B7C7B1C5E}"/>
              </a:ext>
            </a:extLst>
          </p:cNvPr>
          <p:cNvCxnSpPr>
            <a:cxnSpLocks/>
          </p:cNvCxnSpPr>
          <p:nvPr/>
        </p:nvCxnSpPr>
        <p:spPr>
          <a:xfrm>
            <a:off x="1826609" y="3613607"/>
            <a:ext cx="15653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51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7848584-8435-B088-CABB-7D7444956D5E}"/>
              </a:ext>
            </a:extLst>
          </p:cNvPr>
          <p:cNvSpPr txBox="1"/>
          <p:nvPr/>
        </p:nvSpPr>
        <p:spPr>
          <a:xfrm>
            <a:off x="669073" y="434381"/>
            <a:ext cx="10995103" cy="1077218"/>
          </a:xfrm>
          <a:prstGeom prst="rect">
            <a:avLst/>
          </a:prstGeom>
          <a:noFill/>
        </p:spPr>
        <p:txBody>
          <a:bodyPr wrap="square" rtlCol="0">
            <a:spAutoFit/>
          </a:bodyPr>
          <a:lstStyle/>
          <a:p>
            <a:pPr algn="just"/>
            <a:r>
              <a:rPr lang="en-US" sz="3200" dirty="0">
                <a:solidFill>
                  <a:srgbClr val="FF0000"/>
                </a:solidFill>
              </a:rPr>
              <a:t>2</a:t>
            </a:r>
            <a:r>
              <a:rPr lang="en-US" sz="3200" dirty="0"/>
              <a:t>. </a:t>
            </a:r>
            <a:r>
              <a:rPr lang="en-US" sz="3200" dirty="0" err="1"/>
              <a:t>Viết</a:t>
            </a:r>
            <a:r>
              <a:rPr lang="en-US" sz="3200" dirty="0"/>
              <a:t> </a:t>
            </a:r>
            <a:r>
              <a:rPr lang="en-US" sz="3200" dirty="0" err="1"/>
              <a:t>một</a:t>
            </a:r>
            <a:r>
              <a:rPr lang="en-US" sz="3200" dirty="0"/>
              <a:t> </a:t>
            </a:r>
            <a:r>
              <a:rPr lang="en-US" sz="3200" dirty="0" err="1"/>
              <a:t>đoạn</a:t>
            </a:r>
            <a:r>
              <a:rPr lang="en-US" sz="3200" dirty="0"/>
              <a:t> </a:t>
            </a:r>
            <a:r>
              <a:rPr lang="en-US" sz="3200" dirty="0" err="1"/>
              <a:t>văn</a:t>
            </a:r>
            <a:r>
              <a:rPr lang="en-US" sz="3200" dirty="0"/>
              <a:t> </a:t>
            </a:r>
            <a:r>
              <a:rPr lang="en-US" sz="3200" dirty="0" err="1"/>
              <a:t>ngắn</a:t>
            </a:r>
            <a:r>
              <a:rPr lang="en-US" sz="3200" dirty="0"/>
              <a:t> </a:t>
            </a:r>
            <a:r>
              <a:rPr lang="en-US" sz="3200" dirty="0" err="1"/>
              <a:t>giới</a:t>
            </a:r>
            <a:r>
              <a:rPr lang="en-US" sz="3200" dirty="0"/>
              <a:t> </a:t>
            </a:r>
            <a:r>
              <a:rPr lang="en-US" sz="3200" dirty="0" err="1"/>
              <a:t>thiệu</a:t>
            </a:r>
            <a:r>
              <a:rPr lang="en-US" sz="3200" dirty="0"/>
              <a:t> </a:t>
            </a:r>
            <a:r>
              <a:rPr lang="en-US" sz="3200" dirty="0" err="1"/>
              <a:t>bản</a:t>
            </a:r>
            <a:r>
              <a:rPr lang="en-US" sz="3200" dirty="0"/>
              <a:t> </a:t>
            </a:r>
            <a:r>
              <a:rPr lang="en-US" sz="3200" dirty="0" err="1"/>
              <a:t>thân</a:t>
            </a:r>
            <a:r>
              <a:rPr lang="en-US" sz="3200" dirty="0"/>
              <a:t> </a:t>
            </a:r>
            <a:r>
              <a:rPr lang="en-US" sz="3200" dirty="0" err="1"/>
              <a:t>vào</a:t>
            </a:r>
            <a:r>
              <a:rPr lang="en-US" sz="3200" dirty="0"/>
              <a:t> </a:t>
            </a:r>
            <a:r>
              <a:rPr lang="en-US" sz="3200" dirty="0" err="1"/>
              <a:t>một</a:t>
            </a:r>
            <a:r>
              <a:rPr lang="en-US" sz="3200" dirty="0"/>
              <a:t> </a:t>
            </a:r>
            <a:r>
              <a:rPr lang="en-US" sz="3200" dirty="0" err="1"/>
              <a:t>tấm</a:t>
            </a:r>
            <a:r>
              <a:rPr lang="en-US" sz="3200" dirty="0"/>
              <a:t> </a:t>
            </a:r>
            <a:r>
              <a:rPr lang="en-US" sz="3200" dirty="0" err="1"/>
              <a:t>thẻ</a:t>
            </a:r>
            <a:r>
              <a:rPr lang="en-US" sz="3200" dirty="0"/>
              <a:t> </a:t>
            </a:r>
            <a:r>
              <a:rPr lang="en-US" sz="3200" dirty="0" err="1"/>
              <a:t>rồi</a:t>
            </a:r>
            <a:r>
              <a:rPr lang="en-US" sz="3200" dirty="0"/>
              <a:t> </a:t>
            </a:r>
            <a:r>
              <a:rPr lang="en-US" sz="3200" dirty="0" err="1"/>
              <a:t>tự</a:t>
            </a:r>
            <a:r>
              <a:rPr lang="en-US" sz="3200" dirty="0"/>
              <a:t> </a:t>
            </a:r>
            <a:r>
              <a:rPr lang="en-US" sz="3200" dirty="0" err="1"/>
              <a:t>trang</a:t>
            </a:r>
            <a:r>
              <a:rPr lang="en-US" sz="3200" dirty="0"/>
              <a:t> </a:t>
            </a:r>
            <a:r>
              <a:rPr lang="en-US" sz="3200" dirty="0" err="1"/>
              <a:t>trí</a:t>
            </a:r>
            <a:r>
              <a:rPr lang="en-US" sz="3200" dirty="0"/>
              <a:t> </a:t>
            </a:r>
            <a:r>
              <a:rPr lang="en-US" sz="3200" dirty="0" err="1"/>
              <a:t>thật</a:t>
            </a:r>
            <a:r>
              <a:rPr lang="en-US" sz="3200" dirty="0"/>
              <a:t> </a:t>
            </a:r>
            <a:r>
              <a:rPr lang="en-US" sz="3200" dirty="0" err="1"/>
              <a:t>đẹp</a:t>
            </a:r>
            <a:r>
              <a:rPr lang="en-US" sz="3200" dirty="0"/>
              <a:t>.</a:t>
            </a:r>
          </a:p>
        </p:txBody>
      </p:sp>
      <p:pic>
        <p:nvPicPr>
          <p:cNvPr id="4" name="Picture 3" descr="Shape, square&#10;&#10;Description automatically generated">
            <a:extLst>
              <a:ext uri="{FF2B5EF4-FFF2-40B4-BE49-F238E27FC236}">
                <a16:creationId xmlns:a16="http://schemas.microsoft.com/office/drawing/2014/main" xmlns="" id="{B916CD90-0ACB-235B-EF89-8DC964D4DFD4}"/>
              </a:ext>
            </a:extLst>
          </p:cNvPr>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289843" y="1633991"/>
            <a:ext cx="7449360" cy="4873562"/>
          </a:xfrm>
          <a:prstGeom prst="rect">
            <a:avLst/>
          </a:prstGeom>
        </p:spPr>
      </p:pic>
      <p:grpSp>
        <p:nvGrpSpPr>
          <p:cNvPr id="5" name="Group 4">
            <a:extLst>
              <a:ext uri="{FF2B5EF4-FFF2-40B4-BE49-F238E27FC236}">
                <a16:creationId xmlns:a16="http://schemas.microsoft.com/office/drawing/2014/main" xmlns="" id="{9E7B0D89-979B-1EFE-381C-A63AC5D05139}"/>
              </a:ext>
            </a:extLst>
          </p:cNvPr>
          <p:cNvGrpSpPr/>
          <p:nvPr/>
        </p:nvGrpSpPr>
        <p:grpSpPr>
          <a:xfrm>
            <a:off x="4234080" y="1833977"/>
            <a:ext cx="5683203" cy="954107"/>
            <a:chOff x="7254516" y="2260282"/>
            <a:chExt cx="4390636" cy="954107"/>
          </a:xfrm>
        </p:grpSpPr>
        <p:sp>
          <p:nvSpPr>
            <p:cNvPr id="6" name="Freeform 48">
              <a:extLst>
                <a:ext uri="{FF2B5EF4-FFF2-40B4-BE49-F238E27FC236}">
                  <a16:creationId xmlns:a16="http://schemas.microsoft.com/office/drawing/2014/main" xmlns="" id="{8F0BCF54-5A91-F112-3F29-7414A91039C6}"/>
                </a:ext>
              </a:extLst>
            </p:cNvPr>
            <p:cNvSpPr>
              <a:spLocks/>
            </p:cNvSpPr>
            <p:nvPr>
              <p:custDataLst>
                <p:tags r:id="rId4"/>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sp>
          <p:nvSpPr>
            <p:cNvPr id="7" name="Freeform: Shape 6">
              <a:extLst>
                <a:ext uri="{FF2B5EF4-FFF2-40B4-BE49-F238E27FC236}">
                  <a16:creationId xmlns:a16="http://schemas.microsoft.com/office/drawing/2014/main" xmlns="" id="{E8A9B07C-1835-9ACB-6889-F6CDE4564EA1}"/>
                </a:ext>
              </a:extLst>
            </p:cNvPr>
            <p:cNvSpPr/>
            <p:nvPr/>
          </p:nvSpPr>
          <p:spPr>
            <a:xfrm>
              <a:off x="7812958" y="2298338"/>
              <a:ext cx="3741751" cy="916051"/>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C316E6FC-A921-2E16-C6D8-88199FCB4D3A}"/>
                </a:ext>
              </a:extLst>
            </p:cNvPr>
            <p:cNvSpPr txBox="1"/>
            <p:nvPr/>
          </p:nvSpPr>
          <p:spPr>
            <a:xfrm>
              <a:off x="7812957" y="2260282"/>
              <a:ext cx="3832195" cy="954107"/>
            </a:xfrm>
            <a:prstGeom prst="rect">
              <a:avLst/>
            </a:prstGeom>
            <a:noFill/>
          </p:spPr>
          <p:txBody>
            <a:bodyPr wrap="square" rtlCol="0">
              <a:spAutoFit/>
            </a:bodyPr>
            <a:lstStyle/>
            <a:p>
              <a:r>
                <a:rPr lang="nl-NL" sz="2800" dirty="0">
                  <a:effectLst/>
                  <a:latin typeface="Arial" panose="020B0604020202020204" pitchFamily="34" charset="0"/>
                  <a:ea typeface="Times New Roman" panose="02020603050405020304" pitchFamily="18" charset="0"/>
                  <a:cs typeface="Arial" panose="020B0604020202020204" pitchFamily="34" charset="0"/>
                </a:rPr>
                <a:t>Giới thiệu tên tuổi, ngày sinh nhật của em</a:t>
              </a:r>
              <a:endParaRPr lang="en-US" sz="2800" dirty="0">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xmlns="" id="{AC30770D-6F4B-4564-8D5A-3783041FE54D}"/>
              </a:ext>
            </a:extLst>
          </p:cNvPr>
          <p:cNvGrpSpPr/>
          <p:nvPr/>
        </p:nvGrpSpPr>
        <p:grpSpPr>
          <a:xfrm>
            <a:off x="4373173" y="2920399"/>
            <a:ext cx="5558322" cy="664976"/>
            <a:chOff x="7228851" y="3429000"/>
            <a:chExt cx="5558322" cy="664976"/>
          </a:xfrm>
        </p:grpSpPr>
        <p:sp>
          <p:nvSpPr>
            <p:cNvPr id="10" name="Freeform: Shape 9">
              <a:extLst>
                <a:ext uri="{FF2B5EF4-FFF2-40B4-BE49-F238E27FC236}">
                  <a16:creationId xmlns:a16="http://schemas.microsoft.com/office/drawing/2014/main" xmlns="" id="{B56E69F3-7F1D-5E01-D6BF-EC9ACF4B0787}"/>
                </a:ext>
              </a:extLst>
            </p:cNvPr>
            <p:cNvSpPr/>
            <p:nvPr/>
          </p:nvSpPr>
          <p:spPr>
            <a:xfrm>
              <a:off x="7812958" y="3452037"/>
              <a:ext cx="4974215" cy="64193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EE72C03F-9740-29B5-A95E-E20C11EADCDC}"/>
                </a:ext>
              </a:extLst>
            </p:cNvPr>
            <p:cNvSpPr txBox="1"/>
            <p:nvPr/>
          </p:nvSpPr>
          <p:spPr>
            <a:xfrm>
              <a:off x="7905240" y="3465596"/>
              <a:ext cx="4070019"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Sở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p:txBody>
        </p:sp>
        <p:sp>
          <p:nvSpPr>
            <p:cNvPr id="12" name="Freeform 48">
              <a:extLst>
                <a:ext uri="{FF2B5EF4-FFF2-40B4-BE49-F238E27FC236}">
                  <a16:creationId xmlns:a16="http://schemas.microsoft.com/office/drawing/2014/main" xmlns="" id="{CF88619E-3E37-A25A-0D29-1B0D8C605D67}"/>
                </a:ext>
              </a:extLst>
            </p:cNvPr>
            <p:cNvSpPr>
              <a:spLocks/>
            </p:cNvSpPr>
            <p:nvPr>
              <p:custDataLst>
                <p:tags r:id="rId3"/>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3" name="Group 12">
            <a:extLst>
              <a:ext uri="{FF2B5EF4-FFF2-40B4-BE49-F238E27FC236}">
                <a16:creationId xmlns:a16="http://schemas.microsoft.com/office/drawing/2014/main" xmlns="" id="{8C251FE1-00DC-C85D-D213-9E1B5D791024}"/>
              </a:ext>
            </a:extLst>
          </p:cNvPr>
          <p:cNvGrpSpPr/>
          <p:nvPr/>
        </p:nvGrpSpPr>
        <p:grpSpPr>
          <a:xfrm>
            <a:off x="4373173" y="3853368"/>
            <a:ext cx="5560888" cy="848438"/>
            <a:chOff x="7226284" y="5088735"/>
            <a:chExt cx="5560888" cy="848438"/>
          </a:xfrm>
        </p:grpSpPr>
        <p:sp>
          <p:nvSpPr>
            <p:cNvPr id="14" name="Freeform: Shape 13">
              <a:extLst>
                <a:ext uri="{FF2B5EF4-FFF2-40B4-BE49-F238E27FC236}">
                  <a16:creationId xmlns:a16="http://schemas.microsoft.com/office/drawing/2014/main" xmlns="" id="{BF3A915E-D105-6DBA-97C0-0F5272F63F60}"/>
                </a:ext>
              </a:extLst>
            </p:cNvPr>
            <p:cNvSpPr/>
            <p:nvPr/>
          </p:nvSpPr>
          <p:spPr>
            <a:xfrm>
              <a:off x="7812957" y="5118756"/>
              <a:ext cx="4974215" cy="818417"/>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FDC6C261-4700-CE25-8591-CBF6BD719E91}"/>
                </a:ext>
              </a:extLst>
            </p:cNvPr>
            <p:cNvSpPr txBox="1"/>
            <p:nvPr/>
          </p:nvSpPr>
          <p:spPr>
            <a:xfrm>
              <a:off x="7838820" y="5171409"/>
              <a:ext cx="4739252"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p:txBody>
        </p:sp>
        <p:sp>
          <p:nvSpPr>
            <p:cNvPr id="16" name="Freeform 48">
              <a:extLst>
                <a:ext uri="{FF2B5EF4-FFF2-40B4-BE49-F238E27FC236}">
                  <a16:creationId xmlns:a16="http://schemas.microsoft.com/office/drawing/2014/main" xmlns="" id="{730BEE9A-0D80-AE27-78E7-7CF5D38BEA69}"/>
                </a:ext>
              </a:extLst>
            </p:cNvPr>
            <p:cNvSpPr>
              <a:spLocks/>
            </p:cNvSpPr>
            <p:nvPr>
              <p:custDataLst>
                <p:tags r:id="rId2"/>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17" name="Group 16">
            <a:extLst>
              <a:ext uri="{FF2B5EF4-FFF2-40B4-BE49-F238E27FC236}">
                <a16:creationId xmlns:a16="http://schemas.microsoft.com/office/drawing/2014/main" xmlns="" id="{688DB3AB-C84C-6E91-CE4E-EE8BF77C03C3}"/>
              </a:ext>
            </a:extLst>
          </p:cNvPr>
          <p:cNvGrpSpPr/>
          <p:nvPr/>
        </p:nvGrpSpPr>
        <p:grpSpPr>
          <a:xfrm>
            <a:off x="4356395" y="5030058"/>
            <a:ext cx="5560888" cy="1036781"/>
            <a:chOff x="7226284" y="5088735"/>
            <a:chExt cx="5560888" cy="1036781"/>
          </a:xfrm>
        </p:grpSpPr>
        <p:sp>
          <p:nvSpPr>
            <p:cNvPr id="18" name="Freeform: Shape 17">
              <a:extLst>
                <a:ext uri="{FF2B5EF4-FFF2-40B4-BE49-F238E27FC236}">
                  <a16:creationId xmlns:a16="http://schemas.microsoft.com/office/drawing/2014/main" xmlns="" id="{19EFB00C-519D-C193-6F60-3A1C72D81583}"/>
                </a:ext>
              </a:extLst>
            </p:cNvPr>
            <p:cNvSpPr/>
            <p:nvPr/>
          </p:nvSpPr>
          <p:spPr>
            <a:xfrm>
              <a:off x="7812957" y="5118756"/>
              <a:ext cx="4974215" cy="1006760"/>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8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B9C5A685-82E9-6C8D-2345-0DE70429D15B}"/>
                </a:ext>
              </a:extLst>
            </p:cNvPr>
            <p:cNvSpPr txBox="1"/>
            <p:nvPr/>
          </p:nvSpPr>
          <p:spPr>
            <a:xfrm>
              <a:off x="7838820" y="5171409"/>
              <a:ext cx="4739252" cy="954107"/>
            </a:xfrm>
            <a:prstGeom prst="rect">
              <a:avLst/>
            </a:prstGeom>
            <a:noFill/>
          </p:spPr>
          <p:txBody>
            <a:bodyPr wrap="square" rtlCol="0">
              <a:spAutoFit/>
            </a:bodyPr>
            <a:lstStyle/>
            <a:p>
              <a:r>
                <a:rPr lang="nl-NL" sz="2800" dirty="0">
                  <a:latin typeface="Arial" panose="020B0604020202020204" pitchFamily="34" charset="0"/>
                  <a:ea typeface="Times New Roman" panose="02020603050405020304" pitchFamily="18" charset="0"/>
                  <a:cs typeface="Arial" panose="020B0604020202020204" pitchFamily="34" charset="0"/>
                </a:rPr>
                <a:t>N</a:t>
              </a:r>
              <a:r>
                <a:rPr lang="nl-NL" sz="2800" dirty="0">
                  <a:effectLst/>
                  <a:latin typeface="Arial" panose="020B0604020202020204" pitchFamily="34" charset="0"/>
                  <a:ea typeface="Times New Roman" panose="02020603050405020304" pitchFamily="18" charset="0"/>
                  <a:cs typeface="Arial" panose="020B0604020202020204" pitchFamily="34" charset="0"/>
                </a:rPr>
                <a:t>êu đặc điểm về ngoại hình, tính cách của em</a:t>
              </a:r>
              <a:endParaRPr lang="en-US" sz="2800" dirty="0">
                <a:latin typeface="Arial" panose="020B0604020202020204" pitchFamily="34" charset="0"/>
                <a:cs typeface="Arial" panose="020B0604020202020204" pitchFamily="34" charset="0"/>
              </a:endParaRPr>
            </a:p>
          </p:txBody>
        </p:sp>
        <p:sp>
          <p:nvSpPr>
            <p:cNvPr id="20" name="Freeform 48">
              <a:extLst>
                <a:ext uri="{FF2B5EF4-FFF2-40B4-BE49-F238E27FC236}">
                  <a16:creationId xmlns:a16="http://schemas.microsoft.com/office/drawing/2014/main" xmlns="" id="{C21C64F1-A896-0954-1BD5-25459576AEA7}"/>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grpSp>
    </p:spTree>
    <p:extLst>
      <p:ext uri="{BB962C8B-B14F-4D97-AF65-F5344CB8AC3E}">
        <p14:creationId xmlns:p14="http://schemas.microsoft.com/office/powerpoint/2010/main" val="36351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ady-To-Decorate® All About Me Star Student Posters - 24 posters">
            <a:extLst>
              <a:ext uri="{FF2B5EF4-FFF2-40B4-BE49-F238E27FC236}">
                <a16:creationId xmlns:a16="http://schemas.microsoft.com/office/drawing/2014/main" xmlns="" id="{8DCD3231-CA3A-6B8E-4E84-C38025ABF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853" y="356112"/>
            <a:ext cx="6050243" cy="6050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730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ally Good Stuff 161991 Ready-to-Decorate All About Me Tee Posters :  Amazon.ca: Office Products">
            <a:extLst>
              <a:ext uri="{FF2B5EF4-FFF2-40B4-BE49-F238E27FC236}">
                <a16:creationId xmlns:a16="http://schemas.microsoft.com/office/drawing/2014/main" xmlns="" id="{112E44C0-5AC5-820C-A0F5-84B0B0A07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458" y="515027"/>
            <a:ext cx="5785412" cy="5785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43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E8710D62-774E-5CB9-0622-A1C22BCBC55F}"/>
              </a:ext>
            </a:extLst>
          </p:cNvPr>
          <p:cNvSpPr>
            <a:spLocks noGrp="1"/>
          </p:cNvSpPr>
          <p:nvPr>
            <p:ph type="subTitle" idx="1"/>
          </p:nvPr>
        </p:nvSpPr>
        <p:spPr/>
        <p:txBody>
          <a:bodyPr/>
          <a:lstStyle/>
          <a:p>
            <a:endParaRPr lang="en-US"/>
          </a:p>
        </p:txBody>
      </p:sp>
      <p:pic>
        <p:nvPicPr>
          <p:cNvPr id="3074" name="Picture 2" descr="8 All About Me Poster ideas in 2022 | all about me poster, all about me!,  about me poster">
            <a:extLst>
              <a:ext uri="{FF2B5EF4-FFF2-40B4-BE49-F238E27FC236}">
                <a16:creationId xmlns:a16="http://schemas.microsoft.com/office/drawing/2014/main" xmlns="" id="{05B3F228-E320-7F71-3791-FA09D76DB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078" y="493655"/>
            <a:ext cx="4568024" cy="5903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5180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803</TotalTime>
  <Words>590</Words>
  <Application>Microsoft Office PowerPoint</Application>
  <PresentationFormat>Custom</PresentationFormat>
  <Paragraphs>56</Paragraphs>
  <Slides>19</Slides>
  <Notes>11</Notes>
  <HiddenSlides>0</HiddenSlides>
  <MMClips>1</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19</vt:i4>
      </vt:variant>
    </vt:vector>
  </HeadingPairs>
  <TitlesOfParts>
    <vt:vector size="48" baseType="lpstr">
      <vt:lpstr>宋体</vt:lpstr>
      <vt:lpstr>#9Slide05 Bodega Script</vt:lpstr>
      <vt:lpstr>#9Slide07 HoneyCream</vt:lpstr>
      <vt:lpstr>Aptos</vt:lpstr>
      <vt:lpstr>Aptos Display</vt:lpstr>
      <vt:lpstr>Arial</vt:lpstr>
      <vt:lpstr>Arial-Rounded</vt:lpstr>
      <vt:lpstr>Calibri</vt:lpstr>
      <vt:lpstr>Calibri Light</vt:lpstr>
      <vt:lpstr>Cambria</vt:lpstr>
      <vt:lpstr>Fira Sans Extra Condensed</vt:lpstr>
      <vt:lpstr>Gloria Hallelujah</vt:lpstr>
      <vt:lpstr>HP001 4 hàng</vt:lpstr>
      <vt:lpstr>Lobster</vt:lpstr>
      <vt:lpstr>Lucida Calligraphy</vt:lpstr>
      <vt:lpstr>Maven Pro</vt:lpstr>
      <vt:lpstr>Nunito</vt:lpstr>
      <vt:lpstr>Raleway SemiBold</vt:lpstr>
      <vt:lpstr>SVN-Genica Pro</vt:lpstr>
      <vt:lpstr>SVN-Newton</vt:lpstr>
      <vt:lpstr>Times New Roman</vt:lpstr>
      <vt:lpstr>UTM Avo</vt:lpstr>
      <vt:lpstr>字魂36号-正文宋楷</vt:lpstr>
      <vt:lpstr>字魂59号-创粗黑</vt:lpstr>
      <vt:lpstr>Team Building Class for Elementary by Slidesgo</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User</cp:lastModifiedBy>
  <cp:revision>114</cp:revision>
  <dcterms:modified xsi:type="dcterms:W3CDTF">2025-12-26T02:38:54Z</dcterms:modified>
</cp:coreProperties>
</file>