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695" r:id="rId3"/>
    <p:sldMasterId id="2147483698" r:id="rId4"/>
    <p:sldMasterId id="2147483710" r:id="rId5"/>
  </p:sldMasterIdLst>
  <p:notesMasterIdLst>
    <p:notesMasterId r:id="rId25"/>
  </p:notesMasterIdLst>
  <p:handoutMasterIdLst>
    <p:handoutMasterId r:id="rId26"/>
  </p:handoutMasterIdLst>
  <p:sldIdLst>
    <p:sldId id="329" r:id="rId6"/>
    <p:sldId id="297" r:id="rId7"/>
    <p:sldId id="296" r:id="rId8"/>
    <p:sldId id="319" r:id="rId9"/>
    <p:sldId id="324" r:id="rId10"/>
    <p:sldId id="263" r:id="rId11"/>
    <p:sldId id="320" r:id="rId12"/>
    <p:sldId id="285" r:id="rId13"/>
    <p:sldId id="325" r:id="rId14"/>
    <p:sldId id="321" r:id="rId15"/>
    <p:sldId id="322" r:id="rId16"/>
    <p:sldId id="323" r:id="rId17"/>
    <p:sldId id="311" r:id="rId18"/>
    <p:sldId id="326" r:id="rId19"/>
    <p:sldId id="316" r:id="rId20"/>
    <p:sldId id="327" r:id="rId21"/>
    <p:sldId id="328" r:id="rId22"/>
    <p:sldId id="317" r:id="rId23"/>
    <p:sldId id="29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36" autoAdjust="0"/>
  </p:normalViewPr>
  <p:slideViewPr>
    <p:cSldViewPr snapToGrid="0">
      <p:cViewPr varScale="1">
        <p:scale>
          <a:sx n="67" d="100"/>
          <a:sy n="67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509F029-40AF-10C9-62C7-49FC704E53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96E4D65-773C-59D5-1CF2-DA08FC1600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6BEBA-BCFE-4DBF-90DF-4F1EB68AFE87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1DC95E9-0B91-AE19-B6B9-189EEE9882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949A67-E42E-4D89-4CC2-E89AF1A43E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F6FCF-2D6E-4868-8591-45A7F7137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32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1E0C1-CB33-43A8-B048-DD83FB44812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E043E-3626-479A-8679-465C02C82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5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1F1075-DF17-4AAA-9A7D-F8B846E4CD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7220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398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8F875-E561-406E-994F-D0D034794F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395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857067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4785179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5957911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513001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372980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635981"/>
      </p:ext>
    </p:extLst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598572"/>
      </p:ext>
    </p:extLst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8498085"/>
      </p:ext>
    </p:extLst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329415"/>
      </p:ext>
    </p:extLst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6481169"/>
      </p:ext>
    </p:extLst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1563129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512872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971958"/>
      </p:ext>
    </p:extLst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1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5">
                <a:solidFill>
                  <a:schemeClr val="tx1">
                    <a:tint val="75000"/>
                  </a:schemeClr>
                </a:solidFill>
              </a:defRPr>
            </a:lvl1pPr>
            <a:lvl2pPr marL="458389" indent="0">
              <a:buNone/>
              <a:defRPr sz="1805">
                <a:solidFill>
                  <a:schemeClr val="tx1">
                    <a:tint val="75000"/>
                  </a:schemeClr>
                </a:solidFill>
              </a:defRPr>
            </a:lvl2pPr>
            <a:lvl3pPr marL="916777" indent="0">
              <a:buNone/>
              <a:defRPr sz="1604">
                <a:solidFill>
                  <a:schemeClr val="tx1">
                    <a:tint val="75000"/>
                  </a:schemeClr>
                </a:solidFill>
              </a:defRPr>
            </a:lvl3pPr>
            <a:lvl4pPr marL="1375166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4pPr>
            <a:lvl5pPr marL="1833555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5pPr>
            <a:lvl6pPr marL="2291944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6pPr>
            <a:lvl7pPr marL="2750332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7pPr>
            <a:lvl8pPr marL="3208721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8pPr>
            <a:lvl9pPr marL="3667110" indent="0">
              <a:buNone/>
              <a:defRPr sz="140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1457750"/>
      </p:ext>
    </p:extLst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3"/>
            <a:ext cx="5384800" cy="4525963"/>
          </a:xfrm>
        </p:spPr>
        <p:txBody>
          <a:bodyPr/>
          <a:lstStyle>
            <a:lvl1pPr>
              <a:defRPr sz="2807"/>
            </a:lvl1pPr>
            <a:lvl2pPr>
              <a:defRPr sz="2406"/>
            </a:lvl2pPr>
            <a:lvl3pPr>
              <a:defRPr sz="2005"/>
            </a:lvl3pPr>
            <a:lvl4pPr>
              <a:defRPr sz="1805"/>
            </a:lvl4pPr>
            <a:lvl5pPr>
              <a:defRPr sz="1805"/>
            </a:lvl5pPr>
            <a:lvl6pPr>
              <a:defRPr sz="1805"/>
            </a:lvl6pPr>
            <a:lvl7pPr>
              <a:defRPr sz="1805"/>
            </a:lvl7pPr>
            <a:lvl8pPr>
              <a:defRPr sz="1805"/>
            </a:lvl8pPr>
            <a:lvl9pPr>
              <a:defRPr sz="18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251215"/>
      </p:ext>
    </p:extLst>
  </p:cSld>
  <p:clrMapOvr>
    <a:masterClrMapping/>
  </p:clrMapOvr>
  <p:transition spd="slow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6" b="1"/>
            </a:lvl1pPr>
            <a:lvl2pPr marL="458389" indent="0">
              <a:buNone/>
              <a:defRPr sz="2005" b="1"/>
            </a:lvl2pPr>
            <a:lvl3pPr marL="916777" indent="0">
              <a:buNone/>
              <a:defRPr sz="1805" b="1"/>
            </a:lvl3pPr>
            <a:lvl4pPr marL="1375166" indent="0">
              <a:buNone/>
              <a:defRPr sz="1604" b="1"/>
            </a:lvl4pPr>
            <a:lvl5pPr marL="1833555" indent="0">
              <a:buNone/>
              <a:defRPr sz="1604" b="1"/>
            </a:lvl5pPr>
            <a:lvl6pPr marL="2291944" indent="0">
              <a:buNone/>
              <a:defRPr sz="1604" b="1"/>
            </a:lvl6pPr>
            <a:lvl7pPr marL="2750332" indent="0">
              <a:buNone/>
              <a:defRPr sz="1604" b="1"/>
            </a:lvl7pPr>
            <a:lvl8pPr marL="3208721" indent="0">
              <a:buNone/>
              <a:defRPr sz="1604" b="1"/>
            </a:lvl8pPr>
            <a:lvl9pPr marL="3667110" indent="0">
              <a:buNone/>
              <a:defRPr sz="160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6"/>
            </a:lvl1pPr>
            <a:lvl2pPr>
              <a:defRPr sz="2005"/>
            </a:lvl2pPr>
            <a:lvl3pPr>
              <a:defRPr sz="1805"/>
            </a:lvl3pPr>
            <a:lvl4pPr>
              <a:defRPr sz="1604"/>
            </a:lvl4pPr>
            <a:lvl5pPr>
              <a:defRPr sz="1604"/>
            </a:lvl5pPr>
            <a:lvl6pPr>
              <a:defRPr sz="1604"/>
            </a:lvl6pPr>
            <a:lvl7pPr>
              <a:defRPr sz="1604"/>
            </a:lvl7pPr>
            <a:lvl8pPr>
              <a:defRPr sz="1604"/>
            </a:lvl8pPr>
            <a:lvl9pPr>
              <a:defRPr sz="1604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9338234"/>
      </p:ext>
    </p:extLst>
  </p:cSld>
  <p:clrMapOvr>
    <a:masterClrMapping/>
  </p:clrMapOvr>
  <p:transition spd="slow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414016"/>
      </p:ext>
    </p:extLst>
  </p:cSld>
  <p:clrMapOvr>
    <a:masterClrMapping/>
  </p:clrMapOvr>
  <p:transition spd="slow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009101"/>
      </p:ext>
    </p:extLst>
  </p:cSld>
  <p:clrMapOvr>
    <a:masterClrMapping/>
  </p:clrMapOvr>
  <p:transition spd="slow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5" y="273052"/>
            <a:ext cx="6815667" cy="5853113"/>
          </a:xfrm>
        </p:spPr>
        <p:txBody>
          <a:bodyPr/>
          <a:lstStyle>
            <a:lvl1pPr>
              <a:defRPr sz="3208"/>
            </a:lvl1pPr>
            <a:lvl2pPr>
              <a:defRPr sz="2807"/>
            </a:lvl2pPr>
            <a:lvl3pPr>
              <a:defRPr sz="2406"/>
            </a:lvl3pPr>
            <a:lvl4pPr>
              <a:defRPr sz="2005"/>
            </a:lvl4pPr>
            <a:lvl5pPr>
              <a:defRPr sz="2005"/>
            </a:lvl5pPr>
            <a:lvl6pPr>
              <a:defRPr sz="2005"/>
            </a:lvl6pPr>
            <a:lvl7pPr>
              <a:defRPr sz="2005"/>
            </a:lvl7pPr>
            <a:lvl8pPr>
              <a:defRPr sz="2005"/>
            </a:lvl8pPr>
            <a:lvl9pPr>
              <a:defRPr sz="200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981936"/>
      </p:ext>
    </p:extLst>
  </p:cSld>
  <p:clrMapOvr>
    <a:masterClrMapping/>
  </p:clrMapOvr>
  <p:transition spd="slow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00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9" y="612776"/>
            <a:ext cx="7315200" cy="4114800"/>
          </a:xfrm>
        </p:spPr>
        <p:txBody>
          <a:bodyPr/>
          <a:lstStyle>
            <a:lvl1pPr marL="0" indent="0">
              <a:buNone/>
              <a:defRPr sz="3208"/>
            </a:lvl1pPr>
            <a:lvl2pPr marL="458389" indent="0">
              <a:buNone/>
              <a:defRPr sz="2807"/>
            </a:lvl2pPr>
            <a:lvl3pPr marL="916777" indent="0">
              <a:buNone/>
              <a:defRPr sz="2406"/>
            </a:lvl3pPr>
            <a:lvl4pPr marL="1375166" indent="0">
              <a:buNone/>
              <a:defRPr sz="2005"/>
            </a:lvl4pPr>
            <a:lvl5pPr marL="1833555" indent="0">
              <a:buNone/>
              <a:defRPr sz="2005"/>
            </a:lvl5pPr>
            <a:lvl6pPr marL="2291944" indent="0">
              <a:buNone/>
              <a:defRPr sz="2005"/>
            </a:lvl6pPr>
            <a:lvl7pPr marL="2750332" indent="0">
              <a:buNone/>
              <a:defRPr sz="2005"/>
            </a:lvl7pPr>
            <a:lvl8pPr marL="3208721" indent="0">
              <a:buNone/>
              <a:defRPr sz="2005"/>
            </a:lvl8pPr>
            <a:lvl9pPr marL="3667110" indent="0">
              <a:buNone/>
              <a:defRPr sz="200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9" y="5367338"/>
            <a:ext cx="7315200" cy="804862"/>
          </a:xfrm>
        </p:spPr>
        <p:txBody>
          <a:bodyPr/>
          <a:lstStyle>
            <a:lvl1pPr marL="0" indent="0">
              <a:buNone/>
              <a:defRPr sz="1404"/>
            </a:lvl1pPr>
            <a:lvl2pPr marL="458389" indent="0">
              <a:buNone/>
              <a:defRPr sz="1203"/>
            </a:lvl2pPr>
            <a:lvl3pPr marL="916777" indent="0">
              <a:buNone/>
              <a:defRPr sz="1003"/>
            </a:lvl3pPr>
            <a:lvl4pPr marL="1375166" indent="0">
              <a:buNone/>
              <a:defRPr sz="902"/>
            </a:lvl4pPr>
            <a:lvl5pPr marL="1833555" indent="0">
              <a:buNone/>
              <a:defRPr sz="902"/>
            </a:lvl5pPr>
            <a:lvl6pPr marL="2291944" indent="0">
              <a:buNone/>
              <a:defRPr sz="902"/>
            </a:lvl6pPr>
            <a:lvl7pPr marL="2750332" indent="0">
              <a:buNone/>
              <a:defRPr sz="902"/>
            </a:lvl7pPr>
            <a:lvl8pPr marL="3208721" indent="0">
              <a:buNone/>
              <a:defRPr sz="902"/>
            </a:lvl8pPr>
            <a:lvl9pPr marL="3667110" indent="0">
              <a:buNone/>
              <a:defRPr sz="902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515872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588692"/>
      </p:ext>
    </p:extLst>
  </p:cSld>
  <p:clrMapOvr>
    <a:masterClrMapping/>
  </p:clrMapOvr>
  <p:transition spd="slow">
    <p:comb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007969"/>
      </p:ext>
    </p:extLst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947851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6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5700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mb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998013"/>
      </p:ext>
    </p:extLst>
  </p:cSld>
  <p:clrMapOvr>
    <a:masterClrMapping/>
  </p:clrMapOvr>
  <p:transition spd="slow">
    <p:comb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38272"/>
      </p:ext>
    </p:extLst>
  </p:cSld>
  <p:clrMapOvr>
    <a:masterClrMapping/>
  </p:clrMapOvr>
  <p:transition spd="slow">
    <p:comb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7268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4425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1267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2782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349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035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0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04305"/>
      </p:ext>
    </p:extLst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146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387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98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983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89529D-08D3-AFEC-8627-B8CC5F043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A8B746A-8164-9C1B-1AC6-E38B2E4357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6733BA-5852-DDFC-80C8-6DDD1FDDE1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80E768-3734-DB2D-FCA0-714317EA5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8091B1-0248-540D-A11E-49DDA5649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728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2C9850-6225-B942-D40A-A65BBC7D8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1CF8AE8-FF54-24F8-5618-4616F18A4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1BDB95D-567B-B808-1F0D-319747D9A6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E9D648A-FAE8-8EE7-9BDA-CDF9B804D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AADDA9-1C25-E9C7-DB9A-B283B18BD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520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0CE41-D352-5276-C2D2-55E74D9FF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467809-D96E-677A-F058-D55328B97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49608E-EE8F-799D-204D-9D946108A9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CCC3FD-AABB-3B5B-771E-F29230724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534027-43F4-5293-71A0-079E5C9B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9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09083F-E461-FE58-9868-C3EBF4670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AA407C6-F915-A76F-12BB-2205B9C33F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A525C-329A-E0B5-F44D-8F0927356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1A0015-A309-09E1-719C-7D35AA9D64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CD4E1C4-AD2A-6DE9-C59C-5E41F7DED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D3AFF5-9EB1-119B-3F36-9F7E6507A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58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7B2C7E-49E3-4071-2B18-1ADFD0EF1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BE8041-621C-C2FF-E751-E3B39BF2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B7C824-4A35-D282-18CF-BB6D3C6DB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B7ACADF-361E-1858-B5D9-CE0FE9B622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BDAB4E4-A74B-0661-55A1-322F74CAAB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9280F6D-76B7-67C9-58E0-B50331204F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A07E485-41C1-4B80-6DD1-FEB87D403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F3E42B1-8DAC-D1EF-F217-B543F8364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526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15C69F-8725-8AD8-E1B5-66C477D3F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0D3403-FB29-9AE8-4F6E-F91E0644B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E504947-11CB-C510-343D-F4CB59FF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8859DC3-2B2E-3C66-D094-90774CCAC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3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7763198"/>
      </p:ext>
    </p:extLst>
  </p:cSld>
  <p:clrMapOvr>
    <a:masterClrMapping/>
  </p:clrMapOvr>
  <p:transition spd="slow">
    <p:comb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1EFE105-529F-C2F3-3F81-CFEA02F684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00911C7-FAE1-19A9-9C57-F427607CA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C6EC6F1-3F8B-CB58-589C-5E0ECE6BF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325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F03F05-DEE2-64DD-2B67-599D95EB4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0583150-336B-A36A-C360-C551E05C3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DAB6EFF-54E7-773A-098D-DE1F4E0B5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7679FBD-89A1-3C8A-356C-9015F75638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31F6DF8-FDA8-7EAA-771B-0551023E2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045D26E-E319-6F04-1784-B0C55DF2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544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6947AD-4EA0-59A5-3D37-69F86D936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78FDC1F-6378-18E2-4731-02F1A98DF9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35986CC-6EF6-9F39-9E01-83EDAB0951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4AC6B31-2251-7CF7-E899-E720CA76AA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341311-FBCE-2F1C-72B7-F22DE741B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1466B3-1EE1-055E-61F9-8E49D1E9D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675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99A6C-6B4B-B4B5-3677-352DA6BEB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132D203-6AA9-5C57-0C65-A5D60B8E8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98B4DF-1866-3865-E508-EC9EBDF4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EFE13-59FD-3B87-0081-57BD5BD44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419F83-2A22-8B0E-DFC4-CA2A17D81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202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1C5988-E390-B1DC-B27E-4A86074926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89EC36B-A838-608C-F692-5544A74CA1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26B6D2-C6EE-7E43-F393-0DA6DDE432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F53597-8A41-F793-27FA-6D5F3CE19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804AF2-504A-CDA2-7FA0-7CA3E5D48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915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363003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684538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693087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8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5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3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91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50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8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6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1024602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2025/12/26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2DDEF8C-1E3B-9AD3-46E3-CBE1AB04A5C6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0" y="35909"/>
            <a:ext cx="12192000" cy="678618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A695DB1-B56F-F880-01CD-7AB020DDB62F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339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transition spd="slow">
    <p:comb/>
  </p:transition>
  <p:txStyles>
    <p:titleStyle>
      <a:lvl1pPr algn="ctr" defTabSz="916777" rtl="0" eaLnBrk="1" latinLnBrk="0" hangingPunct="1">
        <a:spcBef>
          <a:spcPct val="0"/>
        </a:spcBef>
        <a:buNone/>
        <a:defRPr sz="441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792" indent="-343792" algn="l" defTabSz="916777" rtl="0" eaLnBrk="1" latinLnBrk="0" hangingPunct="1">
        <a:spcBef>
          <a:spcPct val="20000"/>
        </a:spcBef>
        <a:buFont typeface="Arial" pitchFamily="34" charset="0"/>
        <a:buChar char="•"/>
        <a:defRPr sz="3208" kern="1200">
          <a:solidFill>
            <a:schemeClr val="tx1"/>
          </a:solidFill>
          <a:latin typeface="+mn-lt"/>
          <a:ea typeface="+mn-ea"/>
          <a:cs typeface="+mn-cs"/>
        </a:defRPr>
      </a:lvl1pPr>
      <a:lvl2pPr marL="744882" indent="-286493" algn="l" defTabSz="916777" rtl="0" eaLnBrk="1" latinLnBrk="0" hangingPunct="1">
        <a:spcBef>
          <a:spcPct val="20000"/>
        </a:spcBef>
        <a:buFont typeface="Arial" pitchFamily="34" charset="0"/>
        <a:buChar char="–"/>
        <a:defRPr sz="2807" kern="1200">
          <a:solidFill>
            <a:schemeClr val="tx1"/>
          </a:solidFill>
          <a:latin typeface="+mn-lt"/>
          <a:ea typeface="+mn-ea"/>
          <a:cs typeface="+mn-cs"/>
        </a:defRPr>
      </a:lvl2pPr>
      <a:lvl3pPr marL="1145972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406" kern="1200">
          <a:solidFill>
            <a:schemeClr val="tx1"/>
          </a:solidFill>
          <a:latin typeface="+mn-lt"/>
          <a:ea typeface="+mn-ea"/>
          <a:cs typeface="+mn-cs"/>
        </a:defRPr>
      </a:lvl3pPr>
      <a:lvl4pPr marL="1604361" indent="-229194" algn="l" defTabSz="916777" rtl="0" eaLnBrk="1" latinLnBrk="0" hangingPunct="1">
        <a:spcBef>
          <a:spcPct val="20000"/>
        </a:spcBef>
        <a:buFont typeface="Arial" pitchFamily="34" charset="0"/>
        <a:buChar char="–"/>
        <a:defRPr sz="2005" kern="1200">
          <a:solidFill>
            <a:schemeClr val="tx1"/>
          </a:solidFill>
          <a:latin typeface="+mn-lt"/>
          <a:ea typeface="+mn-ea"/>
          <a:cs typeface="+mn-cs"/>
        </a:defRPr>
      </a:lvl4pPr>
      <a:lvl5pPr marL="2062749" indent="-229194" algn="l" defTabSz="916777" rtl="0" eaLnBrk="1" latinLnBrk="0" hangingPunct="1">
        <a:spcBef>
          <a:spcPct val="20000"/>
        </a:spcBef>
        <a:buFont typeface="Arial" pitchFamily="34" charset="0"/>
        <a:buChar char="»"/>
        <a:defRPr sz="2005" kern="1200">
          <a:solidFill>
            <a:schemeClr val="tx1"/>
          </a:solidFill>
          <a:latin typeface="+mn-lt"/>
          <a:ea typeface="+mn-ea"/>
          <a:cs typeface="+mn-cs"/>
        </a:defRPr>
      </a:lvl5pPr>
      <a:lvl6pPr marL="2521138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6pPr>
      <a:lvl7pPr marL="2979527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7pPr>
      <a:lvl8pPr marL="3437915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8pPr>
      <a:lvl9pPr marL="3896304" indent="-229194" algn="l" defTabSz="916777" rtl="0" eaLnBrk="1" latinLnBrk="0" hangingPunct="1">
        <a:spcBef>
          <a:spcPct val="20000"/>
        </a:spcBef>
        <a:buFont typeface="Arial" pitchFamily="34" charset="0"/>
        <a:buChar char="•"/>
        <a:defRPr sz="20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1pPr>
      <a:lvl2pPr marL="458389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2pPr>
      <a:lvl3pPr marL="916777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3pPr>
      <a:lvl4pPr marL="1375166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4pPr>
      <a:lvl5pPr marL="1833555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5pPr>
      <a:lvl6pPr marL="2291944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6pPr>
      <a:lvl7pPr marL="2750332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7pPr>
      <a:lvl8pPr marL="3208721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8pPr>
      <a:lvl9pPr marL="3667110" algn="l" defTabSz="916777" rtl="0" eaLnBrk="1" latinLnBrk="0" hangingPunct="1">
        <a:defRPr sz="1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AF2776E-F8AD-EA8D-6911-E1CACF5BD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892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ransition spd="slow">
    <p:comb/>
  </p:transition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403bc8957f52b6a846edee4c8bcefb3b"/>
          <p:cNvPicPr>
            <a:picLocks noChangeAspect="1"/>
          </p:cNvPicPr>
          <p:nvPr userDrawn="1"/>
        </p:nvPicPr>
        <p:blipFill>
          <a:blip r:embed="rId4"/>
          <a:srcRect l="175" t="7976" r="26157" b="73624"/>
          <a:stretch>
            <a:fillRect/>
          </a:stretch>
        </p:blipFill>
        <p:spPr>
          <a:xfrm flipH="1">
            <a:off x="-56514" y="-109220"/>
            <a:ext cx="12305665" cy="145542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CF9FC61-0A8F-749E-17EE-7438BE03296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51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xmlns="" id="{9755CEB2-9933-BF41-BA6D-6E28FA1C3E5A}"/>
              </a:ext>
            </a:extLst>
          </p:cNvPr>
          <p:cNvSpPr txBox="1"/>
          <p:nvPr userDrawn="1"/>
        </p:nvSpPr>
        <p:spPr>
          <a:xfrm>
            <a:off x="101600" y="-9315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baseline="0" dirty="0">
                <a:solidFill>
                  <a:srgbClr val="CFCFCF"/>
                </a:solidFill>
              </a:rPr>
              <a:t>Hương Thảo – </a:t>
            </a:r>
            <a:r>
              <a:rPr lang="en-US" sz="2400" baseline="0" dirty="0" err="1">
                <a:solidFill>
                  <a:srgbClr val="CFCFCF"/>
                </a:solidFill>
              </a:rPr>
              <a:t>Zalo</a:t>
            </a:r>
            <a:r>
              <a:rPr lang="en-US" sz="2400" baseline="0" dirty="0">
                <a:solidFill>
                  <a:srgbClr val="CFCFCF"/>
                </a:solidFill>
              </a:rPr>
              <a:t> 0972115126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E2B9C2F-616B-65E1-0FD1-7B4428661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6A0436-65A2-1AC8-5BE9-9654FCFCF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9FEB040-4160-1D15-E15B-4053C45AAA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895617-07D0-43A0-9DCD-10C1563D65EF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5CAD83-EFDA-35D9-9E3C-613DBD7A9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030511-0D3C-4DB9-D320-92A1C45B2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67ED17-B53A-4D81-BA76-5B0F25AA7E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4729FA5-7BDA-FAD4-4402-4DA709DEE57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22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xmlns="" id="{EFA29981-85A2-A572-0EF1-666C185043F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1215" t="-87474" r="-10533" b="-2896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xmlns="" id="{433AB1F4-82DF-0D12-D236-D8321F18F0B6}"/>
              </a:ext>
            </a:extLst>
          </p:cNvPr>
          <p:cNvSpPr/>
          <p:nvPr userDrawn="1"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2333" r="-233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xmlns="" id="{CE6A3BB1-E9CA-D07C-EE81-5E1451A61A86}"/>
              </a:ext>
            </a:extLst>
          </p:cNvPr>
          <p:cNvSpPr/>
          <p:nvPr userDrawn="1"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82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6.png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23.svg"/><Relationship Id="rId5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8.png"/><Relationship Id="rId7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008" y="10458"/>
            <a:ext cx="12298016" cy="695618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TextBox 2"/>
          <p:cNvSpPr txBox="1"/>
          <p:nvPr/>
        </p:nvSpPr>
        <p:spPr>
          <a:xfrm>
            <a:off x="2347683" y="1056713"/>
            <a:ext cx="810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Đa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SVN-Genica Pro" panose="00000900000000000000" pitchFamily="50" charset="0"/>
                <a:cs typeface="Times New Roman" panose="02020603050405020304" pitchFamily="18" charset="0"/>
              </a:rPr>
              <a:t>Phúc</a:t>
            </a:r>
            <a:endParaRPr lang="en-US" sz="2400" b="1" dirty="0">
              <a:solidFill>
                <a:schemeClr val="tx2">
                  <a:lumMod val="50000"/>
                </a:schemeClr>
              </a:solidFill>
              <a:latin typeface="SVN-Genica Pro" panose="00000900000000000000" pitchFamily="50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5873308" y="1504196"/>
            <a:ext cx="11926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incerelyYoursPianoMusicForStudying-V.A-3023555_hq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212" y="6424771"/>
            <a:ext cx="541867" cy="541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19129" y="4701878"/>
            <a:ext cx="810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Giáo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b="1" i="1" dirty="0">
                <a:solidFill>
                  <a:srgbClr val="0070C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Nguyễn Hồng Nhung 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315361" y="1354263"/>
            <a:ext cx="10308590" cy="283718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thầy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cô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Tiếng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Việt – </a:t>
            </a:r>
            <a:r>
              <a:rPr lang="en-US" altLang="vi-VN" sz="4600" b="1" dirty="0" err="1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Lớp</a:t>
            </a:r>
            <a:r>
              <a:rPr lang="en-US" altLang="vi-VN" sz="4600" b="1" dirty="0">
                <a:solidFill>
                  <a:srgbClr val="FF0000"/>
                </a:solidFill>
                <a:latin typeface="Lobster" panose="00000500000000000000" pitchFamily="2" charset="0"/>
                <a:cs typeface="Times New Roman" panose="02020603050405020304" pitchFamily="18" charset="0"/>
                <a:sym typeface="+mn-ea"/>
              </a:rPr>
              <a:t> 3A2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604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2971CB1-3F49-DE07-28B6-D024C975D70B}"/>
              </a:ext>
            </a:extLst>
          </p:cNvPr>
          <p:cNvSpPr txBox="1"/>
          <p:nvPr/>
        </p:nvSpPr>
        <p:spPr>
          <a:xfrm>
            <a:off x="786809" y="630666"/>
            <a:ext cx="108133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8C53141-37E3-8B33-573D-C5D9CB5FF28B}"/>
              </a:ext>
            </a:extLst>
          </p:cNvPr>
          <p:cNvCxnSpPr>
            <a:cxnSpLocks/>
            <a:endCxn id="28" idx="1"/>
          </p:cNvCxnSpPr>
          <p:nvPr/>
        </p:nvCxnSpPr>
        <p:spPr>
          <a:xfrm flipV="1">
            <a:off x="8038436" y="2782517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BFD98954-E780-2B2F-C46F-AB34F7C9CBCB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8038436" y="4139522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74BD07FB-568D-B497-194A-F9E99D06BE60}"/>
              </a:ext>
            </a:extLst>
          </p:cNvPr>
          <p:cNvGrpSpPr/>
          <p:nvPr/>
        </p:nvGrpSpPr>
        <p:grpSpPr>
          <a:xfrm>
            <a:off x="227933" y="2182442"/>
            <a:ext cx="11801478" cy="3195638"/>
            <a:chOff x="142872" y="2947987"/>
            <a:chExt cx="11801478" cy="3195638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13096E25-7CFC-6EC9-07B5-371DCE878C9E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8E8ABC04-2114-F038-2A37-2D7FEB3408E6}"/>
                </a:ext>
              </a:extLst>
            </p:cNvPr>
            <p:cNvCxnSpPr>
              <a:endCxn id="23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xmlns="" id="{78E9A4CA-3984-AF75-BF8B-117D535AE166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15/10/2022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7E8D88F-0414-2F2D-ECEC-C00D204052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B74073B0-79B1-F1F6-BF29-E361CAE74CB6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Trang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mạng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3113C303-0198-9ECB-2E71-7C93ACC16A2F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Văn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phòng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endParaRPr lang="en-US" sz="28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29F9199B-21EB-FDAE-8494-A427BA00B108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Từ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1/10/2022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10/10/2022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75747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1EF9FE-7344-30C8-092B-A904AEC854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B95C9ED-F363-F72A-B6AA-F9D395FDE115}"/>
              </a:ext>
            </a:extLst>
          </p:cNvPr>
          <p:cNvGrpSpPr/>
          <p:nvPr/>
        </p:nvGrpSpPr>
        <p:grpSpPr>
          <a:xfrm>
            <a:off x="639062" y="201908"/>
            <a:ext cx="10974480" cy="1618326"/>
            <a:chOff x="1451041" y="352385"/>
            <a:chExt cx="10428313" cy="880168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xmlns="" id="{47C49595-C5F0-FB6C-22BE-8277702E00F1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59ACB2A8-6544-9E77-F966-BA3D85279843}"/>
                </a:ext>
              </a:extLst>
            </p:cNvPr>
            <p:cNvSpPr txBox="1"/>
            <p:nvPr/>
          </p:nvSpPr>
          <p:spPr>
            <a:xfrm>
              <a:off x="1882561" y="352385"/>
              <a:ext cx="9741305" cy="853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lớp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việc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đăng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kí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tham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cuộc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cấp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trường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(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cờ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vua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).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chú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ý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những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sau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: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7CC6C7E-E38E-7CFE-3255-A7BED38964ED}"/>
              </a:ext>
            </a:extLst>
          </p:cNvPr>
          <p:cNvSpPr txBox="1"/>
          <p:nvPr/>
        </p:nvSpPr>
        <p:spPr>
          <a:xfrm>
            <a:off x="323849" y="2193020"/>
            <a:ext cx="10638317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Cuộc thi được tổ chức vào thời gian nào? Ở đâu?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Ai được đăng kí tham gia?</a:t>
            </a:r>
          </a:p>
          <a:p>
            <a:pPr>
              <a:lnSpc>
                <a:spcPct val="150000"/>
              </a:lnSpc>
            </a:pP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Thời hạn và cách đăng kí tham gia.</a:t>
            </a:r>
          </a:p>
        </p:txBody>
      </p:sp>
    </p:spTree>
    <p:extLst>
      <p:ext uri="{BB962C8B-B14F-4D97-AF65-F5344CB8AC3E}">
        <p14:creationId xmlns:p14="http://schemas.microsoft.com/office/powerpoint/2010/main" val="18055567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3DBDCD4-62F1-D41D-41DA-D1396D56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7">
            <a:extLst>
              <a:ext uri="{FF2B5EF4-FFF2-40B4-BE49-F238E27FC236}">
                <a16:creationId xmlns:a16="http://schemas.microsoft.com/office/drawing/2014/main" xmlns="" id="{ECFFFEF8-5AB0-C061-9EF0-D175E35552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xmlns="" id="{102CBCA7-F6E9-D8E5-A6A9-46FBFC747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41" y="1761310"/>
            <a:ext cx="660994" cy="673642"/>
          </a:xfrm>
          <a:prstGeom prst="rect">
            <a:avLst/>
          </a:prstGeom>
        </p:spPr>
      </p:pic>
      <p:sp>
        <p:nvSpPr>
          <p:cNvPr id="7" name="文本框 14">
            <a:extLst>
              <a:ext uri="{FF2B5EF4-FFF2-40B4-BE49-F238E27FC236}">
                <a16:creationId xmlns:a16="http://schemas.microsoft.com/office/drawing/2014/main" xmlns="" id="{FEE84D8A-D5B6-A177-942F-81F6BD0C233F}"/>
              </a:ext>
            </a:extLst>
          </p:cNvPr>
          <p:cNvSpPr txBox="1"/>
          <p:nvPr/>
        </p:nvSpPr>
        <p:spPr>
          <a:xfrm>
            <a:off x="6693339" y="1723355"/>
            <a:ext cx="53557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Mỗi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bạn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trong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thông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báo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mình</a:t>
            </a:r>
            <a:r>
              <a:rPr lang="en-029" sz="3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endParaRPr lang="en-US" sz="3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0983A084-1E33-72DF-4733-C110F9D38A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346" y="2995334"/>
            <a:ext cx="660994" cy="673642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xmlns="" id="{E94EFEBB-3192-3900-95DF-0429B48C16CF}"/>
              </a:ext>
            </a:extLst>
          </p:cNvPr>
          <p:cNvSpPr txBox="1"/>
          <p:nvPr/>
        </p:nvSpPr>
        <p:spPr>
          <a:xfrm>
            <a:off x="6755463" y="3044102"/>
            <a:ext cx="543653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Các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thành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viên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trong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nhóm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nghe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và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góp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ý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sửa</a:t>
            </a:r>
            <a:r>
              <a:rPr lang="en-US" altLang="zh-CN" sz="3400" dirty="0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3400" dirty="0" err="1">
                <a:solidFill>
                  <a:prstClr val="black"/>
                </a:solidFill>
                <a:latin typeface="Calibri" panose="020F0502020204030204" pitchFamily="34" charset="0"/>
                <a:ea typeface="字魂105号-简雅黑" panose="00000500000000000000" pitchFamily="2" charset="-122"/>
                <a:cs typeface="Calibri" panose="020F0502020204030204" pitchFamily="34" charset="0"/>
              </a:rPr>
              <a:t>lỗi</a:t>
            </a:r>
            <a:endParaRPr lang="zh-CN" altLang="en-US" sz="3400" dirty="0">
              <a:solidFill>
                <a:prstClr val="black"/>
              </a:solidFill>
              <a:latin typeface="Calibri" panose="020F0502020204030204" pitchFamily="34" charset="0"/>
              <a:ea typeface="字魂105号-简雅黑" panose="00000500000000000000" pitchFamily="2" charset="-122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8CDDDE-064A-579B-0640-52BD1DAC55DB}"/>
              </a:ext>
            </a:extLst>
          </p:cNvPr>
          <p:cNvSpPr txBox="1"/>
          <p:nvPr/>
        </p:nvSpPr>
        <p:spPr>
          <a:xfrm>
            <a:off x="6681628" y="4417867"/>
            <a:ext cx="509381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34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34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4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F4534B04-9540-E271-E59E-17043ACAA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549" y="4342953"/>
            <a:ext cx="660994" cy="673642"/>
          </a:xfrm>
          <a:prstGeom prst="rect">
            <a:avLst/>
          </a:prstGeom>
        </p:spPr>
      </p:pic>
      <p:sp>
        <p:nvSpPr>
          <p:cNvPr id="12" name="文本框 12">
            <a:extLst>
              <a:ext uri="{FF2B5EF4-FFF2-40B4-BE49-F238E27FC236}">
                <a16:creationId xmlns:a16="http://schemas.microsoft.com/office/drawing/2014/main" xmlns="" id="{EA09F139-8107-D5A6-2B14-D784F2E5F014}"/>
              </a:ext>
            </a:extLst>
          </p:cNvPr>
          <p:cNvSpPr txBox="1"/>
          <p:nvPr/>
        </p:nvSpPr>
        <p:spPr>
          <a:xfrm>
            <a:off x="1683451" y="3619127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BD10A1C1-7A6D-6A45-0B71-AB6963B4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894" y="1018171"/>
            <a:ext cx="4508169" cy="257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295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01">
            <a:extLst>
              <a:ext uri="{FF2B5EF4-FFF2-40B4-BE49-F238E27FC236}">
                <a16:creationId xmlns:a16="http://schemas.microsoft.com/office/drawing/2014/main" xmlns="" id="{AAB2C08D-8817-4FF2-A0D0-4A35E9D7C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5" name="图片 97">
            <a:extLst>
              <a:ext uri="{FF2B5EF4-FFF2-40B4-BE49-F238E27FC236}">
                <a16:creationId xmlns:a16="http://schemas.microsoft.com/office/drawing/2014/main" xmlns="" id="{6D80289D-31E6-42D3-A21E-26D90EF826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886" y="4537968"/>
            <a:ext cx="1582582" cy="23200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F65FE8-E87E-406A-A69C-04257CCD1AA7}"/>
              </a:ext>
            </a:extLst>
          </p:cNvPr>
          <p:cNvSpPr txBox="1"/>
          <p:nvPr/>
        </p:nvSpPr>
        <p:spPr>
          <a:xfrm>
            <a:off x="4922164" y="1963133"/>
            <a:ext cx="3951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800" b="1" dirty="0">
                <a:solidFill>
                  <a:srgbClr val="FF2F64"/>
                </a:solidFill>
                <a:latin typeface="SVN-Cookies" panose="02040603050506020204" pitchFamily="18" charset="0"/>
              </a:rPr>
              <a:t>CHIA SẺ</a:t>
            </a:r>
          </a:p>
        </p:txBody>
      </p:sp>
      <p:pic>
        <p:nvPicPr>
          <p:cNvPr id="8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6D8FFDFB-20A4-4091-9EEF-37BA23A5C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99921" y="2673637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xmlns="" id="{A0FCCDEE-86E1-4C13-B376-88064027E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509884" y="2673637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266708CE-0E9F-463C-B201-B2DAC35D6403}"/>
              </a:ext>
            </a:extLst>
          </p:cNvPr>
          <p:cNvGrpSpPr/>
          <p:nvPr/>
        </p:nvGrpSpPr>
        <p:grpSpPr>
          <a:xfrm>
            <a:off x="7688869" y="1400503"/>
            <a:ext cx="2369415" cy="2011680"/>
            <a:chOff x="7686151" y="1417318"/>
            <a:chExt cx="2369415" cy="2011680"/>
          </a:xfrm>
        </p:grpSpPr>
        <p:pic>
          <p:nvPicPr>
            <p:cNvPr id="11" name="Picture 10" descr="Shape&#10;&#10;Description automatically generated">
              <a:extLst>
                <a:ext uri="{FF2B5EF4-FFF2-40B4-BE49-F238E27FC236}">
                  <a16:creationId xmlns:a16="http://schemas.microsoft.com/office/drawing/2014/main" xmlns="" id="{4AC75442-156C-49E8-9FB1-678A054B21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6576F0B-41E9-4FCF-A8E3-6E206BF77AB2}"/>
                </a:ext>
              </a:extLst>
            </p:cNvPr>
            <p:cNvSpPr txBox="1"/>
            <p:nvPr/>
          </p:nvSpPr>
          <p:spPr>
            <a:xfrm>
              <a:off x="7918392" y="1999355"/>
              <a:ext cx="1904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600" b="1" dirty="0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00927C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600" b="1" dirty="0">
                <a:solidFill>
                  <a:srgbClr val="00927C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65C4B3A-A55E-427C-AF4E-F8F6601CB20B}"/>
              </a:ext>
            </a:extLst>
          </p:cNvPr>
          <p:cNvGrpSpPr/>
          <p:nvPr/>
        </p:nvGrpSpPr>
        <p:grpSpPr>
          <a:xfrm>
            <a:off x="2029062" y="1278585"/>
            <a:ext cx="2616000" cy="1828800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xmlns="" id="{D5783183-58E0-47C2-BA2F-C756F907D7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E0DCBFC-AA68-4EDF-87D7-A00AEF23F012}"/>
                </a:ext>
              </a:extLst>
            </p:cNvPr>
            <p:cNvSpPr txBox="1"/>
            <p:nvPr/>
          </p:nvSpPr>
          <p:spPr>
            <a:xfrm>
              <a:off x="2059804" y="1836005"/>
              <a:ext cx="19756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600" b="1" dirty="0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srgbClr val="A23AE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600" b="1" dirty="0">
                <a:solidFill>
                  <a:srgbClr val="A23AE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947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5FC0191-38F2-1E32-C5E4-8AF438FEA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xmlns="" id="{E489AB97-A00B-B278-1172-9833BA7DF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11791"/>
            <a:ext cx="11172824" cy="6858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739FD58-7EEE-BA98-2C37-CBCA9CE29E4F}"/>
              </a:ext>
            </a:extLst>
          </p:cNvPr>
          <p:cNvSpPr txBox="1"/>
          <p:nvPr/>
        </p:nvSpPr>
        <p:spPr>
          <a:xfrm>
            <a:off x="3057303" y="1137968"/>
            <a:ext cx="8298269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 BÁO VỀ CUỘC THI CỜ VUA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Ngày 15/11/202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nhà trường tổ chức cuộc thi cờ vua cho học sinh toàn trường. Thông tin chi tiết được đăng trên trang của trường.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Mời học sinh đăng kí tham gia cuộc thi với giáo viên chủ nhiệm.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 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Thời hạn đăng kí: từ ngày 15/10/202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r>
              <a:rPr kumimoji="0" lang="vi-VN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đến ngày 30/10/202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Tổng phụ trách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Nguyễn Huệ Linh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B99F995-F1A9-2CAC-7CC4-7D3ED4E47E71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0481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flower, picture frame&#10;&#10;Description automatically generated">
            <a:extLst>
              <a:ext uri="{FF2B5EF4-FFF2-40B4-BE49-F238E27FC236}">
                <a16:creationId xmlns:a16="http://schemas.microsoft.com/office/drawing/2014/main" xmlns="" id="{B5C67748-C1A3-4DA2-9D5B-67EF8B53D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26" y="-733647"/>
            <a:ext cx="12102730" cy="89100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3B13A0-9F11-4358-A4A0-0F234D6152E0}"/>
              </a:ext>
            </a:extLst>
          </p:cNvPr>
          <p:cNvSpPr txBox="1"/>
          <p:nvPr/>
        </p:nvSpPr>
        <p:spPr>
          <a:xfrm>
            <a:off x="3142364" y="1233662"/>
            <a:ext cx="920203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THÔNG BÁO ĐĂNG KÍ THAM GIA CUỘC THI VẼ TRANH</a:t>
            </a:r>
          </a:p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Vừa qua, Câu lạc bộ Cây cọ nhí đã được thành lập. Chính vì vậy, Câu lạc bộ sẽ tổ chức cuộc thi vẽ tranh để tuyển thành viên.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Đối tượng đăng kí: Học sinh toàn trường.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gian: Từ 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10/10/2025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đến ngày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20/10/2025</a:t>
            </a:r>
            <a:endParaRPr lang="vi-VN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Địa điểm đăng kí: Văn phòng của CLB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Mong rằng các bạn học sinh sẽ tích cực đến tham gia!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Lớp trưởng</a:t>
            </a:r>
          </a:p>
          <a:p>
            <a:pPr algn="r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Hải Hà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D59D199-EE7C-4EAC-B14B-90AD6F37287E}"/>
              </a:ext>
            </a:extLst>
          </p:cNvPr>
          <p:cNvSpPr txBox="1"/>
          <p:nvPr/>
        </p:nvSpPr>
        <p:spPr>
          <a:xfrm>
            <a:off x="168953" y="1489703"/>
            <a:ext cx="24428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8800" dirty="0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800" dirty="0" err="1">
                <a:solidFill>
                  <a:srgbClr val="FF0C56"/>
                </a:solidFill>
                <a:effectLst>
                  <a:glow rad="127000">
                    <a:srgbClr val="FF6699">
                      <a:alpha val="5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endParaRPr lang="en-US" sz="8800" dirty="0">
              <a:solidFill>
                <a:srgbClr val="FF0C56"/>
              </a:solidFill>
              <a:effectLst>
                <a:glow rad="127000">
                  <a:srgbClr val="FF6699">
                    <a:alpha val="50000"/>
                  </a:srgbClr>
                </a:glo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124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B9D355-6D84-BD9B-56AA-C5D22A06B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8F108B9-85F6-BA93-D78D-D2670FCF94A4}"/>
              </a:ext>
            </a:extLst>
          </p:cNvPr>
          <p:cNvGrpSpPr/>
          <p:nvPr/>
        </p:nvGrpSpPr>
        <p:grpSpPr>
          <a:xfrm>
            <a:off x="639062" y="250576"/>
            <a:ext cx="10974480" cy="1569659"/>
            <a:chOff x="1451041" y="378854"/>
            <a:chExt cx="10428313" cy="853699"/>
          </a:xfrm>
        </p:grpSpPr>
        <p:sp>
          <p:nvSpPr>
            <p:cNvPr id="3" name="îṥḷíďê">
              <a:extLst>
                <a:ext uri="{FF2B5EF4-FFF2-40B4-BE49-F238E27FC236}">
                  <a16:creationId xmlns:a16="http://schemas.microsoft.com/office/drawing/2014/main" xmlns="" id="{E6234166-0791-A525-84AF-61A773BB398C}"/>
                </a:ext>
              </a:extLst>
            </p:cNvPr>
            <p:cNvSpPr/>
            <p:nvPr/>
          </p:nvSpPr>
          <p:spPr bwMode="auto">
            <a:xfrm>
              <a:off x="1451041" y="378854"/>
              <a:ext cx="10428313" cy="85369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FFC000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4E65B002-A4DD-3CFF-5798-36AB7CFB8A71}"/>
                </a:ext>
              </a:extLst>
            </p:cNvPr>
            <p:cNvSpPr txBox="1"/>
            <p:nvPr/>
          </p:nvSpPr>
          <p:spPr>
            <a:xfrm>
              <a:off x="1832044" y="485389"/>
              <a:ext cx="9741305" cy="585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2. Đọc lại thông báo em vừa viết, phát hiện lỗi và sửa lỗi (dùng từ, đặt câu, sắp xếp ý,…)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AC8A1426-BBF9-B260-011B-E89C3A5B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38" b="95342" l="4263" r="93961">
                        <a14:foregroundMark x1="12433" y1="52484" x2="14920" y2="85714"/>
                        <a14:foregroundMark x1="14920" y1="85714" x2="29840" y2="93478"/>
                        <a14:foregroundMark x1="29840" y1="93478" x2="61101" y2="98137"/>
                        <a14:foregroundMark x1="61101" y1="98137" x2="74956" y2="94410"/>
                        <a14:foregroundMark x1="84186" y1="83752" x2="84369" y2="83540"/>
                        <a14:foregroundMark x1="74956" y1="94410" x2="81700" y2="86623"/>
                        <a14:foregroundMark x1="84369" y1="83540" x2="86323" y2="60870"/>
                        <a14:foregroundMark x1="9059" y1="56832" x2="10124" y2="95342"/>
                        <a14:foregroundMark x1="4263" y1="74224" x2="4263" y2="74224"/>
                        <a14:foregroundMark x1="13677" y1="33230" x2="13677" y2="33230"/>
                        <a14:foregroundMark x1="51687" y1="28261" x2="51687" y2="28261"/>
                        <a14:foregroundMark x1="49378" y1="32609" x2="49378" y2="32609"/>
                        <a14:foregroundMark x1="64831" y1="21739" x2="64831" y2="21739"/>
                        <a14:foregroundMark x1="66252" y1="26708" x2="66252" y2="26708"/>
                        <a14:foregroundMark x1="88903" y1="80745" x2="90409" y2="90683"/>
                        <a14:foregroundMark x1="88856" y1="80435" x2="88903" y2="80745"/>
                        <a14:foregroundMark x1="84902" y1="54348" x2="88856" y2="80435"/>
                        <a14:foregroundMark x1="90409" y1="90683" x2="92007" y2="95342"/>
                        <a14:foregroundMark x1="93961" y1="63043" x2="93961" y2="63043"/>
                        <a14:foregroundMark x1="78686" y1="31056" x2="78686" y2="31056"/>
                        <a14:foregroundMark x1="76909" y1="33230" x2="76909" y2="33230"/>
                        <a14:backgroundMark x1="13321" y1="35093" x2="13321" y2="35093"/>
                        <a14:backgroundMark x1="82948" y1="83851" x2="82948" y2="83851"/>
                        <a14:backgroundMark x1="82593" y1="82919" x2="81528" y2="82919"/>
                        <a14:backgroundMark x1="89165" y1="80745" x2="89165" y2="80745"/>
                        <a14:backgroundMark x1="84014" y1="83230" x2="79041" y2="81677"/>
                        <a14:backgroundMark x1="89698" y1="80435" x2="89698" y2="80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833" y="2360428"/>
            <a:ext cx="6102482" cy="3490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344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3B65770-1AE3-C9D2-A051-BB2E5470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935" y="813490"/>
            <a:ext cx="11203172" cy="5037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959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 descr="403bc8957f52b6a846edee4c8bcefb3b">
            <a:extLst>
              <a:ext uri="{FF2B5EF4-FFF2-40B4-BE49-F238E27FC236}">
                <a16:creationId xmlns:a16="http://schemas.microsoft.com/office/drawing/2014/main" xmlns="" id="{8F61F14A-A16D-4D7C-A9A4-7B19B0371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813" t="831" r="34507" b="88198"/>
          <a:stretch/>
        </p:blipFill>
        <p:spPr>
          <a:xfrm>
            <a:off x="1538563" y="292816"/>
            <a:ext cx="5178435" cy="943704"/>
          </a:xfrm>
          <a:prstGeom prst="rect">
            <a:avLst/>
          </a:prstGeom>
        </p:spPr>
      </p:pic>
      <p:sp>
        <p:nvSpPr>
          <p:cNvPr id="22" name="AutoShape 6">
            <a:extLst>
              <a:ext uri="{FF2B5EF4-FFF2-40B4-BE49-F238E27FC236}">
                <a16:creationId xmlns:a16="http://schemas.microsoft.com/office/drawing/2014/main" xmlns="" id="{467F8EC9-208F-4725-9A6C-1B2011613C1A}"/>
              </a:ext>
            </a:extLst>
          </p:cNvPr>
          <p:cNvSpPr>
            <a:spLocks/>
          </p:cNvSpPr>
          <p:nvPr/>
        </p:nvSpPr>
        <p:spPr bwMode="auto">
          <a:xfrm rot="2881067">
            <a:off x="1417845" y="252747"/>
            <a:ext cx="613397" cy="331039"/>
          </a:xfrm>
          <a:custGeom>
            <a:avLst/>
            <a:gdLst>
              <a:gd name="T0" fmla="*/ 778 w 19937"/>
              <a:gd name="T1" fmla="*/ 168005 h 14258"/>
              <a:gd name="T2" fmla="*/ 500037 w 19937"/>
              <a:gd name="T3" fmla="*/ 24909 h 14258"/>
              <a:gd name="T4" fmla="*/ 372570 w 19937"/>
              <a:gd name="T5" fmla="*/ 178226 h 14258"/>
              <a:gd name="T6" fmla="*/ 778 w 19937"/>
              <a:gd name="T7" fmla="*/ 168005 h 14258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3" name="AutoShape 18">
            <a:extLst>
              <a:ext uri="{FF2B5EF4-FFF2-40B4-BE49-F238E27FC236}">
                <a16:creationId xmlns:a16="http://schemas.microsoft.com/office/drawing/2014/main" xmlns="" id="{41AFDE1B-7F39-42AF-8409-2EF7853DFF6E}"/>
              </a:ext>
            </a:extLst>
          </p:cNvPr>
          <p:cNvSpPr>
            <a:spLocks/>
          </p:cNvSpPr>
          <p:nvPr/>
        </p:nvSpPr>
        <p:spPr bwMode="auto">
          <a:xfrm>
            <a:off x="1464205" y="915404"/>
            <a:ext cx="520677" cy="284660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xmlns="" id="{450AF02F-19CA-462E-80CB-810AE069657A}"/>
              </a:ext>
            </a:extLst>
          </p:cNvPr>
          <p:cNvSpPr>
            <a:spLocks/>
          </p:cNvSpPr>
          <p:nvPr/>
        </p:nvSpPr>
        <p:spPr bwMode="auto">
          <a:xfrm>
            <a:off x="10221439" y="319652"/>
            <a:ext cx="432000" cy="252000"/>
          </a:xfrm>
          <a:custGeom>
            <a:avLst/>
            <a:gdLst>
              <a:gd name="T0" fmla="*/ 520184 w 21189"/>
              <a:gd name="T1" fmla="*/ 157142 h 15674"/>
              <a:gd name="T2" fmla="*/ 95544 w 21189"/>
              <a:gd name="T3" fmla="*/ 34366 h 15674"/>
              <a:gd name="T4" fmla="*/ 0 w 21189"/>
              <a:gd name="T5" fmla="*/ 105980 h 15674"/>
              <a:gd name="T6" fmla="*/ 244143 w 21189"/>
              <a:gd name="T7" fmla="*/ 249208 h 15674"/>
              <a:gd name="T8" fmla="*/ 520184 w 21189"/>
              <a:gd name="T9" fmla="*/ 157142 h 1567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sp>
        <p:nvSpPr>
          <p:cNvPr id="25" name="AutoShape 17">
            <a:extLst>
              <a:ext uri="{FF2B5EF4-FFF2-40B4-BE49-F238E27FC236}">
                <a16:creationId xmlns:a16="http://schemas.microsoft.com/office/drawing/2014/main" xmlns="" id="{B1508BFC-072F-429F-B6B6-3C72691A5DC9}"/>
              </a:ext>
            </a:extLst>
          </p:cNvPr>
          <p:cNvSpPr>
            <a:spLocks/>
          </p:cNvSpPr>
          <p:nvPr/>
        </p:nvSpPr>
        <p:spPr bwMode="auto">
          <a:xfrm rot="-1260000">
            <a:off x="10145197" y="871983"/>
            <a:ext cx="286706" cy="449387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cxnSp>
        <p:nvCxnSpPr>
          <p:cNvPr id="26" name="直接连接符 71">
            <a:extLst>
              <a:ext uri="{FF2B5EF4-FFF2-40B4-BE49-F238E27FC236}">
                <a16:creationId xmlns:a16="http://schemas.microsoft.com/office/drawing/2014/main" xmlns="" id="{DD05A7BA-BF11-4004-8503-2991C668ECE9}"/>
              </a:ext>
            </a:extLst>
          </p:cNvPr>
          <p:cNvCxnSpPr/>
          <p:nvPr/>
        </p:nvCxnSpPr>
        <p:spPr>
          <a:xfrm>
            <a:off x="-57467" y="1502159"/>
            <a:ext cx="1234166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图片 9">
            <a:extLst>
              <a:ext uri="{FF2B5EF4-FFF2-40B4-BE49-F238E27FC236}">
                <a16:creationId xmlns:a16="http://schemas.microsoft.com/office/drawing/2014/main" xmlns="" id="{E42D96DC-3B79-4E09-B899-5037D68B5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0" y="1701267"/>
            <a:ext cx="4302507" cy="545653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3111181-27F0-4206-B364-2870A7692D6F}"/>
              </a:ext>
            </a:extLst>
          </p:cNvPr>
          <p:cNvSpPr txBox="1"/>
          <p:nvPr/>
        </p:nvSpPr>
        <p:spPr>
          <a:xfrm>
            <a:off x="3533775" y="2247900"/>
            <a:ext cx="86231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Về</a:t>
            </a:r>
            <a:r>
              <a:rPr lang="en-US" sz="48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nhà</a:t>
            </a:r>
            <a:endParaRPr lang="en-US" sz="48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  <a:p>
            <a:pPr algn="ctr"/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đọc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thêm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một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số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thông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báo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khác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trường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ở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địa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phương</a:t>
            </a:r>
            <a:r>
              <a:rPr lang="en-US" sz="4800" b="1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em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670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5809F4-7CAC-AEA1-82DE-D5E44615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725" y="-42924"/>
            <a:ext cx="766333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8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544220" y="1967115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D198A54-74D8-E489-C8DD-C49441991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91" y="-81319"/>
            <a:ext cx="12101609" cy="4096867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6656A07-610F-04EA-57B3-1EC0DA5A08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2063643" y="4912522"/>
            <a:ext cx="15788409" cy="3263767"/>
          </a:xfrm>
          <a:custGeom>
            <a:avLst/>
            <a:gdLst/>
            <a:ahLst/>
            <a:cxnLst/>
            <a:rect l="l" t="t" r="r" b="b"/>
            <a:pathLst>
              <a:path w="23682613" h="4895651">
                <a:moveTo>
                  <a:pt x="0" y="0"/>
                </a:moveTo>
                <a:lnTo>
                  <a:pt x="23682613" y="0"/>
                </a:lnTo>
                <a:lnTo>
                  <a:pt x="23682613" y="4895651"/>
                </a:lnTo>
                <a:lnTo>
                  <a:pt x="0" y="48956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333" r="-233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685800" y="1900196"/>
            <a:ext cx="10820400" cy="5054029"/>
          </a:xfrm>
          <a:custGeom>
            <a:avLst/>
            <a:gdLst/>
            <a:ahLst/>
            <a:cxnLst/>
            <a:rect l="l" t="t" r="r" b="b"/>
            <a:pathLst>
              <a:path w="16230600" h="7581043">
                <a:moveTo>
                  <a:pt x="0" y="0"/>
                </a:moveTo>
                <a:lnTo>
                  <a:pt x="16230600" y="0"/>
                </a:lnTo>
                <a:lnTo>
                  <a:pt x="16230600" y="7581042"/>
                </a:lnTo>
                <a:lnTo>
                  <a:pt x="0" y="758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143873" y="3858357"/>
            <a:ext cx="607571" cy="404311"/>
          </a:xfrm>
          <a:custGeom>
            <a:avLst/>
            <a:gdLst/>
            <a:ahLst/>
            <a:cxnLst/>
            <a:rect l="l" t="t" r="r" b="b"/>
            <a:pathLst>
              <a:path w="911357" h="606467">
                <a:moveTo>
                  <a:pt x="0" y="0"/>
                </a:moveTo>
                <a:lnTo>
                  <a:pt x="911356" y="0"/>
                </a:lnTo>
                <a:lnTo>
                  <a:pt x="911356" y="606467"/>
                </a:lnTo>
                <a:lnTo>
                  <a:pt x="0" y="6064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9511569-45A0-B467-4BB6-8AB7E9EF4AB4}"/>
              </a:ext>
            </a:extLst>
          </p:cNvPr>
          <p:cNvGrpSpPr/>
          <p:nvPr/>
        </p:nvGrpSpPr>
        <p:grpSpPr>
          <a:xfrm>
            <a:off x="2371060" y="160777"/>
            <a:ext cx="8941982" cy="2667484"/>
            <a:chOff x="3555731" y="628609"/>
            <a:chExt cx="5140567" cy="2060918"/>
          </a:xfrm>
        </p:grpSpPr>
        <p:sp>
          <p:nvSpPr>
            <p:cNvPr id="8" name="Hình chữ nhật: Góc Tròn 1">
              <a:extLst>
                <a:ext uri="{FF2B5EF4-FFF2-40B4-BE49-F238E27FC236}">
                  <a16:creationId xmlns:a16="http://schemas.microsoft.com/office/drawing/2014/main" xmlns="" id="{8923D00C-8499-3059-547A-74EEE4C2FE51}"/>
                </a:ext>
              </a:extLst>
            </p:cNvPr>
            <p:cNvSpPr/>
            <p:nvPr/>
          </p:nvSpPr>
          <p:spPr>
            <a:xfrm>
              <a:off x="3555731" y="628609"/>
              <a:ext cx="5134707" cy="1195753"/>
            </a:xfrm>
            <a:prstGeom prst="roundRect">
              <a:avLst/>
            </a:prstGeom>
            <a:solidFill>
              <a:srgbClr val="DCA48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9" name="Hình chữ nhật: Góc Tròn 2">
              <a:extLst>
                <a:ext uri="{FF2B5EF4-FFF2-40B4-BE49-F238E27FC236}">
                  <a16:creationId xmlns:a16="http://schemas.microsoft.com/office/drawing/2014/main" xmlns="" id="{7140DE5B-BC26-513D-B04D-4B5A7CD29FC0}"/>
                </a:ext>
              </a:extLst>
            </p:cNvPr>
            <p:cNvSpPr/>
            <p:nvPr/>
          </p:nvSpPr>
          <p:spPr>
            <a:xfrm>
              <a:off x="3561591" y="1824362"/>
              <a:ext cx="5134707" cy="865165"/>
            </a:xfrm>
            <a:prstGeom prst="roundRect">
              <a:avLst/>
            </a:prstGeom>
            <a:solidFill>
              <a:srgbClr val="E4B7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C712FB-F2ED-145A-DA75-38B73647BE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2508" y="469657"/>
            <a:ext cx="7681626" cy="2048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3479900-F7AA-EF9F-6DEB-0AD8DA8E99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299123">
            <a:off x="361507" y="0"/>
            <a:ext cx="3191982" cy="1498061"/>
          </a:xfrm>
          <a:prstGeom prst="rect">
            <a:avLst/>
          </a:prstGeom>
        </p:spPr>
      </p:pic>
      <p:pic>
        <p:nvPicPr>
          <p:cNvPr id="16" name="Picture 1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C9CBE26-5E55-5CC8-73CB-4F0B7E20C8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FBC022F-BA9C-4F03-1B44-D9CF5702B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xmlns="" id="{36673F47-0669-7E26-AD4D-3821075EB74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215" t="-87474" r="-10533" b="-28968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xmlns="" id="{ED9C14CA-24E3-BEEF-60C5-78CE9C600F50}"/>
              </a:ext>
            </a:extLst>
          </p:cNvPr>
          <p:cNvSpPr/>
          <p:nvPr/>
        </p:nvSpPr>
        <p:spPr>
          <a:xfrm>
            <a:off x="-1798205" y="4447836"/>
            <a:ext cx="15788409" cy="4145069"/>
          </a:xfrm>
          <a:custGeom>
            <a:avLst/>
            <a:gdLst/>
            <a:ahLst/>
            <a:cxnLst/>
            <a:rect l="l" t="t" r="r" b="b"/>
            <a:pathLst>
              <a:path w="23682613" h="6217603">
                <a:moveTo>
                  <a:pt x="0" y="0"/>
                </a:moveTo>
                <a:lnTo>
                  <a:pt x="23682614" y="0"/>
                </a:lnTo>
                <a:lnTo>
                  <a:pt x="23682614" y="6217603"/>
                </a:lnTo>
                <a:lnTo>
                  <a:pt x="0" y="62176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65" r="-16465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xmlns="" id="{75EC751A-95E4-C2CE-196E-9DF77049F0F4}"/>
              </a:ext>
            </a:extLst>
          </p:cNvPr>
          <p:cNvSpPr/>
          <p:nvPr/>
        </p:nvSpPr>
        <p:spPr>
          <a:xfrm>
            <a:off x="1533587" y="2732659"/>
            <a:ext cx="9103561" cy="4961441"/>
          </a:xfrm>
          <a:custGeom>
            <a:avLst/>
            <a:gdLst/>
            <a:ahLst/>
            <a:cxnLst/>
            <a:rect l="l" t="t" r="r" b="b"/>
            <a:pathLst>
              <a:path w="13655341" h="7442161">
                <a:moveTo>
                  <a:pt x="0" y="0"/>
                </a:moveTo>
                <a:lnTo>
                  <a:pt x="13655342" y="0"/>
                </a:lnTo>
                <a:lnTo>
                  <a:pt x="13655342" y="7442161"/>
                </a:lnTo>
                <a:lnTo>
                  <a:pt x="0" y="74421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neon colored word on a black background&#10;&#10;AI-generated content may be incorrect.">
            <a:extLst>
              <a:ext uri="{FF2B5EF4-FFF2-40B4-BE49-F238E27FC236}">
                <a16:creationId xmlns:a16="http://schemas.microsoft.com/office/drawing/2014/main" xmlns="" id="{54B2C917-070D-6C99-F8DD-3AC83C246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35" y="-126824"/>
            <a:ext cx="10473836" cy="3560373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2829759-A89C-20DE-C131-2E7A5D3196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1721" y="186811"/>
            <a:ext cx="1353138" cy="135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45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E13593E-A4CB-0F5E-1BE5-A8A3023D5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25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49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1123979-EB99-4D60-A163-919E0E951D21}"/>
              </a:ext>
            </a:extLst>
          </p:cNvPr>
          <p:cNvGrpSpPr/>
          <p:nvPr/>
        </p:nvGrpSpPr>
        <p:grpSpPr>
          <a:xfrm>
            <a:off x="219075" y="90032"/>
            <a:ext cx="11608854" cy="658324"/>
            <a:chOff x="2873170" y="343910"/>
            <a:chExt cx="4342058" cy="2185113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xmlns="" id="{B88CC9F0-436A-447A-AF72-89048CFE1DCA}"/>
                </a:ext>
              </a:extLst>
            </p:cNvPr>
            <p:cNvSpPr/>
            <p:nvPr/>
          </p:nvSpPr>
          <p:spPr bwMode="auto">
            <a:xfrm>
              <a:off x="2873170" y="343910"/>
              <a:ext cx="4342058" cy="218511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76200" cap="rnd" cmpd="thickThin">
              <a:solidFill>
                <a:schemeClr val="accent1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755" tIns="34378" rIns="68755" bIns="3437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67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xmlns="" id="{4627BE6F-4EE8-4385-B0BE-4E781D87AB7A}"/>
                </a:ext>
              </a:extLst>
            </p:cNvPr>
            <p:cNvSpPr txBox="1">
              <a:spLocks/>
            </p:cNvSpPr>
            <p:nvPr/>
          </p:nvSpPr>
          <p:spPr>
            <a:xfrm>
              <a:off x="2932838" y="432410"/>
              <a:ext cx="4245877" cy="10040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744" tIns="68744" rIns="68744" bIns="68744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r>
                <a:rPr lang="en-US" sz="3200" b="1" i="0" dirty="0">
                  <a:solidFill>
                    <a:srgbClr val="000000"/>
                  </a:solidFill>
                  <a:effectLst/>
                  <a:latin typeface="+mn-lt"/>
                </a:rPr>
                <a:t>1. </a:t>
              </a:r>
              <a:r>
                <a:rPr lang="vi-VN" sz="3200" b="1" i="0" dirty="0">
                  <a:solidFill>
                    <a:srgbClr val="000000"/>
                  </a:solidFill>
                  <a:effectLst/>
                  <a:latin typeface="+mn-lt"/>
                </a:rPr>
                <a:t>Đọc thông báo dưới đây và thực hiện các yêu cầu.</a:t>
              </a:r>
              <a:endParaRPr lang="vi-VN" sz="3200" b="0" i="0" dirty="0">
                <a:solidFill>
                  <a:srgbClr val="000000"/>
                </a:solidFill>
                <a:effectLst/>
                <a:latin typeface="+mn-lt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7D41A1C-8E49-4C79-B2A1-5C5B2B82D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690" y="1210914"/>
            <a:ext cx="9786175" cy="476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05944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B02940D-ABEA-6FC5-0F05-4693A4F44700}"/>
              </a:ext>
            </a:extLst>
          </p:cNvPr>
          <p:cNvSpPr txBox="1"/>
          <p:nvPr/>
        </p:nvSpPr>
        <p:spPr>
          <a:xfrm>
            <a:off x="342236" y="838699"/>
            <a:ext cx="12192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  <a:p>
            <a:pPr algn="ctr"/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Nội dung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Tiêu đề    </a:t>
            </a:r>
            <a:r>
              <a:rPr lang="en-US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 </a:t>
            </a:r>
            <a:r>
              <a:rPr lang="vi-VN" sz="3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 Người viết</a:t>
            </a:r>
          </a:p>
          <a:p>
            <a:pPr algn="just"/>
            <a:r>
              <a:rPr lang="vi-VN" sz="3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Nêu rõ những thông tin được thể hiện trong nội dung của thông báo.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C72DCCE-7F45-4315-4B14-7FD84452E0DA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8038436" y="3165289"/>
            <a:ext cx="1123950" cy="8394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2BEFBCC-01C2-64D6-8B8A-051C1C60D8D3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8038436" y="4522294"/>
            <a:ext cx="1123950" cy="45875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419E160C-C937-A149-DFFE-D84C910D2B3C}"/>
              </a:ext>
            </a:extLst>
          </p:cNvPr>
          <p:cNvGrpSpPr/>
          <p:nvPr/>
        </p:nvGrpSpPr>
        <p:grpSpPr>
          <a:xfrm>
            <a:off x="227933" y="2565214"/>
            <a:ext cx="11801478" cy="3195638"/>
            <a:chOff x="142872" y="2947987"/>
            <a:chExt cx="11801478" cy="319563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D9BF6879-1F17-EE8D-6A70-DE2B78910407}"/>
                </a:ext>
              </a:extLst>
            </p:cNvPr>
            <p:cNvSpPr/>
            <p:nvPr/>
          </p:nvSpPr>
          <p:spPr>
            <a:xfrm>
              <a:off x="4048125" y="3924300"/>
              <a:ext cx="3905250" cy="1343025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Nội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dung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44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44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báo</a:t>
              </a:r>
              <a:endParaRPr lang="en-US" sz="4400" dirty="0"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FE36C9A-1252-232B-C0BF-BB1E31DA676C}"/>
                </a:ext>
              </a:extLst>
            </p:cNvPr>
            <p:cNvCxnSpPr>
              <a:endCxn id="8" idx="1"/>
            </p:cNvCxnSpPr>
            <p:nvPr/>
          </p:nvCxnSpPr>
          <p:spPr>
            <a:xfrm>
              <a:off x="3009900" y="3886200"/>
              <a:ext cx="1038225" cy="70961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AA46D24-B4A8-A3F4-C83F-E27D5FF9E5DD}"/>
                </a:ext>
              </a:extLst>
            </p:cNvPr>
            <p:cNvSpPr/>
            <p:nvPr/>
          </p:nvSpPr>
          <p:spPr>
            <a:xfrm>
              <a:off x="142875" y="317182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xmlns="" id="{CBD38F6A-1FEF-A0E0-625F-88165CC21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09898" y="5033963"/>
              <a:ext cx="1038226" cy="60256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3AE10A54-69D6-539A-8516-5FDC07965D75}"/>
                </a:ext>
              </a:extLst>
            </p:cNvPr>
            <p:cNvSpPr/>
            <p:nvPr/>
          </p:nvSpPr>
          <p:spPr>
            <a:xfrm>
              <a:off x="142872" y="4943475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Nơi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tìm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tin ….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EE079E2-24AB-2C9C-9D90-BEE770D3F677}"/>
                </a:ext>
              </a:extLst>
            </p:cNvPr>
            <p:cNvSpPr/>
            <p:nvPr/>
          </p:nvSpPr>
          <p:spPr>
            <a:xfrm>
              <a:off x="9077325" y="2947987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9DC29752-0FE1-7622-624E-EA444A433987}"/>
                </a:ext>
              </a:extLst>
            </p:cNvPr>
            <p:cNvSpPr/>
            <p:nvPr/>
          </p:nvSpPr>
          <p:spPr>
            <a:xfrm>
              <a:off x="9077325" y="4763746"/>
              <a:ext cx="2867025" cy="1200150"/>
            </a:xfrm>
            <a:prstGeom prst="roundRect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lập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câu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lạc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bộ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</a:rPr>
                <a:t>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56067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F335B6D-73EB-4459-910C-1CA499AADB3F}"/>
              </a:ext>
            </a:extLst>
          </p:cNvPr>
          <p:cNvSpPr/>
          <p:nvPr/>
        </p:nvSpPr>
        <p:spPr>
          <a:xfrm>
            <a:off x="0" y="563512"/>
            <a:ext cx="12192000" cy="6294491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6635487-8353-4E8B-AE86-028834874D11}"/>
              </a:ext>
            </a:extLst>
          </p:cNvPr>
          <p:cNvSpPr/>
          <p:nvPr/>
        </p:nvSpPr>
        <p:spPr>
          <a:xfrm>
            <a:off x="500898" y="281756"/>
            <a:ext cx="11210246" cy="783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79816F7-E695-41C4-9654-4A161D377638}"/>
              </a:ext>
            </a:extLst>
          </p:cNvPr>
          <p:cNvSpPr/>
          <p:nvPr/>
        </p:nvSpPr>
        <p:spPr>
          <a:xfrm>
            <a:off x="8281502" y="634335"/>
            <a:ext cx="3439660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2AE250C-24C5-456A-80D3-62EC01744E44}"/>
              </a:ext>
            </a:extLst>
          </p:cNvPr>
          <p:cNvSpPr/>
          <p:nvPr/>
        </p:nvSpPr>
        <p:spPr>
          <a:xfrm>
            <a:off x="500897" y="670192"/>
            <a:ext cx="4223458" cy="78152"/>
          </a:xfrm>
          <a:prstGeom prst="rect">
            <a:avLst/>
          </a:prstGeom>
          <a:solidFill>
            <a:srgbClr val="0088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52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563389" y="156418"/>
            <a:ext cx="1525569" cy="1105699"/>
          </a:xfrm>
          <a:prstGeom prst="rect">
            <a:avLst/>
          </a:prstGeom>
        </p:spPr>
      </p:pic>
      <p:sp>
        <p:nvSpPr>
          <p:cNvPr id="2" name="等腰三角形 2"/>
          <p:cNvSpPr>
            <a:spLocks noChangeAspect="1"/>
          </p:cNvSpPr>
          <p:nvPr/>
        </p:nvSpPr>
        <p:spPr bwMode="auto">
          <a:xfrm rot="3036074">
            <a:off x="6320692" y="2166745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030A0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微软雅黑" panose="020B0503020204020204" charset="-122"/>
            </a:endParaRPr>
          </a:p>
        </p:txBody>
      </p:sp>
      <p:sp>
        <p:nvSpPr>
          <p:cNvPr id="7" name="等腰三角形 2"/>
          <p:cNvSpPr>
            <a:spLocks noChangeAspect="1"/>
          </p:cNvSpPr>
          <p:nvPr/>
        </p:nvSpPr>
        <p:spPr bwMode="auto">
          <a:xfrm rot="8763501">
            <a:off x="5075045" y="3300172"/>
            <a:ext cx="1740153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chemeClr val="accent2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5425883" y="4035713"/>
            <a:ext cx="994782" cy="569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69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1" name="等腰三角形 2"/>
          <p:cNvSpPr>
            <a:spLocks noChangeAspect="1"/>
          </p:cNvSpPr>
          <p:nvPr/>
        </p:nvSpPr>
        <p:spPr bwMode="auto">
          <a:xfrm rot="16474574">
            <a:off x="4555129" y="1788040"/>
            <a:ext cx="1741511" cy="2014237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7AB005"/>
          </a:solidFill>
          <a:ln w="28575" cmpd="sng">
            <a:solidFill>
              <a:srgbClr val="F8F8F8"/>
            </a:solidFill>
            <a:round/>
          </a:ln>
        </p:spPr>
        <p:txBody>
          <a:bodyPr wrap="none" lIns="83905" tIns="41952" rIns="83905" bIns="41952" anchor="ctr"/>
          <a:lstStyle/>
          <a:p>
            <a:pPr marL="0" marR="0" lvl="0" indent="0" algn="l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1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305997" y="2509573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Trình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1" name="TextBox 9"/>
          <p:cNvSpPr txBox="1">
            <a:spLocks noChangeArrowheads="1"/>
          </p:cNvSpPr>
          <p:nvPr/>
        </p:nvSpPr>
        <p:spPr bwMode="auto">
          <a:xfrm>
            <a:off x="4983218" y="3992415"/>
            <a:ext cx="1880110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6781302" y="3001138"/>
            <a:ext cx="647746" cy="571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3905" tIns="41952" rIns="83905" bIns="41952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Thắc</a:t>
            </a:r>
            <a:r>
              <a:rPr kumimoji="0" lang="en-US" altLang="zh-CN" sz="3672" b="1" i="0" u="none" strike="noStrike" kern="1200" cap="none" spc="0" normalizeH="0" baseline="0" noProof="0" dirty="0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72" b="1" i="0" u="none" strike="noStrike" kern="1200" cap="none" spc="0" normalizeH="0" baseline="0" noProof="0" dirty="0" err="1">
                <a:ln>
                  <a:noFill/>
                </a:ln>
                <a:solidFill>
                  <a:srgbClr val="F2FB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mắc</a:t>
            </a:r>
            <a:endParaRPr kumimoji="0" lang="zh-CN" altLang="en-US" sz="3672" b="1" i="0" u="none" strike="noStrike" kern="1200" cap="none" spc="0" normalizeH="0" baseline="0" noProof="0" dirty="0">
              <a:ln>
                <a:noFill/>
              </a:ln>
              <a:solidFill>
                <a:srgbClr val="F2FBFF"/>
              </a:solidFill>
              <a:effectLst/>
              <a:uLnTx/>
              <a:uFillTx/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61925" y="2204990"/>
            <a:ext cx="4083139" cy="9772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57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57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35587" y="5173008"/>
            <a:ext cx="3616446" cy="9773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67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257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57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257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kumimoji="0" lang="en-US" sz="257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en-US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987807" y="1700781"/>
            <a:ext cx="4211516" cy="1532334"/>
          </a:xfrm>
          <a:prstGeom prst="roundRect">
            <a:avLst/>
          </a:prstGeom>
          <a:solidFill>
            <a:srgbClr val="E9D7E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ctr" defTabSz="916777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Nêu thông tin được thể hiện trong nội dung của thông báo</a:t>
            </a:r>
            <a:endParaRPr kumimoji="0" lang="vi-VN" sz="257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028" name="Picture 4" descr="Free Blog Comment Icon of Colored Outline style - Available in SVG, PNG,  EPS, AI &amp;amp; Icon fon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2248" y="4924634"/>
            <a:ext cx="1177700" cy="117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7934">
            <a:off x="10725335" y="2977513"/>
            <a:ext cx="745352" cy="8579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0417" y="155077"/>
            <a:ext cx="5595588" cy="10183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B763C49-6310-4CBA-B8AB-47208198C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87479" y="4125233"/>
            <a:ext cx="1585049" cy="20251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795F51EB-8B48-4623-BB28-799E14753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36799" y="3309302"/>
            <a:ext cx="1314431" cy="1898809"/>
          </a:xfrm>
          <a:prstGeom prst="rect">
            <a:avLst/>
          </a:prstGeom>
        </p:spPr>
      </p:pic>
      <p:pic>
        <p:nvPicPr>
          <p:cNvPr id="32" name="Picture 31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13F0C232-7402-458B-A1AB-F98FF72AA9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85408">
            <a:off x="10113598" y="5261565"/>
            <a:ext cx="1152561" cy="795861"/>
          </a:xfrm>
          <a:prstGeom prst="rect">
            <a:avLst/>
          </a:prstGeom>
        </p:spPr>
      </p:pic>
      <p:pic>
        <p:nvPicPr>
          <p:cNvPr id="33" name="Picture 32" descr="A picture containing light&#10;&#10;Description automatically generated">
            <a:extLst>
              <a:ext uri="{FF2B5EF4-FFF2-40B4-BE49-F238E27FC236}">
                <a16:creationId xmlns:a16="http://schemas.microsoft.com/office/drawing/2014/main" xmlns="" id="{32B827CE-076C-48D2-814C-3C8E5D90EC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0575">
            <a:off x="1013700" y="4320956"/>
            <a:ext cx="1043958" cy="72087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3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28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5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2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7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6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9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4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8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300"/>
                                </p:stCondLst>
                                <p:childTnLst>
                                  <p:par>
                                    <p:cTn id="27" presetID="2" presetClass="entr" presetSubtype="9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2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9" presetID="31" presetClass="entr" presetSubtype="0" fill="hold" grpId="0" nodeType="afterEffect" nodePh="1">
                                      <p:stCondLst>
                                        <p:cond delay="0"/>
                                      </p:stCondLst>
                                      <p:endCondLst>
                                        <p:cond evt="begin" delay="0">
                                          <p:tn val="39"/>
                                        </p:cond>
                                      </p:end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6" presetID="2" presetClass="entr" presetSubtype="1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51" presetID="3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bldLvl="0" animBg="1"/>
          <p:bldP spid="7" grpId="0" bldLvl="0" animBg="1"/>
          <p:bldP spid="9" grpId="0" autoUpdateAnimBg="0"/>
          <p:bldP spid="11" grpId="0" bldLvl="0" animBg="1"/>
          <p:bldP spid="12" grpId="0" autoUpdateAnimBg="0"/>
          <p:bldP spid="21" grpId="0" autoUpdateAnimBg="0"/>
          <p:bldP spid="22" grpId="0" autoUpdateAnimBg="0"/>
          <p:bldP spid="23" grpId="0" animBg="1"/>
          <p:bldP spid="13" grpId="0" animBg="1"/>
          <p:bldP spid="14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B3A4E58-6B40-2556-FA7F-3621F0A4C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80210AC-9CC3-C56D-080B-A5E9E130D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195" y="1988289"/>
            <a:ext cx="7341042" cy="4047682"/>
          </a:xfrm>
          <a:prstGeom prst="rect">
            <a:avLst/>
          </a:prstGeom>
        </p:spPr>
      </p:pic>
      <p:sp>
        <p:nvSpPr>
          <p:cNvPr id="3" name="Arrow: Left 2">
            <a:extLst>
              <a:ext uri="{FF2B5EF4-FFF2-40B4-BE49-F238E27FC236}">
                <a16:creationId xmlns:a16="http://schemas.microsoft.com/office/drawing/2014/main" xmlns="" id="{64FF5D59-0A2A-9659-33CF-E30D4DC4E9AF}"/>
              </a:ext>
            </a:extLst>
          </p:cNvPr>
          <p:cNvSpPr/>
          <p:nvPr/>
        </p:nvSpPr>
        <p:spPr>
          <a:xfrm>
            <a:off x="1584251" y="1913861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Arrow: Left 3">
            <a:extLst>
              <a:ext uri="{FF2B5EF4-FFF2-40B4-BE49-F238E27FC236}">
                <a16:creationId xmlns:a16="http://schemas.microsoft.com/office/drawing/2014/main" xmlns="" id="{1E3074AC-2118-764E-357D-49DE394D5045}"/>
              </a:ext>
            </a:extLst>
          </p:cNvPr>
          <p:cNvSpPr/>
          <p:nvPr/>
        </p:nvSpPr>
        <p:spPr>
          <a:xfrm>
            <a:off x="1488558" y="3359889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xmlns="" id="{03C020CF-CF18-62FD-5068-CD098A636E45}"/>
              </a:ext>
            </a:extLst>
          </p:cNvPr>
          <p:cNvSpPr/>
          <p:nvPr/>
        </p:nvSpPr>
        <p:spPr>
          <a:xfrm>
            <a:off x="1477926" y="4742122"/>
            <a:ext cx="1743740" cy="669851"/>
          </a:xfrm>
          <a:prstGeom prst="lef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FA63EE6-A0E0-AC62-B8B2-40D223897549}"/>
              </a:ext>
            </a:extLst>
          </p:cNvPr>
          <p:cNvSpPr txBox="1"/>
          <p:nvPr/>
        </p:nvSpPr>
        <p:spPr>
          <a:xfrm>
            <a:off x="1203474" y="828066"/>
            <a:ext cx="1219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0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Sắp xếp các phần sau theo thứ tự của bản thông báo.</a:t>
            </a:r>
          </a:p>
        </p:txBody>
      </p:sp>
    </p:spTree>
    <p:extLst>
      <p:ext uri="{BB962C8B-B14F-4D97-AF65-F5344CB8AC3E}">
        <p14:creationId xmlns:p14="http://schemas.microsoft.com/office/powerpoint/2010/main" val="28215274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0068B2"/>
      </a:accent1>
      <a:accent2>
        <a:srgbClr val="16AAB8"/>
      </a:accent2>
      <a:accent3>
        <a:srgbClr val="05AFE3"/>
      </a:accent3>
      <a:accent4>
        <a:srgbClr val="0083DA"/>
      </a:accent4>
      <a:accent5>
        <a:srgbClr val="1F7E87"/>
      </a:accent5>
      <a:accent6>
        <a:srgbClr val="196090"/>
      </a:accent6>
      <a:hlink>
        <a:srgbClr val="0068B2"/>
      </a:hlink>
      <a:folHlink>
        <a:srgbClr val="BFBFBF"/>
      </a:folHlink>
    </a:clrScheme>
    <a:fontScheme name="tdgqh5rh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0068B2"/>
    </a:accent1>
    <a:accent2>
      <a:srgbClr val="16AAB8"/>
    </a:accent2>
    <a:accent3>
      <a:srgbClr val="05AFE3"/>
    </a:accent3>
    <a:accent4>
      <a:srgbClr val="0083DA"/>
    </a:accent4>
    <a:accent5>
      <a:srgbClr val="1F7E87"/>
    </a:accent5>
    <a:accent6>
      <a:srgbClr val="196090"/>
    </a:accent6>
    <a:hlink>
      <a:srgbClr val="0068B2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511</Words>
  <Application>Microsoft Office PowerPoint</Application>
  <PresentationFormat>Widescreen</PresentationFormat>
  <Paragraphs>66</Paragraphs>
  <Slides>19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微软雅黑</vt:lpstr>
      <vt:lpstr>微软雅黑</vt:lpstr>
      <vt:lpstr>宋体</vt:lpstr>
      <vt:lpstr>Aptos</vt:lpstr>
      <vt:lpstr>Aptos Display</vt:lpstr>
      <vt:lpstr>Arial</vt:lpstr>
      <vt:lpstr>Arial-Rounded</vt:lpstr>
      <vt:lpstr>Calibri</vt:lpstr>
      <vt:lpstr>Cambria</vt:lpstr>
      <vt:lpstr>Gloria Hallelujah</vt:lpstr>
      <vt:lpstr>HP001 4 hàng</vt:lpstr>
      <vt:lpstr>Lobster</vt:lpstr>
      <vt:lpstr>SVN-Cookies</vt:lpstr>
      <vt:lpstr>SVN-Genica Pro</vt:lpstr>
      <vt:lpstr>SVN-SAF</vt:lpstr>
      <vt:lpstr>Times New Roman</vt:lpstr>
      <vt:lpstr>字魂105号-简雅黑</vt:lpstr>
      <vt:lpstr>方正清刻本悦宋简体</vt:lpstr>
      <vt:lpstr>等线</vt:lpstr>
      <vt:lpstr>1_Office 主题</vt:lpstr>
      <vt:lpstr>2_jeppt.com</vt:lpstr>
      <vt:lpstr>自定义设计方案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55</cp:revision>
  <dcterms:created xsi:type="dcterms:W3CDTF">2022-06-29T03:01:49Z</dcterms:created>
  <dcterms:modified xsi:type="dcterms:W3CDTF">2025-12-26T03:44:15Z</dcterms:modified>
</cp:coreProperties>
</file>