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723" r:id="rId2"/>
    <p:sldId id="2702" r:id="rId3"/>
    <p:sldId id="2695" r:id="rId4"/>
    <p:sldId id="2708" r:id="rId5"/>
    <p:sldId id="2630" r:id="rId6"/>
    <p:sldId id="2709" r:id="rId7"/>
    <p:sldId id="2660" r:id="rId8"/>
    <p:sldId id="262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C292A-1AF6-4EFB-BBA9-6EB8A44F7730}" type="datetimeFigureOut">
              <a:rPr lang="en-US" smtClean="0"/>
              <a:pPr/>
              <a:t>29/12/2025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6ABE8-C6DA-489D-AA1F-9923689CB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8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302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875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051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69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11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980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2A6EB-9F69-4690-847A-BD7D4AC91AE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思源黑体 Light" panose="020B0300000000000000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Light" panose="020B03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42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92058"/>
      </p:ext>
    </p:extLst>
  </p:cSld>
  <p:clrMapOvr>
    <a:masterClrMapping/>
  </p:clrMapOvr>
  <p:transition spd="slow">
    <p:comb/>
  </p:transition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134164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573475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5AE1DB-5DDB-6B9C-9AF1-7CE17F76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EFECF9-4017-9C8A-A68A-D4535419D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59E8A8-D476-8E47-FA56-CBDFC099E1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B93BBE-DF13-467E-8601-22A4985E436A}" type="datetimeFigureOut">
              <a:rPr lang="en-US" smtClean="0"/>
              <a:t>29/12/2025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4F20CF-5F1A-D72D-C346-7C94B1F82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BB94C2-6EBA-4E15-8484-0BDADE741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8AB02A-8079-4CB0-BDBC-3D292BFD9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28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3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24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image" Target="../media/image9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emf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87400" y="525463"/>
            <a:ext cx="11015663" cy="127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UBND PHƯỜNG HƯNG ĐẠO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300" b="1">
                <a:solidFill>
                  <a:srgbClr val="FF0066"/>
                </a:solidFill>
                <a:latin typeface="Times New Roman" pitchFamily="18" charset="0"/>
              </a:rPr>
              <a:t>TRƯỜNG TIỂU HỌC ĐA PHÚC</a:t>
            </a:r>
            <a:endParaRPr lang="vi-VN" altLang="en-US" sz="33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263" y="2160588"/>
            <a:ext cx="11869737" cy="397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50"/>
              </a:spcBef>
            </a:pP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 HOẠT LỚP TUẦN 14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ahoma" pitchFamily="34" charset="0"/>
              </a:rPr>
              <a:t>GÓC NHÀ THÂN THƯƠNG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ahoma" pitchFamily="34" charset="0"/>
            </a:endParaRPr>
          </a:p>
          <a:p>
            <a:pPr algn="ctr" eaLnBrk="1" hangingPunct="1">
              <a:spcBef>
                <a:spcPts val="1350"/>
              </a:spcBef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50"/>
              </a:spcBef>
            </a:pP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4000" b="1" i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4800600"/>
            <a:ext cx="22256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0807" y="38894"/>
            <a:ext cx="1036637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23037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977CE251-F5AC-4EA0-8306-8162068E9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510" y="1480013"/>
            <a:ext cx="3044143" cy="5041711"/>
          </a:xfrm>
          <a:prstGeom prst="rect">
            <a:avLst/>
          </a:prstGeom>
        </p:spPr>
      </p:pic>
      <p:sp>
        <p:nvSpPr>
          <p:cNvPr id="19" name="等腰三角形 18">
            <a:extLst>
              <a:ext uri="{FF2B5EF4-FFF2-40B4-BE49-F238E27FC236}">
                <a16:creationId xmlns:a16="http://schemas.microsoft.com/office/drawing/2014/main" xmlns="" id="{A98B737D-69A9-4CE6-84C7-18D0B09B6175}"/>
              </a:ext>
            </a:extLst>
          </p:cNvPr>
          <p:cNvSpPr/>
          <p:nvPr/>
        </p:nvSpPr>
        <p:spPr>
          <a:xfrm rot="5400000">
            <a:off x="6905170" y="3119656"/>
            <a:ext cx="416784" cy="34724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xmlns="" id="{DFD023CE-83BD-429C-AE3F-3EF36BD4F4A5}"/>
              </a:ext>
            </a:extLst>
          </p:cNvPr>
          <p:cNvSpPr/>
          <p:nvPr/>
        </p:nvSpPr>
        <p:spPr>
          <a:xfrm>
            <a:off x="1101316" y="1030148"/>
            <a:ext cx="5876498" cy="3599726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1" name="Tablet slide">
            <a:extLst>
              <a:ext uri="{FF2B5EF4-FFF2-40B4-BE49-F238E27FC236}">
                <a16:creationId xmlns:a16="http://schemas.microsoft.com/office/drawing/2014/main" xmlns="" id="{D7083167-316D-420C-8233-F4CD47DFFD72}"/>
              </a:ext>
            </a:extLst>
          </p:cNvPr>
          <p:cNvSpPr txBox="1">
            <a:spLocks/>
          </p:cNvSpPr>
          <p:nvPr/>
        </p:nvSpPr>
        <p:spPr>
          <a:xfrm>
            <a:off x="1504951" y="2082650"/>
            <a:ext cx="504825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marR="0" indent="0" algn="l" defTabSz="4127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Montserrat-Bold"/>
              </a:defRPr>
            </a:lvl1pPr>
            <a:lvl2pPr marL="43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2pPr>
            <a:lvl3pPr marL="75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3pPr>
            <a:lvl4pPr marL="106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4pPr>
            <a:lvl5pPr marL="138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5pPr>
            <a:lvl6pPr marL="170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2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3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5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1.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Đánh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giá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kết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quả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cuối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tuần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3F6CC1"/>
              </a:solidFill>
              <a:effectLst/>
              <a:uLnTx/>
              <a:uFillTx/>
              <a:latin typeface="Calibri" panose="020F0502020204030204" pitchFamily="34" charset="0"/>
              <a:ea typeface="思源黑体 Normal" panose="020B0400000000000000" pitchFamily="34" charset="-122"/>
              <a:cs typeface="Calibri" panose="020F0502020204030204" pitchFamily="34" charset="0"/>
              <a:sym typeface="Montserrat-Bold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8719">
            <a:off x="311188" y="272672"/>
            <a:ext cx="1669472" cy="1709832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xmlns="" id="{A10A8379-A822-42A1-831E-354E53365405}"/>
              </a:ext>
            </a:extLst>
          </p:cNvPr>
          <p:cNvGrpSpPr/>
          <p:nvPr/>
        </p:nvGrpSpPr>
        <p:grpSpPr>
          <a:xfrm>
            <a:off x="2181439" y="4180010"/>
            <a:ext cx="589349" cy="1905290"/>
            <a:chOff x="1385888" y="3068638"/>
            <a:chExt cx="941388" cy="3289300"/>
          </a:xfrm>
        </p:grpSpPr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xmlns="" id="{B4A48FE3-EAC3-4750-A1A9-7CB179A904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85888" y="3117850"/>
              <a:ext cx="927100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xmlns="" id="{A78D8C62-15EE-4BE3-93EE-32A526270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6" y="3455988"/>
              <a:ext cx="527050" cy="2901950"/>
            </a:xfrm>
            <a:custGeom>
              <a:avLst/>
              <a:gdLst>
                <a:gd name="T0" fmla="*/ 39 w 106"/>
                <a:gd name="T1" fmla="*/ 73 h 592"/>
                <a:gd name="T2" fmla="*/ 53 w 106"/>
                <a:gd name="T3" fmla="*/ 121 h 592"/>
                <a:gd name="T4" fmla="*/ 53 w 106"/>
                <a:gd name="T5" fmla="*/ 121 h 592"/>
                <a:gd name="T6" fmla="*/ 53 w 106"/>
                <a:gd name="T7" fmla="*/ 121 h 592"/>
                <a:gd name="T8" fmla="*/ 64 w 106"/>
                <a:gd name="T9" fmla="*/ 165 h 592"/>
                <a:gd name="T10" fmla="*/ 64 w 106"/>
                <a:gd name="T11" fmla="*/ 165 h 592"/>
                <a:gd name="T12" fmla="*/ 65 w 106"/>
                <a:gd name="T13" fmla="*/ 166 h 592"/>
                <a:gd name="T14" fmla="*/ 77 w 106"/>
                <a:gd name="T15" fmla="*/ 243 h 592"/>
                <a:gd name="T16" fmla="*/ 84 w 106"/>
                <a:gd name="T17" fmla="*/ 357 h 592"/>
                <a:gd name="T18" fmla="*/ 83 w 106"/>
                <a:gd name="T19" fmla="*/ 377 h 592"/>
                <a:gd name="T20" fmla="*/ 83 w 106"/>
                <a:gd name="T21" fmla="*/ 379 h 592"/>
                <a:gd name="T22" fmla="*/ 83 w 106"/>
                <a:gd name="T23" fmla="*/ 379 h 592"/>
                <a:gd name="T24" fmla="*/ 83 w 106"/>
                <a:gd name="T25" fmla="*/ 379 h 592"/>
                <a:gd name="T26" fmla="*/ 83 w 106"/>
                <a:gd name="T27" fmla="*/ 379 h 592"/>
                <a:gd name="T28" fmla="*/ 79 w 106"/>
                <a:gd name="T29" fmla="*/ 457 h 592"/>
                <a:gd name="T30" fmla="*/ 70 w 106"/>
                <a:gd name="T31" fmla="*/ 495 h 592"/>
                <a:gd name="T32" fmla="*/ 70 w 106"/>
                <a:gd name="T33" fmla="*/ 496 h 592"/>
                <a:gd name="T34" fmla="*/ 0 w 106"/>
                <a:gd name="T35" fmla="*/ 571 h 592"/>
                <a:gd name="T36" fmla="*/ 28 w 106"/>
                <a:gd name="T37" fmla="*/ 592 h 592"/>
                <a:gd name="T38" fmla="*/ 28 w 106"/>
                <a:gd name="T39" fmla="*/ 592 h 592"/>
                <a:gd name="T40" fmla="*/ 96 w 106"/>
                <a:gd name="T41" fmla="*/ 511 h 592"/>
                <a:gd name="T42" fmla="*/ 97 w 106"/>
                <a:gd name="T43" fmla="*/ 510 h 592"/>
                <a:gd name="T44" fmla="*/ 103 w 106"/>
                <a:gd name="T45" fmla="*/ 392 h 592"/>
                <a:gd name="T46" fmla="*/ 91 w 106"/>
                <a:gd name="T47" fmla="*/ 258 h 592"/>
                <a:gd name="T48" fmla="*/ 62 w 106"/>
                <a:gd name="T49" fmla="*/ 138 h 592"/>
                <a:gd name="T50" fmla="*/ 39 w 106"/>
                <a:gd name="T51" fmla="*/ 73 h 592"/>
                <a:gd name="T52" fmla="*/ 52 w 106"/>
                <a:gd name="T53" fmla="*/ 0 h 592"/>
                <a:gd name="T54" fmla="*/ 25 w 106"/>
                <a:gd name="T55" fmla="*/ 37 h 592"/>
                <a:gd name="T56" fmla="*/ 27 w 106"/>
                <a:gd name="T57" fmla="*/ 42 h 592"/>
                <a:gd name="T58" fmla="*/ 52 w 106"/>
                <a:gd name="T5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592">
                  <a:moveTo>
                    <a:pt x="39" y="73"/>
                  </a:moveTo>
                  <a:cubicBezTo>
                    <a:pt x="45" y="90"/>
                    <a:pt x="49" y="107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7" y="136"/>
                    <a:pt x="61" y="150"/>
                    <a:pt x="64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64" y="165"/>
                    <a:pt x="65" y="166"/>
                  </a:cubicBezTo>
                  <a:cubicBezTo>
                    <a:pt x="70" y="191"/>
                    <a:pt x="74" y="217"/>
                    <a:pt x="77" y="243"/>
                  </a:cubicBezTo>
                  <a:cubicBezTo>
                    <a:pt x="82" y="281"/>
                    <a:pt x="84" y="319"/>
                    <a:pt x="84" y="357"/>
                  </a:cubicBezTo>
                  <a:cubicBezTo>
                    <a:pt x="84" y="364"/>
                    <a:pt x="84" y="371"/>
                    <a:pt x="83" y="377"/>
                  </a:cubicBezTo>
                  <a:cubicBezTo>
                    <a:pt x="83" y="378"/>
                    <a:pt x="83" y="378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401"/>
                    <a:pt x="82" y="432"/>
                    <a:pt x="79" y="457"/>
                  </a:cubicBezTo>
                  <a:cubicBezTo>
                    <a:pt x="78" y="474"/>
                    <a:pt x="75" y="488"/>
                    <a:pt x="70" y="495"/>
                  </a:cubicBezTo>
                  <a:cubicBezTo>
                    <a:pt x="70" y="495"/>
                    <a:pt x="70" y="496"/>
                    <a:pt x="70" y="496"/>
                  </a:cubicBezTo>
                  <a:cubicBezTo>
                    <a:pt x="55" y="518"/>
                    <a:pt x="18" y="561"/>
                    <a:pt x="0" y="571"/>
                  </a:cubicBezTo>
                  <a:cubicBezTo>
                    <a:pt x="12" y="583"/>
                    <a:pt x="23" y="592"/>
                    <a:pt x="28" y="592"/>
                  </a:cubicBezTo>
                  <a:cubicBezTo>
                    <a:pt x="28" y="592"/>
                    <a:pt x="28" y="592"/>
                    <a:pt x="28" y="592"/>
                  </a:cubicBezTo>
                  <a:cubicBezTo>
                    <a:pt x="41" y="591"/>
                    <a:pt x="82" y="537"/>
                    <a:pt x="96" y="511"/>
                  </a:cubicBezTo>
                  <a:cubicBezTo>
                    <a:pt x="96" y="511"/>
                    <a:pt x="97" y="511"/>
                    <a:pt x="97" y="510"/>
                  </a:cubicBezTo>
                  <a:cubicBezTo>
                    <a:pt x="106" y="493"/>
                    <a:pt x="105" y="429"/>
                    <a:pt x="103" y="392"/>
                  </a:cubicBezTo>
                  <a:cubicBezTo>
                    <a:pt x="102" y="347"/>
                    <a:pt x="98" y="302"/>
                    <a:pt x="91" y="258"/>
                  </a:cubicBezTo>
                  <a:cubicBezTo>
                    <a:pt x="84" y="217"/>
                    <a:pt x="75" y="177"/>
                    <a:pt x="62" y="138"/>
                  </a:cubicBezTo>
                  <a:cubicBezTo>
                    <a:pt x="56" y="119"/>
                    <a:pt x="48" y="95"/>
                    <a:pt x="39" y="73"/>
                  </a:cubicBezTo>
                  <a:moveTo>
                    <a:pt x="52" y="0"/>
                  </a:moveTo>
                  <a:cubicBezTo>
                    <a:pt x="44" y="12"/>
                    <a:pt x="34" y="25"/>
                    <a:pt x="25" y="37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36" y="28"/>
                    <a:pt x="46" y="13"/>
                    <a:pt x="52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xmlns="" id="{55C9CF21-C39E-4303-AE05-AB5A3B4F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509963"/>
              <a:ext cx="831850" cy="2754313"/>
            </a:xfrm>
            <a:custGeom>
              <a:avLst/>
              <a:gdLst>
                <a:gd name="T0" fmla="*/ 166 w 167"/>
                <a:gd name="T1" fmla="*/ 366 h 562"/>
                <a:gd name="T2" fmla="*/ 160 w 167"/>
                <a:gd name="T3" fmla="*/ 232 h 562"/>
                <a:gd name="T4" fmla="*/ 136 w 167"/>
                <a:gd name="T5" fmla="*/ 110 h 562"/>
                <a:gd name="T6" fmla="*/ 94 w 167"/>
                <a:gd name="T7" fmla="*/ 1 h 562"/>
                <a:gd name="T8" fmla="*/ 91 w 167"/>
                <a:gd name="T9" fmla="*/ 3 h 562"/>
                <a:gd name="T10" fmla="*/ 94 w 167"/>
                <a:gd name="T11" fmla="*/ 11 h 562"/>
                <a:gd name="T12" fmla="*/ 85 w 167"/>
                <a:gd name="T13" fmla="*/ 9 h 562"/>
                <a:gd name="T14" fmla="*/ 78 w 167"/>
                <a:gd name="T15" fmla="*/ 13 h 562"/>
                <a:gd name="T16" fmla="*/ 78 w 167"/>
                <a:gd name="T17" fmla="*/ 13 h 562"/>
                <a:gd name="T18" fmla="*/ 78 w 167"/>
                <a:gd name="T19" fmla="*/ 13 h 562"/>
                <a:gd name="T20" fmla="*/ 79 w 167"/>
                <a:gd name="T21" fmla="*/ 4 h 562"/>
                <a:gd name="T22" fmla="*/ 77 w 167"/>
                <a:gd name="T23" fmla="*/ 4 h 562"/>
                <a:gd name="T24" fmla="*/ 10 w 167"/>
                <a:gd name="T25" fmla="*/ 228 h 562"/>
                <a:gd name="T26" fmla="*/ 0 w 167"/>
                <a:gd name="T27" fmla="*/ 351 h 562"/>
                <a:gd name="T28" fmla="*/ 6 w 167"/>
                <a:gd name="T29" fmla="*/ 482 h 562"/>
                <a:gd name="T30" fmla="*/ 77 w 167"/>
                <a:gd name="T31" fmla="*/ 562 h 562"/>
                <a:gd name="T32" fmla="*/ 153 w 167"/>
                <a:gd name="T33" fmla="*/ 485 h 562"/>
                <a:gd name="T34" fmla="*/ 153 w 167"/>
                <a:gd name="T35" fmla="*/ 484 h 562"/>
                <a:gd name="T36" fmla="*/ 166 w 167"/>
                <a:gd name="T37" fmla="*/ 3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562">
                  <a:moveTo>
                    <a:pt x="166" y="366"/>
                  </a:moveTo>
                  <a:cubicBezTo>
                    <a:pt x="167" y="321"/>
                    <a:pt x="165" y="276"/>
                    <a:pt x="160" y="232"/>
                  </a:cubicBezTo>
                  <a:cubicBezTo>
                    <a:pt x="156" y="191"/>
                    <a:pt x="148" y="150"/>
                    <a:pt x="136" y="110"/>
                  </a:cubicBezTo>
                  <a:cubicBezTo>
                    <a:pt x="127" y="76"/>
                    <a:pt x="114" y="30"/>
                    <a:pt x="94" y="1"/>
                  </a:cubicBezTo>
                  <a:cubicBezTo>
                    <a:pt x="93" y="0"/>
                    <a:pt x="91" y="2"/>
                    <a:pt x="91" y="3"/>
                  </a:cubicBezTo>
                  <a:cubicBezTo>
                    <a:pt x="92" y="6"/>
                    <a:pt x="93" y="8"/>
                    <a:pt x="94" y="11"/>
                  </a:cubicBezTo>
                  <a:cubicBezTo>
                    <a:pt x="91" y="11"/>
                    <a:pt x="88" y="10"/>
                    <a:pt x="85" y="9"/>
                  </a:cubicBezTo>
                  <a:cubicBezTo>
                    <a:pt x="82" y="8"/>
                    <a:pt x="79" y="11"/>
                    <a:pt x="78" y="13"/>
                  </a:cubicBezTo>
                  <a:cubicBezTo>
                    <a:pt x="77" y="14"/>
                    <a:pt x="78" y="14"/>
                    <a:pt x="78" y="13"/>
                  </a:cubicBezTo>
                  <a:cubicBezTo>
                    <a:pt x="78" y="13"/>
                    <a:pt x="79" y="12"/>
                    <a:pt x="78" y="13"/>
                  </a:cubicBezTo>
                  <a:cubicBezTo>
                    <a:pt x="79" y="8"/>
                    <a:pt x="77" y="9"/>
                    <a:pt x="79" y="4"/>
                  </a:cubicBezTo>
                  <a:cubicBezTo>
                    <a:pt x="79" y="3"/>
                    <a:pt x="78" y="3"/>
                    <a:pt x="77" y="4"/>
                  </a:cubicBezTo>
                  <a:cubicBezTo>
                    <a:pt x="45" y="74"/>
                    <a:pt x="23" y="151"/>
                    <a:pt x="10" y="228"/>
                  </a:cubicBezTo>
                  <a:cubicBezTo>
                    <a:pt x="4" y="269"/>
                    <a:pt x="0" y="310"/>
                    <a:pt x="0" y="351"/>
                  </a:cubicBezTo>
                  <a:cubicBezTo>
                    <a:pt x="0" y="389"/>
                    <a:pt x="3" y="478"/>
                    <a:pt x="6" y="482"/>
                  </a:cubicBezTo>
                  <a:cubicBezTo>
                    <a:pt x="26" y="515"/>
                    <a:pt x="64" y="561"/>
                    <a:pt x="77" y="562"/>
                  </a:cubicBezTo>
                  <a:cubicBezTo>
                    <a:pt x="91" y="562"/>
                    <a:pt x="136" y="509"/>
                    <a:pt x="153" y="485"/>
                  </a:cubicBezTo>
                  <a:cubicBezTo>
                    <a:pt x="153" y="485"/>
                    <a:pt x="153" y="484"/>
                    <a:pt x="153" y="484"/>
                  </a:cubicBezTo>
                  <a:cubicBezTo>
                    <a:pt x="164" y="467"/>
                    <a:pt x="166" y="403"/>
                    <a:pt x="166" y="366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xmlns="" id="{A39E0C99-0F64-4FCA-9A4A-6C4E222C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3862388"/>
              <a:ext cx="663575" cy="779463"/>
            </a:xfrm>
            <a:custGeom>
              <a:avLst/>
              <a:gdLst>
                <a:gd name="T0" fmla="*/ 78 w 133"/>
                <a:gd name="T1" fmla="*/ 121 h 159"/>
                <a:gd name="T2" fmla="*/ 133 w 133"/>
                <a:gd name="T3" fmla="*/ 64 h 159"/>
                <a:gd name="T4" fmla="*/ 126 w 133"/>
                <a:gd name="T5" fmla="*/ 38 h 159"/>
                <a:gd name="T6" fmla="*/ 115 w 133"/>
                <a:gd name="T7" fmla="*/ 0 h 159"/>
                <a:gd name="T8" fmla="*/ 53 w 133"/>
                <a:gd name="T9" fmla="*/ 51 h 159"/>
                <a:gd name="T10" fmla="*/ 20 w 133"/>
                <a:gd name="T11" fmla="*/ 64 h 159"/>
                <a:gd name="T12" fmla="*/ 0 w 133"/>
                <a:gd name="T13" fmla="*/ 156 h 159"/>
                <a:gd name="T14" fmla="*/ 0 w 133"/>
                <a:gd name="T15" fmla="*/ 159 h 159"/>
                <a:gd name="T16" fmla="*/ 19 w 133"/>
                <a:gd name="T17" fmla="*/ 153 h 159"/>
                <a:gd name="T18" fmla="*/ 78 w 133"/>
                <a:gd name="T19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9">
                  <a:moveTo>
                    <a:pt x="78" y="121"/>
                  </a:moveTo>
                  <a:cubicBezTo>
                    <a:pt x="99" y="106"/>
                    <a:pt x="119" y="86"/>
                    <a:pt x="133" y="64"/>
                  </a:cubicBezTo>
                  <a:cubicBezTo>
                    <a:pt x="131" y="55"/>
                    <a:pt x="129" y="47"/>
                    <a:pt x="126" y="38"/>
                  </a:cubicBezTo>
                  <a:cubicBezTo>
                    <a:pt x="123" y="27"/>
                    <a:pt x="119" y="14"/>
                    <a:pt x="115" y="0"/>
                  </a:cubicBezTo>
                  <a:cubicBezTo>
                    <a:pt x="99" y="22"/>
                    <a:pt x="76" y="39"/>
                    <a:pt x="53" y="51"/>
                  </a:cubicBezTo>
                  <a:cubicBezTo>
                    <a:pt x="42" y="57"/>
                    <a:pt x="31" y="60"/>
                    <a:pt x="20" y="64"/>
                  </a:cubicBezTo>
                  <a:cubicBezTo>
                    <a:pt x="12" y="94"/>
                    <a:pt x="5" y="125"/>
                    <a:pt x="0" y="156"/>
                  </a:cubicBezTo>
                  <a:cubicBezTo>
                    <a:pt x="0" y="157"/>
                    <a:pt x="0" y="158"/>
                    <a:pt x="0" y="159"/>
                  </a:cubicBezTo>
                  <a:cubicBezTo>
                    <a:pt x="6" y="157"/>
                    <a:pt x="12" y="155"/>
                    <a:pt x="19" y="153"/>
                  </a:cubicBezTo>
                  <a:cubicBezTo>
                    <a:pt x="40" y="146"/>
                    <a:pt x="60" y="135"/>
                    <a:pt x="78" y="121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xmlns="" id="{8852B61D-C6A1-4C6B-8E01-9671F7CF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495800"/>
              <a:ext cx="827088" cy="969963"/>
            </a:xfrm>
            <a:custGeom>
              <a:avLst/>
              <a:gdLst>
                <a:gd name="T0" fmla="*/ 95 w 166"/>
                <a:gd name="T1" fmla="*/ 160 h 198"/>
                <a:gd name="T2" fmla="*/ 166 w 166"/>
                <a:gd name="T3" fmla="*/ 100 h 198"/>
                <a:gd name="T4" fmla="*/ 160 w 166"/>
                <a:gd name="T5" fmla="*/ 31 h 198"/>
                <a:gd name="T6" fmla="*/ 156 w 166"/>
                <a:gd name="T7" fmla="*/ 0 h 198"/>
                <a:gd name="T8" fmla="*/ 83 w 166"/>
                <a:gd name="T9" fmla="*/ 65 h 198"/>
                <a:gd name="T10" fmla="*/ 28 w 166"/>
                <a:gd name="T11" fmla="*/ 86 h 198"/>
                <a:gd name="T12" fmla="*/ 3 w 166"/>
                <a:gd name="T13" fmla="*/ 92 h 198"/>
                <a:gd name="T14" fmla="*/ 0 w 166"/>
                <a:gd name="T15" fmla="*/ 150 h 198"/>
                <a:gd name="T16" fmla="*/ 1 w 166"/>
                <a:gd name="T17" fmla="*/ 198 h 198"/>
                <a:gd name="T18" fmla="*/ 23 w 166"/>
                <a:gd name="T19" fmla="*/ 191 h 198"/>
                <a:gd name="T20" fmla="*/ 95 w 166"/>
                <a:gd name="T21" fmla="*/ 16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8">
                  <a:moveTo>
                    <a:pt x="95" y="160"/>
                  </a:moveTo>
                  <a:cubicBezTo>
                    <a:pt x="122" y="146"/>
                    <a:pt x="150" y="126"/>
                    <a:pt x="166" y="100"/>
                  </a:cubicBezTo>
                  <a:cubicBezTo>
                    <a:pt x="165" y="77"/>
                    <a:pt x="163" y="54"/>
                    <a:pt x="160" y="31"/>
                  </a:cubicBezTo>
                  <a:cubicBezTo>
                    <a:pt x="159" y="21"/>
                    <a:pt x="158" y="11"/>
                    <a:pt x="156" y="0"/>
                  </a:cubicBezTo>
                  <a:cubicBezTo>
                    <a:pt x="136" y="27"/>
                    <a:pt x="114" y="49"/>
                    <a:pt x="83" y="65"/>
                  </a:cubicBezTo>
                  <a:cubicBezTo>
                    <a:pt x="65" y="74"/>
                    <a:pt x="47" y="81"/>
                    <a:pt x="28" y="86"/>
                  </a:cubicBezTo>
                  <a:cubicBezTo>
                    <a:pt x="19" y="88"/>
                    <a:pt x="11" y="90"/>
                    <a:pt x="3" y="92"/>
                  </a:cubicBezTo>
                  <a:cubicBezTo>
                    <a:pt x="1" y="111"/>
                    <a:pt x="0" y="131"/>
                    <a:pt x="0" y="150"/>
                  </a:cubicBezTo>
                  <a:cubicBezTo>
                    <a:pt x="0" y="163"/>
                    <a:pt x="0" y="180"/>
                    <a:pt x="1" y="198"/>
                  </a:cubicBezTo>
                  <a:cubicBezTo>
                    <a:pt x="8" y="196"/>
                    <a:pt x="16" y="193"/>
                    <a:pt x="23" y="191"/>
                  </a:cubicBezTo>
                  <a:cubicBezTo>
                    <a:pt x="48" y="183"/>
                    <a:pt x="72" y="173"/>
                    <a:pt x="95" y="160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xmlns="" id="{A7825B18-DA8E-4C3D-8F0E-77EBA0F1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313363"/>
              <a:ext cx="812800" cy="847725"/>
            </a:xfrm>
            <a:custGeom>
              <a:avLst/>
              <a:gdLst>
                <a:gd name="T0" fmla="*/ 156 w 163"/>
                <a:gd name="T1" fmla="*/ 102 h 173"/>
                <a:gd name="T2" fmla="*/ 163 w 163"/>
                <a:gd name="T3" fmla="*/ 0 h 173"/>
                <a:gd name="T4" fmla="*/ 75 w 163"/>
                <a:gd name="T5" fmla="*/ 62 h 173"/>
                <a:gd name="T6" fmla="*/ 6 w 163"/>
                <a:gd name="T7" fmla="*/ 89 h 173"/>
                <a:gd name="T8" fmla="*/ 0 w 163"/>
                <a:gd name="T9" fmla="*/ 91 h 173"/>
                <a:gd name="T10" fmla="*/ 3 w 163"/>
                <a:gd name="T11" fmla="*/ 114 h 173"/>
                <a:gd name="T12" fmla="*/ 48 w 163"/>
                <a:gd name="T13" fmla="*/ 173 h 173"/>
                <a:gd name="T14" fmla="*/ 98 w 163"/>
                <a:gd name="T15" fmla="*/ 148 h 173"/>
                <a:gd name="T16" fmla="*/ 156 w 163"/>
                <a:gd name="T17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3">
                  <a:moveTo>
                    <a:pt x="156" y="102"/>
                  </a:moveTo>
                  <a:cubicBezTo>
                    <a:pt x="162" y="76"/>
                    <a:pt x="163" y="30"/>
                    <a:pt x="163" y="0"/>
                  </a:cubicBezTo>
                  <a:cubicBezTo>
                    <a:pt x="142" y="28"/>
                    <a:pt x="105" y="46"/>
                    <a:pt x="75" y="62"/>
                  </a:cubicBezTo>
                  <a:cubicBezTo>
                    <a:pt x="53" y="73"/>
                    <a:pt x="29" y="82"/>
                    <a:pt x="6" y="89"/>
                  </a:cubicBezTo>
                  <a:cubicBezTo>
                    <a:pt x="4" y="90"/>
                    <a:pt x="2" y="90"/>
                    <a:pt x="0" y="91"/>
                  </a:cubicBezTo>
                  <a:cubicBezTo>
                    <a:pt x="1" y="104"/>
                    <a:pt x="2" y="113"/>
                    <a:pt x="3" y="114"/>
                  </a:cubicBezTo>
                  <a:cubicBezTo>
                    <a:pt x="14" y="133"/>
                    <a:pt x="32" y="157"/>
                    <a:pt x="48" y="173"/>
                  </a:cubicBezTo>
                  <a:cubicBezTo>
                    <a:pt x="65" y="166"/>
                    <a:pt x="82" y="157"/>
                    <a:pt x="98" y="148"/>
                  </a:cubicBezTo>
                  <a:cubicBezTo>
                    <a:pt x="118" y="136"/>
                    <a:pt x="139" y="121"/>
                    <a:pt x="156" y="102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xmlns="" id="{8967A332-3C92-43B0-8219-E3873FFB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641725"/>
              <a:ext cx="125413" cy="187325"/>
            </a:xfrm>
            <a:custGeom>
              <a:avLst/>
              <a:gdLst>
                <a:gd name="T0" fmla="*/ 5 w 25"/>
                <a:gd name="T1" fmla="*/ 0 h 38"/>
                <a:gd name="T2" fmla="*/ 1 w 25"/>
                <a:gd name="T3" fmla="*/ 16 h 38"/>
                <a:gd name="T4" fmla="*/ 10 w 25"/>
                <a:gd name="T5" fmla="*/ 38 h 38"/>
                <a:gd name="T6" fmla="*/ 12 w 25"/>
                <a:gd name="T7" fmla="*/ 38 h 38"/>
                <a:gd name="T8" fmla="*/ 24 w 25"/>
                <a:gd name="T9" fmla="*/ 18 h 38"/>
                <a:gd name="T10" fmla="*/ 24 w 25"/>
                <a:gd name="T11" fmla="*/ 1 h 38"/>
                <a:gd name="T12" fmla="*/ 24 w 25"/>
                <a:gd name="T13" fmla="*/ 0 h 38"/>
                <a:gd name="T14" fmla="*/ 5 w 2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5" y="0"/>
                  </a:moveTo>
                  <a:cubicBezTo>
                    <a:pt x="3" y="5"/>
                    <a:pt x="2" y="10"/>
                    <a:pt x="1" y="16"/>
                  </a:cubicBezTo>
                  <a:cubicBezTo>
                    <a:pt x="0" y="22"/>
                    <a:pt x="1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21" y="36"/>
                    <a:pt x="23" y="25"/>
                    <a:pt x="24" y="18"/>
                  </a:cubicBezTo>
                  <a:cubicBezTo>
                    <a:pt x="25" y="12"/>
                    <a:pt x="25" y="7"/>
                    <a:pt x="24" y="1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18" y="0"/>
                    <a:pt x="12" y="0"/>
                    <a:pt x="5" y="0"/>
                  </a:cubicBezTo>
                </a:path>
              </a:pathLst>
            </a:custGeom>
            <a:solidFill>
              <a:srgbClr val="337E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xmlns="" id="{E3B10358-98B8-4728-A615-A2B97904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848100"/>
              <a:ext cx="39688" cy="157163"/>
            </a:xfrm>
            <a:custGeom>
              <a:avLst/>
              <a:gdLst>
                <a:gd name="T0" fmla="*/ 8 w 8"/>
                <a:gd name="T1" fmla="*/ 0 h 32"/>
                <a:gd name="T2" fmla="*/ 7 w 8"/>
                <a:gd name="T3" fmla="*/ 4 h 32"/>
                <a:gd name="T4" fmla="*/ 7 w 8"/>
                <a:gd name="T5" fmla="*/ 5 h 32"/>
                <a:gd name="T6" fmla="*/ 0 w 8"/>
                <a:gd name="T7" fmla="*/ 32 h 32"/>
                <a:gd name="T8" fmla="*/ 8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8" y="0"/>
                  </a:moveTo>
                  <a:cubicBezTo>
                    <a:pt x="8" y="1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4" y="13"/>
                    <a:pt x="2" y="23"/>
                    <a:pt x="0" y="32"/>
                  </a:cubicBezTo>
                  <a:cubicBezTo>
                    <a:pt x="3" y="21"/>
                    <a:pt x="5" y="10"/>
                    <a:pt x="8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xmlns="" id="{0784F795-08FA-4911-A604-9FAF098BB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264025"/>
              <a:ext cx="98425" cy="941388"/>
            </a:xfrm>
            <a:custGeom>
              <a:avLst/>
              <a:gdLst>
                <a:gd name="T0" fmla="*/ 1 w 20"/>
                <a:gd name="T1" fmla="*/ 1 h 192"/>
                <a:gd name="T2" fmla="*/ 13 w 20"/>
                <a:gd name="T3" fmla="*/ 78 h 192"/>
                <a:gd name="T4" fmla="*/ 13 w 20"/>
                <a:gd name="T5" fmla="*/ 78 h 192"/>
                <a:gd name="T6" fmla="*/ 13 w 20"/>
                <a:gd name="T7" fmla="*/ 78 h 192"/>
                <a:gd name="T8" fmla="*/ 20 w 20"/>
                <a:gd name="T9" fmla="*/ 192 h 192"/>
                <a:gd name="T10" fmla="*/ 13 w 20"/>
                <a:gd name="T11" fmla="*/ 78 h 192"/>
                <a:gd name="T12" fmla="*/ 1 w 20"/>
                <a:gd name="T13" fmla="*/ 1 h 192"/>
                <a:gd name="T14" fmla="*/ 0 w 20"/>
                <a:gd name="T15" fmla="*/ 0 h 192"/>
                <a:gd name="T16" fmla="*/ 0 w 20"/>
                <a:gd name="T17" fmla="*/ 0 h 192"/>
                <a:gd name="T18" fmla="*/ 0 w 20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2">
                  <a:moveTo>
                    <a:pt x="1" y="1"/>
                  </a:moveTo>
                  <a:cubicBezTo>
                    <a:pt x="6" y="26"/>
                    <a:pt x="10" y="52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8" y="116"/>
                    <a:pt x="20" y="154"/>
                    <a:pt x="20" y="192"/>
                  </a:cubicBezTo>
                  <a:cubicBezTo>
                    <a:pt x="20" y="154"/>
                    <a:pt x="18" y="116"/>
                    <a:pt x="13" y="78"/>
                  </a:cubicBezTo>
                  <a:cubicBezTo>
                    <a:pt x="10" y="52"/>
                    <a:pt x="6" y="26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xmlns="" id="{A4861A52-93DF-4E3C-9371-CE4567168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863" y="4083050"/>
              <a:ext cx="777875" cy="2181225"/>
            </a:xfrm>
            <a:custGeom>
              <a:avLst/>
              <a:gdLst>
                <a:gd name="T0" fmla="*/ 151 w 156"/>
                <a:gd name="T1" fmla="*/ 329 h 445"/>
                <a:gd name="T2" fmla="*/ 148 w 156"/>
                <a:gd name="T3" fmla="*/ 353 h 445"/>
                <a:gd name="T4" fmla="*/ 107 w 156"/>
                <a:gd name="T5" fmla="*/ 388 h 445"/>
                <a:gd name="T6" fmla="*/ 68 w 156"/>
                <a:gd name="T7" fmla="*/ 432 h 445"/>
                <a:gd name="T8" fmla="*/ 59 w 156"/>
                <a:gd name="T9" fmla="*/ 426 h 445"/>
                <a:gd name="T10" fmla="*/ 70 w 156"/>
                <a:gd name="T11" fmla="*/ 444 h 445"/>
                <a:gd name="T12" fmla="*/ 66 w 156"/>
                <a:gd name="T13" fmla="*/ 445 h 445"/>
                <a:gd name="T14" fmla="*/ 66 w 156"/>
                <a:gd name="T15" fmla="*/ 445 h 445"/>
                <a:gd name="T16" fmla="*/ 0 w 156"/>
                <a:gd name="T17" fmla="*/ 374 h 445"/>
                <a:gd name="T18" fmla="*/ 0 w 156"/>
                <a:gd name="T19" fmla="*/ 374 h 445"/>
                <a:gd name="T20" fmla="*/ 66 w 156"/>
                <a:gd name="T21" fmla="*/ 445 h 445"/>
                <a:gd name="T22" fmla="*/ 66 w 156"/>
                <a:gd name="T23" fmla="*/ 445 h 445"/>
                <a:gd name="T24" fmla="*/ 142 w 156"/>
                <a:gd name="T25" fmla="*/ 368 h 445"/>
                <a:gd name="T26" fmla="*/ 142 w 156"/>
                <a:gd name="T27" fmla="*/ 367 h 445"/>
                <a:gd name="T28" fmla="*/ 151 w 156"/>
                <a:gd name="T29" fmla="*/ 329 h 445"/>
                <a:gd name="T30" fmla="*/ 149 w 156"/>
                <a:gd name="T31" fmla="*/ 115 h 445"/>
                <a:gd name="T32" fmla="*/ 155 w 156"/>
                <a:gd name="T33" fmla="*/ 184 h 445"/>
                <a:gd name="T34" fmla="*/ 145 w 156"/>
                <a:gd name="T35" fmla="*/ 197 h 445"/>
                <a:gd name="T36" fmla="*/ 145 w 156"/>
                <a:gd name="T37" fmla="*/ 200 h 445"/>
                <a:gd name="T38" fmla="*/ 146 w 156"/>
                <a:gd name="T39" fmla="*/ 251 h 445"/>
                <a:gd name="T40" fmla="*/ 145 w 156"/>
                <a:gd name="T41" fmla="*/ 262 h 445"/>
                <a:gd name="T42" fmla="*/ 155 w 156"/>
                <a:gd name="T43" fmla="*/ 251 h 445"/>
                <a:gd name="T44" fmla="*/ 155 w 156"/>
                <a:gd name="T45" fmla="*/ 249 h 445"/>
                <a:gd name="T46" fmla="*/ 156 w 156"/>
                <a:gd name="T47" fmla="*/ 229 h 445"/>
                <a:gd name="T48" fmla="*/ 149 w 156"/>
                <a:gd name="T49" fmla="*/ 115 h 445"/>
                <a:gd name="T50" fmla="*/ 127 w 156"/>
                <a:gd name="T51" fmla="*/ 0 h 445"/>
                <a:gd name="T52" fmla="*/ 132 w 156"/>
                <a:gd name="T53" fmla="*/ 19 h 445"/>
                <a:gd name="T54" fmla="*/ 132 w 156"/>
                <a:gd name="T55" fmla="*/ 20 h 445"/>
                <a:gd name="T56" fmla="*/ 141 w 156"/>
                <a:gd name="T57" fmla="*/ 90 h 445"/>
                <a:gd name="T58" fmla="*/ 145 w 156"/>
                <a:gd name="T59" fmla="*/ 84 h 445"/>
                <a:gd name="T60" fmla="*/ 149 w 156"/>
                <a:gd name="T61" fmla="*/ 115 h 445"/>
                <a:gd name="T62" fmla="*/ 137 w 156"/>
                <a:gd name="T63" fmla="*/ 38 h 445"/>
                <a:gd name="T64" fmla="*/ 136 w 156"/>
                <a:gd name="T65" fmla="*/ 37 h 445"/>
                <a:gd name="T66" fmla="*/ 136 w 156"/>
                <a:gd name="T67" fmla="*/ 37 h 445"/>
                <a:gd name="T68" fmla="*/ 127 w 156"/>
                <a:gd name="T6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445">
                  <a:moveTo>
                    <a:pt x="151" y="329"/>
                  </a:moveTo>
                  <a:cubicBezTo>
                    <a:pt x="150" y="338"/>
                    <a:pt x="149" y="346"/>
                    <a:pt x="148" y="353"/>
                  </a:cubicBezTo>
                  <a:cubicBezTo>
                    <a:pt x="136" y="366"/>
                    <a:pt x="122" y="378"/>
                    <a:pt x="107" y="388"/>
                  </a:cubicBezTo>
                  <a:cubicBezTo>
                    <a:pt x="97" y="404"/>
                    <a:pt x="84" y="418"/>
                    <a:pt x="68" y="432"/>
                  </a:cubicBezTo>
                  <a:cubicBezTo>
                    <a:pt x="65" y="430"/>
                    <a:pt x="62" y="428"/>
                    <a:pt x="59" y="426"/>
                  </a:cubicBezTo>
                  <a:cubicBezTo>
                    <a:pt x="62" y="432"/>
                    <a:pt x="66" y="437"/>
                    <a:pt x="70" y="444"/>
                  </a:cubicBezTo>
                  <a:cubicBezTo>
                    <a:pt x="68" y="444"/>
                    <a:pt x="67" y="445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54" y="444"/>
                    <a:pt x="21" y="406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21" y="406"/>
                    <a:pt x="54" y="444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80" y="445"/>
                    <a:pt x="125" y="392"/>
                    <a:pt x="142" y="368"/>
                  </a:cubicBezTo>
                  <a:cubicBezTo>
                    <a:pt x="142" y="368"/>
                    <a:pt x="142" y="367"/>
                    <a:pt x="142" y="367"/>
                  </a:cubicBezTo>
                  <a:cubicBezTo>
                    <a:pt x="147" y="360"/>
                    <a:pt x="150" y="346"/>
                    <a:pt x="151" y="329"/>
                  </a:cubicBezTo>
                  <a:moveTo>
                    <a:pt x="149" y="115"/>
                  </a:moveTo>
                  <a:cubicBezTo>
                    <a:pt x="152" y="138"/>
                    <a:pt x="154" y="161"/>
                    <a:pt x="155" y="184"/>
                  </a:cubicBezTo>
                  <a:cubicBezTo>
                    <a:pt x="152" y="188"/>
                    <a:pt x="149" y="193"/>
                    <a:pt x="145" y="197"/>
                  </a:cubicBezTo>
                  <a:cubicBezTo>
                    <a:pt x="145" y="198"/>
                    <a:pt x="145" y="199"/>
                    <a:pt x="145" y="200"/>
                  </a:cubicBezTo>
                  <a:cubicBezTo>
                    <a:pt x="145" y="217"/>
                    <a:pt x="146" y="234"/>
                    <a:pt x="146" y="251"/>
                  </a:cubicBezTo>
                  <a:cubicBezTo>
                    <a:pt x="146" y="255"/>
                    <a:pt x="146" y="259"/>
                    <a:pt x="145" y="262"/>
                  </a:cubicBezTo>
                  <a:cubicBezTo>
                    <a:pt x="149" y="259"/>
                    <a:pt x="152" y="255"/>
                    <a:pt x="155" y="251"/>
                  </a:cubicBezTo>
                  <a:cubicBezTo>
                    <a:pt x="155" y="250"/>
                    <a:pt x="155" y="250"/>
                    <a:pt x="155" y="249"/>
                  </a:cubicBezTo>
                  <a:cubicBezTo>
                    <a:pt x="156" y="243"/>
                    <a:pt x="156" y="236"/>
                    <a:pt x="156" y="229"/>
                  </a:cubicBezTo>
                  <a:cubicBezTo>
                    <a:pt x="156" y="191"/>
                    <a:pt x="154" y="153"/>
                    <a:pt x="149" y="115"/>
                  </a:cubicBezTo>
                  <a:moveTo>
                    <a:pt x="127" y="0"/>
                  </a:moveTo>
                  <a:cubicBezTo>
                    <a:pt x="129" y="6"/>
                    <a:pt x="131" y="1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6" y="42"/>
                    <a:pt x="139" y="66"/>
                    <a:pt x="141" y="90"/>
                  </a:cubicBezTo>
                  <a:cubicBezTo>
                    <a:pt x="142" y="88"/>
                    <a:pt x="144" y="86"/>
                    <a:pt x="145" y="84"/>
                  </a:cubicBezTo>
                  <a:cubicBezTo>
                    <a:pt x="147" y="95"/>
                    <a:pt x="148" y="105"/>
                    <a:pt x="149" y="115"/>
                  </a:cubicBezTo>
                  <a:cubicBezTo>
                    <a:pt x="146" y="89"/>
                    <a:pt x="142" y="63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4" y="24"/>
                    <a:pt x="131" y="12"/>
                    <a:pt x="127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xmlns="" id="{1E23948E-A0C3-402C-B09B-1434F1CA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4054475"/>
              <a:ext cx="34925" cy="127000"/>
            </a:xfrm>
            <a:custGeom>
              <a:avLst/>
              <a:gdLst>
                <a:gd name="T0" fmla="*/ 0 w 7"/>
                <a:gd name="T1" fmla="*/ 0 h 26"/>
                <a:gd name="T2" fmla="*/ 7 w 7"/>
                <a:gd name="T3" fmla="*/ 26 h 26"/>
                <a:gd name="T4" fmla="*/ 7 w 7"/>
                <a:gd name="T5" fmla="*/ 25 h 26"/>
                <a:gd name="T6" fmla="*/ 2 w 7"/>
                <a:gd name="T7" fmla="*/ 6 h 26"/>
                <a:gd name="T8" fmla="*/ 0 w 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cubicBezTo>
                    <a:pt x="3" y="8"/>
                    <a:pt x="5" y="1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19"/>
                    <a:pt x="4" y="12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xmlns="" id="{10683236-797E-4209-B149-574AD23C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6" y="4495800"/>
              <a:ext cx="69850" cy="554038"/>
            </a:xfrm>
            <a:custGeom>
              <a:avLst/>
              <a:gdLst>
                <a:gd name="T0" fmla="*/ 4 w 14"/>
                <a:gd name="T1" fmla="*/ 0 h 113"/>
                <a:gd name="T2" fmla="*/ 0 w 14"/>
                <a:gd name="T3" fmla="*/ 6 h 113"/>
                <a:gd name="T4" fmla="*/ 4 w 14"/>
                <a:gd name="T5" fmla="*/ 113 h 113"/>
                <a:gd name="T6" fmla="*/ 14 w 14"/>
                <a:gd name="T7" fmla="*/ 100 h 113"/>
                <a:gd name="T8" fmla="*/ 8 w 14"/>
                <a:gd name="T9" fmla="*/ 31 h 113"/>
                <a:gd name="T10" fmla="*/ 8 w 14"/>
                <a:gd name="T11" fmla="*/ 31 h 113"/>
                <a:gd name="T12" fmla="*/ 8 w 14"/>
                <a:gd name="T13" fmla="*/ 31 h 113"/>
                <a:gd name="T14" fmla="*/ 4 w 14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3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2" y="44"/>
                    <a:pt x="3" y="82"/>
                    <a:pt x="4" y="113"/>
                  </a:cubicBezTo>
                  <a:cubicBezTo>
                    <a:pt x="8" y="109"/>
                    <a:pt x="11" y="104"/>
                    <a:pt x="14" y="100"/>
                  </a:cubicBezTo>
                  <a:cubicBezTo>
                    <a:pt x="13" y="77"/>
                    <a:pt x="11" y="54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1"/>
                    <a:pt x="6" y="11"/>
                    <a:pt x="4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xmlns="" id="{4ADB8FC3-8F6D-442C-9409-675B53E7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5313363"/>
              <a:ext cx="239713" cy="671513"/>
            </a:xfrm>
            <a:custGeom>
              <a:avLst/>
              <a:gdLst>
                <a:gd name="T0" fmla="*/ 48 w 48"/>
                <a:gd name="T1" fmla="*/ 0 h 137"/>
                <a:gd name="T2" fmla="*/ 38 w 48"/>
                <a:gd name="T3" fmla="*/ 11 h 137"/>
                <a:gd name="T4" fmla="*/ 0 w 48"/>
                <a:gd name="T5" fmla="*/ 137 h 137"/>
                <a:gd name="T6" fmla="*/ 41 w 48"/>
                <a:gd name="T7" fmla="*/ 102 h 137"/>
                <a:gd name="T8" fmla="*/ 44 w 48"/>
                <a:gd name="T9" fmla="*/ 78 h 137"/>
                <a:gd name="T10" fmla="*/ 48 w 4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7">
                  <a:moveTo>
                    <a:pt x="48" y="0"/>
                  </a:moveTo>
                  <a:cubicBezTo>
                    <a:pt x="45" y="4"/>
                    <a:pt x="42" y="8"/>
                    <a:pt x="38" y="11"/>
                  </a:cubicBezTo>
                  <a:cubicBezTo>
                    <a:pt x="37" y="60"/>
                    <a:pt x="26" y="101"/>
                    <a:pt x="0" y="137"/>
                  </a:cubicBezTo>
                  <a:cubicBezTo>
                    <a:pt x="15" y="127"/>
                    <a:pt x="29" y="115"/>
                    <a:pt x="41" y="102"/>
                  </a:cubicBezTo>
                  <a:cubicBezTo>
                    <a:pt x="42" y="95"/>
                    <a:pt x="43" y="87"/>
                    <a:pt x="44" y="78"/>
                  </a:cubicBezTo>
                  <a:cubicBezTo>
                    <a:pt x="47" y="53"/>
                    <a:pt x="48" y="22"/>
                    <a:pt x="48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xmlns="" id="{DDB4706D-8180-486D-9AB4-7B78476E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3068638"/>
              <a:ext cx="698500" cy="577850"/>
            </a:xfrm>
            <a:custGeom>
              <a:avLst/>
              <a:gdLst>
                <a:gd name="T0" fmla="*/ 1 w 140"/>
                <a:gd name="T1" fmla="*/ 20 h 118"/>
                <a:gd name="T2" fmla="*/ 46 w 140"/>
                <a:gd name="T3" fmla="*/ 116 h 118"/>
                <a:gd name="T4" fmla="*/ 84 w 140"/>
                <a:gd name="T5" fmla="*/ 118 h 118"/>
                <a:gd name="T6" fmla="*/ 139 w 140"/>
                <a:gd name="T7" fmla="*/ 27 h 118"/>
                <a:gd name="T8" fmla="*/ 1 w 140"/>
                <a:gd name="T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18">
                  <a:moveTo>
                    <a:pt x="1" y="20"/>
                  </a:moveTo>
                  <a:cubicBezTo>
                    <a:pt x="0" y="56"/>
                    <a:pt x="33" y="97"/>
                    <a:pt x="46" y="116"/>
                  </a:cubicBezTo>
                  <a:cubicBezTo>
                    <a:pt x="60" y="117"/>
                    <a:pt x="75" y="116"/>
                    <a:pt x="84" y="118"/>
                  </a:cubicBezTo>
                  <a:cubicBezTo>
                    <a:pt x="109" y="87"/>
                    <a:pt x="138" y="46"/>
                    <a:pt x="139" y="27"/>
                  </a:cubicBezTo>
                  <a:cubicBezTo>
                    <a:pt x="140" y="10"/>
                    <a:pt x="2" y="0"/>
                    <a:pt x="1" y="2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xmlns="" id="{2E5F89C7-23AE-472E-8E6B-34C9D437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3641725"/>
              <a:ext cx="119063" cy="500063"/>
            </a:xfrm>
            <a:custGeom>
              <a:avLst/>
              <a:gdLst>
                <a:gd name="T0" fmla="*/ 21 w 24"/>
                <a:gd name="T1" fmla="*/ 0 h 102"/>
                <a:gd name="T2" fmla="*/ 0 w 24"/>
                <a:gd name="T3" fmla="*/ 102 h 102"/>
                <a:gd name="T4" fmla="*/ 7 w 24"/>
                <a:gd name="T5" fmla="*/ 99 h 102"/>
                <a:gd name="T6" fmla="*/ 24 w 24"/>
                <a:gd name="T7" fmla="*/ 0 h 102"/>
                <a:gd name="T8" fmla="*/ 21 w 24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2">
                  <a:moveTo>
                    <a:pt x="21" y="0"/>
                  </a:moveTo>
                  <a:cubicBezTo>
                    <a:pt x="8" y="31"/>
                    <a:pt x="0" y="68"/>
                    <a:pt x="0" y="102"/>
                  </a:cubicBezTo>
                  <a:cubicBezTo>
                    <a:pt x="3" y="101"/>
                    <a:pt x="5" y="100"/>
                    <a:pt x="7" y="99"/>
                  </a:cubicBezTo>
                  <a:cubicBezTo>
                    <a:pt x="12" y="66"/>
                    <a:pt x="15" y="32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xmlns="" id="{93057A1D-86C6-4F22-9C59-0BF5D725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4127500"/>
              <a:ext cx="34925" cy="98425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3 h 20"/>
                <a:gd name="T4" fmla="*/ 1 w 7"/>
                <a:gd name="T5" fmla="*/ 19 h 20"/>
                <a:gd name="T6" fmla="*/ 2 w 7"/>
                <a:gd name="T7" fmla="*/ 20 h 20"/>
                <a:gd name="T8" fmla="*/ 4 w 7"/>
                <a:gd name="T9" fmla="*/ 19 h 20"/>
                <a:gd name="T10" fmla="*/ 7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9"/>
                    <a:pt x="1" y="14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19"/>
                    <a:pt x="4" y="19"/>
                  </a:cubicBezTo>
                  <a:cubicBezTo>
                    <a:pt x="5" y="13"/>
                    <a:pt x="6" y="6"/>
                    <a:pt x="7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xmlns="" id="{4B182884-F6AA-40DA-8738-C11A03FE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3617913"/>
              <a:ext cx="25400" cy="2381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4" y="1"/>
                    <a:pt x="5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xmlns="" id="{E935203A-4657-4801-9E7D-CD7DFC7A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3646488"/>
              <a:ext cx="84138" cy="284163"/>
            </a:xfrm>
            <a:custGeom>
              <a:avLst/>
              <a:gdLst>
                <a:gd name="T0" fmla="*/ 0 w 17"/>
                <a:gd name="T1" fmla="*/ 0 h 58"/>
                <a:gd name="T2" fmla="*/ 10 w 17"/>
                <a:gd name="T3" fmla="*/ 41 h 58"/>
                <a:gd name="T4" fmla="*/ 12 w 17"/>
                <a:gd name="T5" fmla="*/ 58 h 58"/>
                <a:gd name="T6" fmla="*/ 17 w 17"/>
                <a:gd name="T7" fmla="*/ 53 h 58"/>
                <a:gd name="T8" fmla="*/ 16 w 17"/>
                <a:gd name="T9" fmla="*/ 43 h 58"/>
                <a:gd name="T10" fmla="*/ 5 w 17"/>
                <a:gd name="T11" fmla="*/ 0 h 58"/>
                <a:gd name="T12" fmla="*/ 5 w 17"/>
                <a:gd name="T13" fmla="*/ 0 h 58"/>
                <a:gd name="T14" fmla="*/ 0 w 1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8">
                  <a:moveTo>
                    <a:pt x="0" y="0"/>
                  </a:moveTo>
                  <a:cubicBezTo>
                    <a:pt x="4" y="13"/>
                    <a:pt x="8" y="27"/>
                    <a:pt x="10" y="41"/>
                  </a:cubicBezTo>
                  <a:cubicBezTo>
                    <a:pt x="11" y="46"/>
                    <a:pt x="12" y="52"/>
                    <a:pt x="12" y="58"/>
                  </a:cubicBezTo>
                  <a:cubicBezTo>
                    <a:pt x="14" y="56"/>
                    <a:pt x="16" y="55"/>
                    <a:pt x="17" y="53"/>
                  </a:cubicBezTo>
                  <a:cubicBezTo>
                    <a:pt x="17" y="50"/>
                    <a:pt x="16" y="47"/>
                    <a:pt x="16" y="43"/>
                  </a:cubicBezTo>
                  <a:cubicBezTo>
                    <a:pt x="13" y="30"/>
                    <a:pt x="11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xmlns="" id="{00EF174A-1EA9-4033-96FD-20F2480E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1" y="3906838"/>
              <a:ext cx="44450" cy="211138"/>
            </a:xfrm>
            <a:custGeom>
              <a:avLst/>
              <a:gdLst>
                <a:gd name="T0" fmla="*/ 5 w 9"/>
                <a:gd name="T1" fmla="*/ 0 h 43"/>
                <a:gd name="T2" fmla="*/ 0 w 9"/>
                <a:gd name="T3" fmla="*/ 5 h 43"/>
                <a:gd name="T4" fmla="*/ 5 w 9"/>
                <a:gd name="T5" fmla="*/ 43 h 43"/>
                <a:gd name="T6" fmla="*/ 5 w 9"/>
                <a:gd name="T7" fmla="*/ 43 h 43"/>
                <a:gd name="T8" fmla="*/ 7 w 9"/>
                <a:gd name="T9" fmla="*/ 41 h 43"/>
                <a:gd name="T10" fmla="*/ 5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18"/>
                    <a:pt x="2" y="30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3"/>
                    <a:pt x="7" y="42"/>
                    <a:pt x="7" y="41"/>
                  </a:cubicBezTo>
                  <a:cubicBezTo>
                    <a:pt x="9" y="28"/>
                    <a:pt x="7" y="14"/>
                    <a:pt x="5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xmlns="" id="{ACEC8DA5-9F70-47FE-A7E8-AE05F370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598863"/>
              <a:ext cx="30163" cy="47625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1 h 10"/>
                <a:gd name="T4" fmla="*/ 1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1 w 6"/>
                <a:gd name="T11" fmla="*/ 0 h 10"/>
                <a:gd name="T12" fmla="*/ 1 w 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xmlns="" id="{F7A4D9C7-FBC7-43C9-A348-980FE566F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554538"/>
              <a:ext cx="65088" cy="676275"/>
            </a:xfrm>
            <a:custGeom>
              <a:avLst/>
              <a:gdLst>
                <a:gd name="T0" fmla="*/ 10 w 13"/>
                <a:gd name="T1" fmla="*/ 14 h 138"/>
                <a:gd name="T2" fmla="*/ 10 w 13"/>
                <a:gd name="T3" fmla="*/ 15 h 138"/>
                <a:gd name="T4" fmla="*/ 0 w 13"/>
                <a:gd name="T5" fmla="*/ 138 h 138"/>
                <a:gd name="T6" fmla="*/ 0 w 13"/>
                <a:gd name="T7" fmla="*/ 138 h 138"/>
                <a:gd name="T8" fmla="*/ 0 w 13"/>
                <a:gd name="T9" fmla="*/ 138 h 138"/>
                <a:gd name="T10" fmla="*/ 0 w 13"/>
                <a:gd name="T11" fmla="*/ 138 h 138"/>
                <a:gd name="T12" fmla="*/ 10 w 13"/>
                <a:gd name="T13" fmla="*/ 15 h 138"/>
                <a:gd name="T14" fmla="*/ 10 w 13"/>
                <a:gd name="T15" fmla="*/ 14 h 138"/>
                <a:gd name="T16" fmla="*/ 10 w 13"/>
                <a:gd name="T17" fmla="*/ 14 h 138"/>
                <a:gd name="T18" fmla="*/ 10 w 13"/>
                <a:gd name="T19" fmla="*/ 14 h 138"/>
                <a:gd name="T20" fmla="*/ 10 w 13"/>
                <a:gd name="T21" fmla="*/ 14 h 138"/>
                <a:gd name="T22" fmla="*/ 10 w 13"/>
                <a:gd name="T23" fmla="*/ 14 h 138"/>
                <a:gd name="T24" fmla="*/ 10 w 13"/>
                <a:gd name="T25" fmla="*/ 14 h 138"/>
                <a:gd name="T26" fmla="*/ 11 w 13"/>
                <a:gd name="T27" fmla="*/ 12 h 138"/>
                <a:gd name="T28" fmla="*/ 10 w 13"/>
                <a:gd name="T29" fmla="*/ 14 h 138"/>
                <a:gd name="T30" fmla="*/ 11 w 13"/>
                <a:gd name="T31" fmla="*/ 13 h 138"/>
                <a:gd name="T32" fmla="*/ 11 w 13"/>
                <a:gd name="T33" fmla="*/ 13 h 138"/>
                <a:gd name="T34" fmla="*/ 11 w 13"/>
                <a:gd name="T35" fmla="*/ 13 h 138"/>
                <a:gd name="T36" fmla="*/ 11 w 13"/>
                <a:gd name="T37" fmla="*/ 13 h 138"/>
                <a:gd name="T38" fmla="*/ 11 w 13"/>
                <a:gd name="T39" fmla="*/ 12 h 138"/>
                <a:gd name="T40" fmla="*/ 11 w 13"/>
                <a:gd name="T41" fmla="*/ 12 h 138"/>
                <a:gd name="T42" fmla="*/ 11 w 13"/>
                <a:gd name="T43" fmla="*/ 10 h 138"/>
                <a:gd name="T44" fmla="*/ 11 w 13"/>
                <a:gd name="T45" fmla="*/ 12 h 138"/>
                <a:gd name="T46" fmla="*/ 11 w 13"/>
                <a:gd name="T47" fmla="*/ 10 h 138"/>
                <a:gd name="T48" fmla="*/ 11 w 13"/>
                <a:gd name="T49" fmla="*/ 8 h 138"/>
                <a:gd name="T50" fmla="*/ 11 w 13"/>
                <a:gd name="T51" fmla="*/ 10 h 138"/>
                <a:gd name="T52" fmla="*/ 11 w 13"/>
                <a:gd name="T53" fmla="*/ 8 h 138"/>
                <a:gd name="T54" fmla="*/ 12 w 13"/>
                <a:gd name="T55" fmla="*/ 8 h 138"/>
                <a:gd name="T56" fmla="*/ 11 w 13"/>
                <a:gd name="T57" fmla="*/ 8 h 138"/>
                <a:gd name="T58" fmla="*/ 12 w 13"/>
                <a:gd name="T59" fmla="*/ 8 h 138"/>
                <a:gd name="T60" fmla="*/ 12 w 13"/>
                <a:gd name="T61" fmla="*/ 7 h 138"/>
                <a:gd name="T62" fmla="*/ 12 w 13"/>
                <a:gd name="T63" fmla="*/ 7 h 138"/>
                <a:gd name="T64" fmla="*/ 12 w 13"/>
                <a:gd name="T65" fmla="*/ 7 h 138"/>
                <a:gd name="T66" fmla="*/ 12 w 13"/>
                <a:gd name="T67" fmla="*/ 6 h 138"/>
                <a:gd name="T68" fmla="*/ 12 w 13"/>
                <a:gd name="T69" fmla="*/ 7 h 138"/>
                <a:gd name="T70" fmla="*/ 12 w 13"/>
                <a:gd name="T71" fmla="*/ 6 h 138"/>
                <a:gd name="T72" fmla="*/ 12 w 13"/>
                <a:gd name="T73" fmla="*/ 5 h 138"/>
                <a:gd name="T74" fmla="*/ 12 w 13"/>
                <a:gd name="T75" fmla="*/ 6 h 138"/>
                <a:gd name="T76" fmla="*/ 12 w 13"/>
                <a:gd name="T77" fmla="*/ 5 h 138"/>
                <a:gd name="T78" fmla="*/ 12 w 13"/>
                <a:gd name="T79" fmla="*/ 4 h 138"/>
                <a:gd name="T80" fmla="*/ 12 w 13"/>
                <a:gd name="T81" fmla="*/ 5 h 138"/>
                <a:gd name="T82" fmla="*/ 12 w 13"/>
                <a:gd name="T83" fmla="*/ 4 h 138"/>
                <a:gd name="T84" fmla="*/ 12 w 13"/>
                <a:gd name="T85" fmla="*/ 3 h 138"/>
                <a:gd name="T86" fmla="*/ 12 w 13"/>
                <a:gd name="T87" fmla="*/ 4 h 138"/>
                <a:gd name="T88" fmla="*/ 12 w 13"/>
                <a:gd name="T89" fmla="*/ 3 h 138"/>
                <a:gd name="T90" fmla="*/ 12 w 13"/>
                <a:gd name="T91" fmla="*/ 2 h 138"/>
                <a:gd name="T92" fmla="*/ 12 w 13"/>
                <a:gd name="T93" fmla="*/ 3 h 138"/>
                <a:gd name="T94" fmla="*/ 12 w 13"/>
                <a:gd name="T95" fmla="*/ 2 h 138"/>
                <a:gd name="T96" fmla="*/ 13 w 13"/>
                <a:gd name="T97" fmla="*/ 2 h 138"/>
                <a:gd name="T98" fmla="*/ 12 w 13"/>
                <a:gd name="T99" fmla="*/ 2 h 138"/>
                <a:gd name="T100" fmla="*/ 13 w 13"/>
                <a:gd name="T101" fmla="*/ 2 h 138"/>
                <a:gd name="T102" fmla="*/ 13 w 13"/>
                <a:gd name="T103" fmla="*/ 1 h 138"/>
                <a:gd name="T104" fmla="*/ 13 w 13"/>
                <a:gd name="T105" fmla="*/ 1 h 138"/>
                <a:gd name="T106" fmla="*/ 13 w 13"/>
                <a:gd name="T107" fmla="*/ 1 h 138"/>
                <a:gd name="T108" fmla="*/ 13 w 13"/>
                <a:gd name="T109" fmla="*/ 0 h 138"/>
                <a:gd name="T110" fmla="*/ 13 w 13"/>
                <a:gd name="T111" fmla="*/ 0 h 138"/>
                <a:gd name="T112" fmla="*/ 13 w 13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" h="138">
                  <a:moveTo>
                    <a:pt x="10" y="14"/>
                  </a:moveTo>
                  <a:cubicBezTo>
                    <a:pt x="10" y="14"/>
                    <a:pt x="10" y="14"/>
                    <a:pt x="10" y="15"/>
                  </a:cubicBezTo>
                  <a:cubicBezTo>
                    <a:pt x="4" y="56"/>
                    <a:pt x="0" y="97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97"/>
                    <a:pt x="4" y="5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1" y="12"/>
                  </a:moveTo>
                  <a:cubicBezTo>
                    <a:pt x="11" y="13"/>
                    <a:pt x="11" y="13"/>
                    <a:pt x="10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1" y="10"/>
                  </a:moveTo>
                  <a:cubicBezTo>
                    <a:pt x="11" y="11"/>
                    <a:pt x="11" y="11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moveTo>
                    <a:pt x="11" y="8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8"/>
                  </a:cubicBezTo>
                  <a:moveTo>
                    <a:pt x="12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5"/>
                  </a:moveTo>
                  <a:cubicBezTo>
                    <a:pt x="12" y="5"/>
                    <a:pt x="12" y="5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3"/>
                  </a:move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moveTo>
                    <a:pt x="13" y="2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xmlns="" id="{AF5816B1-C229-4ED1-8F03-2383CF862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3867150"/>
              <a:ext cx="200025" cy="755650"/>
            </a:xfrm>
            <a:custGeom>
              <a:avLst/>
              <a:gdLst>
                <a:gd name="T0" fmla="*/ 1 w 40"/>
                <a:gd name="T1" fmla="*/ 153 h 154"/>
                <a:gd name="T2" fmla="*/ 0 w 40"/>
                <a:gd name="T3" fmla="*/ 154 h 154"/>
                <a:gd name="T4" fmla="*/ 0 w 40"/>
                <a:gd name="T5" fmla="*/ 154 h 154"/>
                <a:gd name="T6" fmla="*/ 0 w 40"/>
                <a:gd name="T7" fmla="*/ 154 h 154"/>
                <a:gd name="T8" fmla="*/ 1 w 40"/>
                <a:gd name="T9" fmla="*/ 153 h 154"/>
                <a:gd name="T10" fmla="*/ 1 w 40"/>
                <a:gd name="T11" fmla="*/ 153 h 154"/>
                <a:gd name="T12" fmla="*/ 1 w 40"/>
                <a:gd name="T13" fmla="*/ 153 h 154"/>
                <a:gd name="T14" fmla="*/ 1 w 40"/>
                <a:gd name="T15" fmla="*/ 153 h 154"/>
                <a:gd name="T16" fmla="*/ 1 w 40"/>
                <a:gd name="T17" fmla="*/ 153 h 154"/>
                <a:gd name="T18" fmla="*/ 1 w 40"/>
                <a:gd name="T19" fmla="*/ 153 h 154"/>
                <a:gd name="T20" fmla="*/ 1 w 40"/>
                <a:gd name="T21" fmla="*/ 153 h 154"/>
                <a:gd name="T22" fmla="*/ 40 w 40"/>
                <a:gd name="T23" fmla="*/ 0 h 154"/>
                <a:gd name="T24" fmla="*/ 3 w 40"/>
                <a:gd name="T25" fmla="*/ 140 h 154"/>
                <a:gd name="T26" fmla="*/ 3 w 40"/>
                <a:gd name="T27" fmla="*/ 140 h 154"/>
                <a:gd name="T28" fmla="*/ 3 w 40"/>
                <a:gd name="T29" fmla="*/ 141 h 154"/>
                <a:gd name="T30" fmla="*/ 3 w 40"/>
                <a:gd name="T31" fmla="*/ 141 h 154"/>
                <a:gd name="T32" fmla="*/ 3 w 40"/>
                <a:gd name="T33" fmla="*/ 142 h 154"/>
                <a:gd name="T34" fmla="*/ 2 w 40"/>
                <a:gd name="T35" fmla="*/ 142 h 154"/>
                <a:gd name="T36" fmla="*/ 2 w 40"/>
                <a:gd name="T37" fmla="*/ 142 h 154"/>
                <a:gd name="T38" fmla="*/ 2 w 40"/>
                <a:gd name="T39" fmla="*/ 143 h 154"/>
                <a:gd name="T40" fmla="*/ 2 w 40"/>
                <a:gd name="T41" fmla="*/ 143 h 154"/>
                <a:gd name="T42" fmla="*/ 2 w 40"/>
                <a:gd name="T43" fmla="*/ 144 h 154"/>
                <a:gd name="T44" fmla="*/ 2 w 40"/>
                <a:gd name="T45" fmla="*/ 144 h 154"/>
                <a:gd name="T46" fmla="*/ 2 w 40"/>
                <a:gd name="T47" fmla="*/ 145 h 154"/>
                <a:gd name="T48" fmla="*/ 2 w 40"/>
                <a:gd name="T49" fmla="*/ 145 h 154"/>
                <a:gd name="T50" fmla="*/ 2 w 40"/>
                <a:gd name="T51" fmla="*/ 146 h 154"/>
                <a:gd name="T52" fmla="*/ 2 w 40"/>
                <a:gd name="T53" fmla="*/ 146 h 154"/>
                <a:gd name="T54" fmla="*/ 2 w 40"/>
                <a:gd name="T55" fmla="*/ 147 h 154"/>
                <a:gd name="T56" fmla="*/ 2 w 40"/>
                <a:gd name="T57" fmla="*/ 147 h 154"/>
                <a:gd name="T58" fmla="*/ 2 w 40"/>
                <a:gd name="T59" fmla="*/ 147 h 154"/>
                <a:gd name="T60" fmla="*/ 2 w 40"/>
                <a:gd name="T61" fmla="*/ 148 h 154"/>
                <a:gd name="T62" fmla="*/ 1 w 40"/>
                <a:gd name="T63" fmla="*/ 148 h 154"/>
                <a:gd name="T64" fmla="*/ 1 w 40"/>
                <a:gd name="T65" fmla="*/ 148 h 154"/>
                <a:gd name="T66" fmla="*/ 1 w 40"/>
                <a:gd name="T67" fmla="*/ 150 h 154"/>
                <a:gd name="T68" fmla="*/ 1 w 40"/>
                <a:gd name="T69" fmla="*/ 150 h 154"/>
                <a:gd name="T70" fmla="*/ 1 w 40"/>
                <a:gd name="T71" fmla="*/ 152 h 154"/>
                <a:gd name="T72" fmla="*/ 1 w 40"/>
                <a:gd name="T73" fmla="*/ 152 h 154"/>
                <a:gd name="T74" fmla="*/ 1 w 40"/>
                <a:gd name="T75" fmla="*/ 152 h 154"/>
                <a:gd name="T76" fmla="*/ 1 w 40"/>
                <a:gd name="T77" fmla="*/ 152 h 154"/>
                <a:gd name="T78" fmla="*/ 1 w 40"/>
                <a:gd name="T79" fmla="*/ 152 h 154"/>
                <a:gd name="T80" fmla="*/ 1 w 40"/>
                <a:gd name="T81" fmla="*/ 152 h 154"/>
                <a:gd name="T82" fmla="*/ 1 w 40"/>
                <a:gd name="T83" fmla="*/ 151 h 154"/>
                <a:gd name="T84" fmla="*/ 1 w 40"/>
                <a:gd name="T85" fmla="*/ 149 h 154"/>
                <a:gd name="T86" fmla="*/ 1 w 40"/>
                <a:gd name="T87" fmla="*/ 149 h 154"/>
                <a:gd name="T88" fmla="*/ 1 w 40"/>
                <a:gd name="T89" fmla="*/ 149 h 154"/>
                <a:gd name="T90" fmla="*/ 1 w 40"/>
                <a:gd name="T91" fmla="*/ 148 h 154"/>
                <a:gd name="T92" fmla="*/ 1 w 40"/>
                <a:gd name="T93" fmla="*/ 148 h 154"/>
                <a:gd name="T94" fmla="*/ 2 w 40"/>
                <a:gd name="T95" fmla="*/ 148 h 154"/>
                <a:gd name="T96" fmla="*/ 2 w 40"/>
                <a:gd name="T97" fmla="*/ 147 h 154"/>
                <a:gd name="T98" fmla="*/ 40 w 40"/>
                <a:gd name="T99" fmla="*/ 0 h 154"/>
                <a:gd name="T100" fmla="*/ 40 w 40"/>
                <a:gd name="T10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154">
                  <a:moveTo>
                    <a:pt x="1" y="153"/>
                  </a:moveTo>
                  <a:cubicBezTo>
                    <a:pt x="1" y="154"/>
                    <a:pt x="1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1" y="154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1" y="153"/>
                  </a:move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40" y="0"/>
                  </a:moveTo>
                  <a:cubicBezTo>
                    <a:pt x="24" y="46"/>
                    <a:pt x="11" y="93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4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1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1"/>
                    <a:pt x="1" y="151"/>
                  </a:cubicBezTo>
                  <a:cubicBezTo>
                    <a:pt x="1" y="151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2" y="148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0" y="98"/>
                    <a:pt x="23" y="48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xmlns="" id="{709AF4A3-2C53-45C5-A8EE-2B5C8CD22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4587875"/>
              <a:ext cx="11113" cy="34925"/>
            </a:xfrm>
            <a:custGeom>
              <a:avLst/>
              <a:gdLst>
                <a:gd name="T0" fmla="*/ 1 w 2"/>
                <a:gd name="T1" fmla="*/ 6 h 7"/>
                <a:gd name="T2" fmla="*/ 0 w 2"/>
                <a:gd name="T3" fmla="*/ 7 h 7"/>
                <a:gd name="T4" fmla="*/ 0 w 2"/>
                <a:gd name="T5" fmla="*/ 7 h 7"/>
                <a:gd name="T6" fmla="*/ 0 w 2"/>
                <a:gd name="T7" fmla="*/ 7 h 7"/>
                <a:gd name="T8" fmla="*/ 0 w 2"/>
                <a:gd name="T9" fmla="*/ 7 h 7"/>
                <a:gd name="T10" fmla="*/ 1 w 2"/>
                <a:gd name="T11" fmla="*/ 6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6 h 7"/>
                <a:gd name="T18" fmla="*/ 1 w 2"/>
                <a:gd name="T19" fmla="*/ 6 h 7"/>
                <a:gd name="T20" fmla="*/ 1 w 2"/>
                <a:gd name="T21" fmla="*/ 5 h 7"/>
                <a:gd name="T22" fmla="*/ 1 w 2"/>
                <a:gd name="T23" fmla="*/ 5 h 7"/>
                <a:gd name="T24" fmla="*/ 1 w 2"/>
                <a:gd name="T25" fmla="*/ 6 h 7"/>
                <a:gd name="T26" fmla="*/ 1 w 2"/>
                <a:gd name="T27" fmla="*/ 6 h 7"/>
                <a:gd name="T28" fmla="*/ 1 w 2"/>
                <a:gd name="T29" fmla="*/ 5 h 7"/>
                <a:gd name="T30" fmla="*/ 1 w 2"/>
                <a:gd name="T31" fmla="*/ 5 h 7"/>
                <a:gd name="T32" fmla="*/ 1 w 2"/>
                <a:gd name="T33" fmla="*/ 5 h 7"/>
                <a:gd name="T34" fmla="*/ 1 w 2"/>
                <a:gd name="T35" fmla="*/ 5 h 7"/>
                <a:gd name="T36" fmla="*/ 1 w 2"/>
                <a:gd name="T37" fmla="*/ 2 h 7"/>
                <a:gd name="T38" fmla="*/ 1 w 2"/>
                <a:gd name="T39" fmla="*/ 4 h 7"/>
                <a:gd name="T40" fmla="*/ 1 w 2"/>
                <a:gd name="T41" fmla="*/ 2 h 7"/>
                <a:gd name="T42" fmla="*/ 1 w 2"/>
                <a:gd name="T43" fmla="*/ 2 h 7"/>
                <a:gd name="T44" fmla="*/ 1 w 2"/>
                <a:gd name="T45" fmla="*/ 2 h 7"/>
                <a:gd name="T46" fmla="*/ 1 w 2"/>
                <a:gd name="T47" fmla="*/ 2 h 7"/>
                <a:gd name="T48" fmla="*/ 1 w 2"/>
                <a:gd name="T49" fmla="*/ 1 h 7"/>
                <a:gd name="T50" fmla="*/ 1 w 2"/>
                <a:gd name="T51" fmla="*/ 1 h 7"/>
                <a:gd name="T52" fmla="*/ 1 w 2"/>
                <a:gd name="T53" fmla="*/ 1 h 7"/>
                <a:gd name="T54" fmla="*/ 2 w 2"/>
                <a:gd name="T55" fmla="*/ 0 h 7"/>
                <a:gd name="T56" fmla="*/ 2 w 2"/>
                <a:gd name="T57" fmla="*/ 1 h 7"/>
                <a:gd name="T58" fmla="*/ 2 w 2"/>
                <a:gd name="T5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7">
                  <a:moveTo>
                    <a:pt x="1" y="6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2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xmlns="" id="{37F1F0E6-6125-47D0-A9F0-EA038EB3F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4005263"/>
              <a:ext cx="304800" cy="2166938"/>
            </a:xfrm>
            <a:custGeom>
              <a:avLst/>
              <a:gdLst>
                <a:gd name="T0" fmla="*/ 56 w 61"/>
                <a:gd name="T1" fmla="*/ 434 h 442"/>
                <a:gd name="T2" fmla="*/ 53 w 61"/>
                <a:gd name="T3" fmla="*/ 435 h 442"/>
                <a:gd name="T4" fmla="*/ 61 w 61"/>
                <a:gd name="T5" fmla="*/ 442 h 442"/>
                <a:gd name="T6" fmla="*/ 56 w 61"/>
                <a:gd name="T7" fmla="*/ 434 h 442"/>
                <a:gd name="T8" fmla="*/ 42 w 61"/>
                <a:gd name="T9" fmla="*/ 280 h 442"/>
                <a:gd name="T10" fmla="*/ 14 w 61"/>
                <a:gd name="T11" fmla="*/ 291 h 442"/>
                <a:gd name="T12" fmla="*/ 0 w 61"/>
                <a:gd name="T13" fmla="*/ 296 h 442"/>
                <a:gd name="T14" fmla="*/ 0 w 61"/>
                <a:gd name="T15" fmla="*/ 306 h 442"/>
                <a:gd name="T16" fmla="*/ 6 w 61"/>
                <a:gd name="T17" fmla="*/ 354 h 442"/>
                <a:gd name="T18" fmla="*/ 43 w 61"/>
                <a:gd name="T19" fmla="*/ 341 h 442"/>
                <a:gd name="T20" fmla="*/ 42 w 61"/>
                <a:gd name="T21" fmla="*/ 280 h 442"/>
                <a:gd name="T22" fmla="*/ 30 w 61"/>
                <a:gd name="T23" fmla="*/ 121 h 442"/>
                <a:gd name="T24" fmla="*/ 20 w 61"/>
                <a:gd name="T25" fmla="*/ 124 h 442"/>
                <a:gd name="T26" fmla="*/ 11 w 61"/>
                <a:gd name="T27" fmla="*/ 127 h 442"/>
                <a:gd name="T28" fmla="*/ 4 w 61"/>
                <a:gd name="T29" fmla="*/ 190 h 442"/>
                <a:gd name="T30" fmla="*/ 19 w 61"/>
                <a:gd name="T31" fmla="*/ 186 h 442"/>
                <a:gd name="T32" fmla="*/ 35 w 61"/>
                <a:gd name="T33" fmla="*/ 181 h 442"/>
                <a:gd name="T34" fmla="*/ 30 w 61"/>
                <a:gd name="T35" fmla="*/ 121 h 442"/>
                <a:gd name="T36" fmla="*/ 34 w 61"/>
                <a:gd name="T37" fmla="*/ 0 h 442"/>
                <a:gd name="T38" fmla="*/ 27 w 61"/>
                <a:gd name="T39" fmla="*/ 33 h 442"/>
                <a:gd name="T40" fmla="*/ 30 w 61"/>
                <a:gd name="T41" fmla="*/ 32 h 442"/>
                <a:gd name="T42" fmla="*/ 31 w 61"/>
                <a:gd name="T43" fmla="*/ 26 h 442"/>
                <a:gd name="T44" fmla="*/ 34 w 61"/>
                <a:gd name="T4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42">
                  <a:moveTo>
                    <a:pt x="56" y="434"/>
                  </a:moveTo>
                  <a:cubicBezTo>
                    <a:pt x="55" y="434"/>
                    <a:pt x="54" y="435"/>
                    <a:pt x="53" y="435"/>
                  </a:cubicBezTo>
                  <a:cubicBezTo>
                    <a:pt x="55" y="438"/>
                    <a:pt x="58" y="440"/>
                    <a:pt x="61" y="442"/>
                  </a:cubicBezTo>
                  <a:cubicBezTo>
                    <a:pt x="59" y="439"/>
                    <a:pt x="58" y="437"/>
                    <a:pt x="56" y="434"/>
                  </a:cubicBezTo>
                  <a:moveTo>
                    <a:pt x="42" y="280"/>
                  </a:moveTo>
                  <a:cubicBezTo>
                    <a:pt x="33" y="284"/>
                    <a:pt x="24" y="288"/>
                    <a:pt x="14" y="291"/>
                  </a:cubicBezTo>
                  <a:cubicBezTo>
                    <a:pt x="9" y="292"/>
                    <a:pt x="4" y="294"/>
                    <a:pt x="0" y="296"/>
                  </a:cubicBezTo>
                  <a:cubicBezTo>
                    <a:pt x="0" y="299"/>
                    <a:pt x="0" y="303"/>
                    <a:pt x="0" y="306"/>
                  </a:cubicBezTo>
                  <a:cubicBezTo>
                    <a:pt x="0" y="324"/>
                    <a:pt x="2" y="339"/>
                    <a:pt x="6" y="354"/>
                  </a:cubicBezTo>
                  <a:cubicBezTo>
                    <a:pt x="18" y="350"/>
                    <a:pt x="31" y="346"/>
                    <a:pt x="43" y="341"/>
                  </a:cubicBezTo>
                  <a:cubicBezTo>
                    <a:pt x="42" y="321"/>
                    <a:pt x="42" y="301"/>
                    <a:pt x="42" y="280"/>
                  </a:cubicBezTo>
                  <a:moveTo>
                    <a:pt x="30" y="121"/>
                  </a:moveTo>
                  <a:cubicBezTo>
                    <a:pt x="26" y="122"/>
                    <a:pt x="23" y="123"/>
                    <a:pt x="20" y="124"/>
                  </a:cubicBezTo>
                  <a:cubicBezTo>
                    <a:pt x="17" y="125"/>
                    <a:pt x="14" y="126"/>
                    <a:pt x="11" y="127"/>
                  </a:cubicBezTo>
                  <a:cubicBezTo>
                    <a:pt x="8" y="148"/>
                    <a:pt x="6" y="169"/>
                    <a:pt x="4" y="190"/>
                  </a:cubicBezTo>
                  <a:cubicBezTo>
                    <a:pt x="9" y="188"/>
                    <a:pt x="14" y="187"/>
                    <a:pt x="19" y="186"/>
                  </a:cubicBezTo>
                  <a:cubicBezTo>
                    <a:pt x="24" y="184"/>
                    <a:pt x="30" y="183"/>
                    <a:pt x="35" y="181"/>
                  </a:cubicBezTo>
                  <a:cubicBezTo>
                    <a:pt x="33" y="161"/>
                    <a:pt x="31" y="141"/>
                    <a:pt x="30" y="121"/>
                  </a:cubicBezTo>
                  <a:moveTo>
                    <a:pt x="34" y="0"/>
                  </a:moveTo>
                  <a:cubicBezTo>
                    <a:pt x="32" y="11"/>
                    <a:pt x="29" y="22"/>
                    <a:pt x="27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0"/>
                    <a:pt x="31" y="28"/>
                    <a:pt x="31" y="26"/>
                  </a:cubicBezTo>
                  <a:cubicBezTo>
                    <a:pt x="32" y="17"/>
                    <a:pt x="33" y="9"/>
                    <a:pt x="3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xmlns="" id="{EB4DA254-8CE5-41C0-AD0A-EBF7346D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1" y="4162425"/>
              <a:ext cx="93663" cy="465138"/>
            </a:xfrm>
            <a:custGeom>
              <a:avLst/>
              <a:gdLst>
                <a:gd name="T0" fmla="*/ 19 w 19"/>
                <a:gd name="T1" fmla="*/ 0 h 95"/>
                <a:gd name="T2" fmla="*/ 16 w 19"/>
                <a:gd name="T3" fmla="*/ 1 h 95"/>
                <a:gd name="T4" fmla="*/ 0 w 19"/>
                <a:gd name="T5" fmla="*/ 95 h 95"/>
                <a:gd name="T6" fmla="*/ 9 w 19"/>
                <a:gd name="T7" fmla="*/ 92 h 95"/>
                <a:gd name="T8" fmla="*/ 19 w 19"/>
                <a:gd name="T9" fmla="*/ 89 h 95"/>
                <a:gd name="T10" fmla="*/ 17 w 19"/>
                <a:gd name="T11" fmla="*/ 55 h 95"/>
                <a:gd name="T12" fmla="*/ 19 w 1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5">
                  <a:moveTo>
                    <a:pt x="19" y="0"/>
                  </a:moveTo>
                  <a:cubicBezTo>
                    <a:pt x="18" y="0"/>
                    <a:pt x="17" y="1"/>
                    <a:pt x="16" y="1"/>
                  </a:cubicBezTo>
                  <a:cubicBezTo>
                    <a:pt x="10" y="31"/>
                    <a:pt x="4" y="63"/>
                    <a:pt x="0" y="95"/>
                  </a:cubicBezTo>
                  <a:cubicBezTo>
                    <a:pt x="3" y="94"/>
                    <a:pt x="6" y="93"/>
                    <a:pt x="9" y="92"/>
                  </a:cubicBezTo>
                  <a:cubicBezTo>
                    <a:pt x="12" y="91"/>
                    <a:pt x="15" y="90"/>
                    <a:pt x="19" y="89"/>
                  </a:cubicBezTo>
                  <a:cubicBezTo>
                    <a:pt x="18" y="77"/>
                    <a:pt x="18" y="66"/>
                    <a:pt x="17" y="55"/>
                  </a:cubicBezTo>
                  <a:cubicBezTo>
                    <a:pt x="17" y="37"/>
                    <a:pt x="17" y="18"/>
                    <a:pt x="19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xmlns="" id="{47933694-73D9-40D5-8357-887EB820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4892675"/>
              <a:ext cx="214313" cy="563563"/>
            </a:xfrm>
            <a:custGeom>
              <a:avLst/>
              <a:gdLst>
                <a:gd name="T0" fmla="*/ 36 w 43"/>
                <a:gd name="T1" fmla="*/ 0 h 115"/>
                <a:gd name="T2" fmla="*/ 20 w 43"/>
                <a:gd name="T3" fmla="*/ 5 h 115"/>
                <a:gd name="T4" fmla="*/ 5 w 43"/>
                <a:gd name="T5" fmla="*/ 9 h 115"/>
                <a:gd name="T6" fmla="*/ 1 w 43"/>
                <a:gd name="T7" fmla="*/ 115 h 115"/>
                <a:gd name="T8" fmla="*/ 15 w 43"/>
                <a:gd name="T9" fmla="*/ 110 h 115"/>
                <a:gd name="T10" fmla="*/ 43 w 43"/>
                <a:gd name="T11" fmla="*/ 99 h 115"/>
                <a:gd name="T12" fmla="*/ 40 w 43"/>
                <a:gd name="T13" fmla="*/ 29 h 115"/>
                <a:gd name="T14" fmla="*/ 36 w 43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5">
                  <a:moveTo>
                    <a:pt x="36" y="0"/>
                  </a:moveTo>
                  <a:cubicBezTo>
                    <a:pt x="31" y="2"/>
                    <a:pt x="25" y="3"/>
                    <a:pt x="20" y="5"/>
                  </a:cubicBezTo>
                  <a:cubicBezTo>
                    <a:pt x="15" y="6"/>
                    <a:pt x="10" y="7"/>
                    <a:pt x="5" y="9"/>
                  </a:cubicBezTo>
                  <a:cubicBezTo>
                    <a:pt x="2" y="45"/>
                    <a:pt x="0" y="81"/>
                    <a:pt x="1" y="115"/>
                  </a:cubicBezTo>
                  <a:cubicBezTo>
                    <a:pt x="5" y="113"/>
                    <a:pt x="10" y="111"/>
                    <a:pt x="15" y="110"/>
                  </a:cubicBezTo>
                  <a:cubicBezTo>
                    <a:pt x="25" y="107"/>
                    <a:pt x="34" y="103"/>
                    <a:pt x="43" y="99"/>
                  </a:cubicBezTo>
                  <a:cubicBezTo>
                    <a:pt x="43" y="76"/>
                    <a:pt x="43" y="53"/>
                    <a:pt x="40" y="29"/>
                  </a:cubicBezTo>
                  <a:cubicBezTo>
                    <a:pt x="39" y="20"/>
                    <a:pt x="38" y="10"/>
                    <a:pt x="36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xmlns="" id="{5EA8EC4D-68FA-4FBE-B756-89735129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5676900"/>
              <a:ext cx="249238" cy="460375"/>
            </a:xfrm>
            <a:custGeom>
              <a:avLst/>
              <a:gdLst>
                <a:gd name="T0" fmla="*/ 37 w 50"/>
                <a:gd name="T1" fmla="*/ 0 h 94"/>
                <a:gd name="T2" fmla="*/ 0 w 50"/>
                <a:gd name="T3" fmla="*/ 13 h 94"/>
                <a:gd name="T4" fmla="*/ 19 w 50"/>
                <a:gd name="T5" fmla="*/ 60 h 94"/>
                <a:gd name="T6" fmla="*/ 47 w 50"/>
                <a:gd name="T7" fmla="*/ 94 h 94"/>
                <a:gd name="T8" fmla="*/ 50 w 50"/>
                <a:gd name="T9" fmla="*/ 93 h 94"/>
                <a:gd name="T10" fmla="*/ 44 w 50"/>
                <a:gd name="T11" fmla="*/ 75 h 94"/>
                <a:gd name="T12" fmla="*/ 37 w 50"/>
                <a:gd name="T13" fmla="*/ 8 h 94"/>
                <a:gd name="T14" fmla="*/ 37 w 5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4">
                  <a:moveTo>
                    <a:pt x="37" y="0"/>
                  </a:moveTo>
                  <a:cubicBezTo>
                    <a:pt x="25" y="5"/>
                    <a:pt x="12" y="9"/>
                    <a:pt x="0" y="13"/>
                  </a:cubicBezTo>
                  <a:cubicBezTo>
                    <a:pt x="4" y="29"/>
                    <a:pt x="10" y="44"/>
                    <a:pt x="19" y="60"/>
                  </a:cubicBezTo>
                  <a:cubicBezTo>
                    <a:pt x="27" y="74"/>
                    <a:pt x="36" y="85"/>
                    <a:pt x="47" y="94"/>
                  </a:cubicBezTo>
                  <a:cubicBezTo>
                    <a:pt x="48" y="94"/>
                    <a:pt x="49" y="93"/>
                    <a:pt x="50" y="93"/>
                  </a:cubicBezTo>
                  <a:cubicBezTo>
                    <a:pt x="48" y="87"/>
                    <a:pt x="46" y="82"/>
                    <a:pt x="44" y="75"/>
                  </a:cubicBezTo>
                  <a:cubicBezTo>
                    <a:pt x="39" y="53"/>
                    <a:pt x="38" y="30"/>
                    <a:pt x="37" y="8"/>
                  </a:cubicBezTo>
                  <a:cubicBezTo>
                    <a:pt x="37" y="5"/>
                    <a:pt x="37" y="2"/>
                    <a:pt x="37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xmlns="" id="{85D8FCC2-E428-4702-93AC-A7DC6482C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618038"/>
              <a:ext cx="53975" cy="612775"/>
            </a:xfrm>
            <a:custGeom>
              <a:avLst/>
              <a:gdLst>
                <a:gd name="T0" fmla="*/ 10 w 11"/>
                <a:gd name="T1" fmla="*/ 1 h 125"/>
                <a:gd name="T2" fmla="*/ 10 w 11"/>
                <a:gd name="T3" fmla="*/ 2 h 125"/>
                <a:gd name="T4" fmla="*/ 0 w 11"/>
                <a:gd name="T5" fmla="*/ 125 h 125"/>
                <a:gd name="T6" fmla="*/ 0 w 11"/>
                <a:gd name="T7" fmla="*/ 125 h 125"/>
                <a:gd name="T8" fmla="*/ 0 w 11"/>
                <a:gd name="T9" fmla="*/ 125 h 125"/>
                <a:gd name="T10" fmla="*/ 0 w 11"/>
                <a:gd name="T11" fmla="*/ 125 h 125"/>
                <a:gd name="T12" fmla="*/ 0 w 11"/>
                <a:gd name="T13" fmla="*/ 125 h 125"/>
                <a:gd name="T14" fmla="*/ 0 w 11"/>
                <a:gd name="T15" fmla="*/ 125 h 125"/>
                <a:gd name="T16" fmla="*/ 10 w 11"/>
                <a:gd name="T17" fmla="*/ 2 h 125"/>
                <a:gd name="T18" fmla="*/ 10 w 11"/>
                <a:gd name="T19" fmla="*/ 2 h 125"/>
                <a:gd name="T20" fmla="*/ 10 w 11"/>
                <a:gd name="T21" fmla="*/ 1 h 125"/>
                <a:gd name="T22" fmla="*/ 11 w 11"/>
                <a:gd name="T23" fmla="*/ 0 h 125"/>
                <a:gd name="T24" fmla="*/ 11 w 11"/>
                <a:gd name="T25" fmla="*/ 0 h 125"/>
                <a:gd name="T26" fmla="*/ 11 w 11"/>
                <a:gd name="T27" fmla="*/ 0 h 125"/>
                <a:gd name="T28" fmla="*/ 11 w 11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5">
                  <a:moveTo>
                    <a:pt x="10" y="1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4" y="43"/>
                    <a:pt x="0" y="8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4"/>
                    <a:pt x="4" y="4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xmlns="" id="{DB8ED73D-DAB8-4FD4-97EA-41E0E75A3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3867150"/>
              <a:ext cx="403225" cy="2397125"/>
            </a:xfrm>
            <a:custGeom>
              <a:avLst/>
              <a:gdLst>
                <a:gd name="T0" fmla="*/ 77 w 81"/>
                <a:gd name="T1" fmla="*/ 489 h 489"/>
                <a:gd name="T2" fmla="*/ 81 w 81"/>
                <a:gd name="T3" fmla="*/ 488 h 489"/>
                <a:gd name="T4" fmla="*/ 62 w 81"/>
                <a:gd name="T5" fmla="*/ 463 h 489"/>
                <a:gd name="T6" fmla="*/ 11 w 81"/>
                <a:gd name="T7" fmla="*/ 418 h 489"/>
                <a:gd name="T8" fmla="*/ 11 w 81"/>
                <a:gd name="T9" fmla="*/ 418 h 489"/>
                <a:gd name="T10" fmla="*/ 11 w 81"/>
                <a:gd name="T11" fmla="*/ 417 h 489"/>
                <a:gd name="T12" fmla="*/ 11 w 81"/>
                <a:gd name="T13" fmla="*/ 417 h 489"/>
                <a:gd name="T14" fmla="*/ 11 w 81"/>
                <a:gd name="T15" fmla="*/ 417 h 489"/>
                <a:gd name="T16" fmla="*/ 11 w 81"/>
                <a:gd name="T17" fmla="*/ 417 h 489"/>
                <a:gd name="T18" fmla="*/ 11 w 81"/>
                <a:gd name="T19" fmla="*/ 417 h 489"/>
                <a:gd name="T20" fmla="*/ 11 w 81"/>
                <a:gd name="T21" fmla="*/ 417 h 489"/>
                <a:gd name="T22" fmla="*/ 6 w 81"/>
                <a:gd name="T23" fmla="*/ 410 h 489"/>
                <a:gd name="T24" fmla="*/ 6 w 81"/>
                <a:gd name="T25" fmla="*/ 410 h 489"/>
                <a:gd name="T26" fmla="*/ 6 w 81"/>
                <a:gd name="T27" fmla="*/ 409 h 489"/>
                <a:gd name="T28" fmla="*/ 6 w 81"/>
                <a:gd name="T29" fmla="*/ 409 h 489"/>
                <a:gd name="T30" fmla="*/ 6 w 81"/>
                <a:gd name="T31" fmla="*/ 409 h 489"/>
                <a:gd name="T32" fmla="*/ 6 w 81"/>
                <a:gd name="T33" fmla="*/ 409 h 489"/>
                <a:gd name="T34" fmla="*/ 0 w 81"/>
                <a:gd name="T35" fmla="*/ 279 h 489"/>
                <a:gd name="T36" fmla="*/ 6 w 81"/>
                <a:gd name="T37" fmla="*/ 409 h 489"/>
                <a:gd name="T38" fmla="*/ 9 w 81"/>
                <a:gd name="T39" fmla="*/ 384 h 489"/>
                <a:gd name="T40" fmla="*/ 9 w 81"/>
                <a:gd name="T41" fmla="*/ 334 h 489"/>
                <a:gd name="T42" fmla="*/ 1 w 81"/>
                <a:gd name="T43" fmla="*/ 326 h 489"/>
                <a:gd name="T44" fmla="*/ 0 w 81"/>
                <a:gd name="T45" fmla="*/ 278 h 489"/>
                <a:gd name="T46" fmla="*/ 0 w 81"/>
                <a:gd name="T47" fmla="*/ 278 h 489"/>
                <a:gd name="T48" fmla="*/ 0 w 81"/>
                <a:gd name="T49" fmla="*/ 278 h 489"/>
                <a:gd name="T50" fmla="*/ 10 w 81"/>
                <a:gd name="T51" fmla="*/ 155 h 489"/>
                <a:gd name="T52" fmla="*/ 3 w 81"/>
                <a:gd name="T53" fmla="*/ 220 h 489"/>
                <a:gd name="T54" fmla="*/ 20 w 81"/>
                <a:gd name="T55" fmla="*/ 155 h 489"/>
                <a:gd name="T56" fmla="*/ 10 w 81"/>
                <a:gd name="T57" fmla="*/ 155 h 489"/>
                <a:gd name="T58" fmla="*/ 11 w 81"/>
                <a:gd name="T59" fmla="*/ 153 h 489"/>
                <a:gd name="T60" fmla="*/ 11 w 81"/>
                <a:gd name="T61" fmla="*/ 153 h 489"/>
                <a:gd name="T62" fmla="*/ 11 w 81"/>
                <a:gd name="T63" fmla="*/ 153 h 489"/>
                <a:gd name="T64" fmla="*/ 11 w 81"/>
                <a:gd name="T65" fmla="*/ 152 h 489"/>
                <a:gd name="T66" fmla="*/ 11 w 81"/>
                <a:gd name="T67" fmla="*/ 152 h 489"/>
                <a:gd name="T68" fmla="*/ 11 w 81"/>
                <a:gd name="T69" fmla="*/ 152 h 489"/>
                <a:gd name="T70" fmla="*/ 11 w 81"/>
                <a:gd name="T71" fmla="*/ 149 h 489"/>
                <a:gd name="T72" fmla="*/ 11 w 81"/>
                <a:gd name="T73" fmla="*/ 149 h 489"/>
                <a:gd name="T74" fmla="*/ 11 w 81"/>
                <a:gd name="T75" fmla="*/ 149 h 489"/>
                <a:gd name="T76" fmla="*/ 12 w 81"/>
                <a:gd name="T77" fmla="*/ 148 h 489"/>
                <a:gd name="T78" fmla="*/ 12 w 81"/>
                <a:gd name="T79" fmla="*/ 148 h 489"/>
                <a:gd name="T80" fmla="*/ 12 w 81"/>
                <a:gd name="T81" fmla="*/ 147 h 489"/>
                <a:gd name="T82" fmla="*/ 36 w 81"/>
                <a:gd name="T83" fmla="*/ 61 h 489"/>
                <a:gd name="T84" fmla="*/ 50 w 81"/>
                <a:gd name="T85" fmla="*/ 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489">
                  <a:moveTo>
                    <a:pt x="11" y="418"/>
                  </a:moveTo>
                  <a:cubicBezTo>
                    <a:pt x="32" y="450"/>
                    <a:pt x="65" y="488"/>
                    <a:pt x="77" y="489"/>
                  </a:cubicBezTo>
                  <a:cubicBezTo>
                    <a:pt x="77" y="489"/>
                    <a:pt x="77" y="489"/>
                    <a:pt x="77" y="489"/>
                  </a:cubicBezTo>
                  <a:cubicBezTo>
                    <a:pt x="78" y="489"/>
                    <a:pt x="79" y="488"/>
                    <a:pt x="81" y="488"/>
                  </a:cubicBezTo>
                  <a:cubicBezTo>
                    <a:pt x="77" y="481"/>
                    <a:pt x="73" y="476"/>
                    <a:pt x="70" y="470"/>
                  </a:cubicBezTo>
                  <a:cubicBezTo>
                    <a:pt x="67" y="468"/>
                    <a:pt x="64" y="466"/>
                    <a:pt x="62" y="463"/>
                  </a:cubicBezTo>
                  <a:cubicBezTo>
                    <a:pt x="58" y="465"/>
                    <a:pt x="54" y="467"/>
                    <a:pt x="51" y="468"/>
                  </a:cubicBezTo>
                  <a:cubicBezTo>
                    <a:pt x="38" y="454"/>
                    <a:pt x="23" y="435"/>
                    <a:pt x="11" y="418"/>
                  </a:cubicBezTo>
                  <a:moveTo>
                    <a:pt x="11" y="417"/>
                  </a:moveTo>
                  <a:cubicBezTo>
                    <a:pt x="11" y="418"/>
                    <a:pt x="11" y="418"/>
                    <a:pt x="11" y="418"/>
                  </a:cubicBezTo>
                  <a:cubicBezTo>
                    <a:pt x="11" y="418"/>
                    <a:pt x="11" y="418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6" y="410"/>
                  </a:moveTo>
                  <a:cubicBezTo>
                    <a:pt x="6" y="410"/>
                    <a:pt x="6" y="410"/>
                    <a:pt x="6" y="410"/>
                  </a:cubicBezTo>
                  <a:cubicBezTo>
                    <a:pt x="6" y="410"/>
                    <a:pt x="6" y="410"/>
                    <a:pt x="6" y="410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0" y="279"/>
                  </a:moveTo>
                  <a:cubicBezTo>
                    <a:pt x="0" y="280"/>
                    <a:pt x="0" y="282"/>
                    <a:pt x="0" y="284"/>
                  </a:cubicBezTo>
                  <a:cubicBezTo>
                    <a:pt x="0" y="324"/>
                    <a:pt x="3" y="405"/>
                    <a:pt x="6" y="409"/>
                  </a:cubicBezTo>
                  <a:cubicBezTo>
                    <a:pt x="5" y="408"/>
                    <a:pt x="4" y="399"/>
                    <a:pt x="3" y="386"/>
                  </a:cubicBezTo>
                  <a:cubicBezTo>
                    <a:pt x="5" y="385"/>
                    <a:pt x="7" y="385"/>
                    <a:pt x="9" y="384"/>
                  </a:cubicBezTo>
                  <a:cubicBezTo>
                    <a:pt x="11" y="384"/>
                    <a:pt x="13" y="383"/>
                    <a:pt x="15" y="382"/>
                  </a:cubicBezTo>
                  <a:cubicBezTo>
                    <a:pt x="11" y="367"/>
                    <a:pt x="9" y="352"/>
                    <a:pt x="9" y="334"/>
                  </a:cubicBezTo>
                  <a:cubicBezTo>
                    <a:pt x="9" y="331"/>
                    <a:pt x="9" y="327"/>
                    <a:pt x="9" y="324"/>
                  </a:cubicBezTo>
                  <a:cubicBezTo>
                    <a:pt x="6" y="325"/>
                    <a:pt x="3" y="325"/>
                    <a:pt x="1" y="326"/>
                  </a:cubicBezTo>
                  <a:cubicBezTo>
                    <a:pt x="0" y="308"/>
                    <a:pt x="0" y="291"/>
                    <a:pt x="0" y="279"/>
                  </a:cubicBezTo>
                  <a:moveTo>
                    <a:pt x="0" y="278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0" y="279"/>
                    <a:pt x="0" y="278"/>
                  </a:cubicBezTo>
                  <a:moveTo>
                    <a:pt x="0" y="278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moveTo>
                    <a:pt x="10" y="155"/>
                  </a:moveTo>
                  <a:cubicBezTo>
                    <a:pt x="4" y="196"/>
                    <a:pt x="0" y="237"/>
                    <a:pt x="0" y="278"/>
                  </a:cubicBezTo>
                  <a:cubicBezTo>
                    <a:pt x="0" y="259"/>
                    <a:pt x="1" y="239"/>
                    <a:pt x="3" y="220"/>
                  </a:cubicBezTo>
                  <a:cubicBezTo>
                    <a:pt x="6" y="219"/>
                    <a:pt x="9" y="218"/>
                    <a:pt x="13" y="218"/>
                  </a:cubicBezTo>
                  <a:cubicBezTo>
                    <a:pt x="15" y="197"/>
                    <a:pt x="17" y="176"/>
                    <a:pt x="20" y="155"/>
                  </a:cubicBezTo>
                  <a:cubicBezTo>
                    <a:pt x="17" y="156"/>
                    <a:pt x="13" y="157"/>
                    <a:pt x="10" y="158"/>
                  </a:cubicBezTo>
                  <a:cubicBezTo>
                    <a:pt x="10" y="157"/>
                    <a:pt x="10" y="156"/>
                    <a:pt x="10" y="155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2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moveTo>
                    <a:pt x="11" y="151"/>
                  </a:moveTo>
                  <a:cubicBezTo>
                    <a:pt x="11" y="151"/>
                    <a:pt x="11" y="152"/>
                    <a:pt x="11" y="152"/>
                  </a:cubicBezTo>
                  <a:cubicBezTo>
                    <a:pt x="11" y="152"/>
                    <a:pt x="11" y="151"/>
                    <a:pt x="11" y="151"/>
                  </a:cubicBezTo>
                  <a:moveTo>
                    <a:pt x="11" y="149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11" y="149"/>
                    <a:pt x="11" y="149"/>
                    <a:pt x="11" y="149"/>
                  </a:cubicBezTo>
                  <a:moveTo>
                    <a:pt x="11" y="148"/>
                  </a:moveTo>
                  <a:cubicBezTo>
                    <a:pt x="11" y="148"/>
                    <a:pt x="11" y="149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moveTo>
                    <a:pt x="12" y="148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2" y="148"/>
                  </a:cubicBezTo>
                  <a:moveTo>
                    <a:pt x="50" y="0"/>
                  </a:moveTo>
                  <a:cubicBezTo>
                    <a:pt x="33" y="48"/>
                    <a:pt x="20" y="98"/>
                    <a:pt x="12" y="147"/>
                  </a:cubicBezTo>
                  <a:cubicBezTo>
                    <a:pt x="16" y="119"/>
                    <a:pt x="23" y="91"/>
                    <a:pt x="30" y="63"/>
                  </a:cubicBezTo>
                  <a:cubicBezTo>
                    <a:pt x="32" y="62"/>
                    <a:pt x="34" y="62"/>
                    <a:pt x="36" y="61"/>
                  </a:cubicBezTo>
                  <a:cubicBezTo>
                    <a:pt x="38" y="50"/>
                    <a:pt x="41" y="39"/>
                    <a:pt x="43" y="28"/>
                  </a:cubicBezTo>
                  <a:cubicBezTo>
                    <a:pt x="45" y="19"/>
                    <a:pt x="47" y="9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xmlns="" id="{3771C81D-6AB0-459A-AD96-679CD04E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4167188"/>
              <a:ext cx="130175" cy="474663"/>
            </a:xfrm>
            <a:custGeom>
              <a:avLst/>
              <a:gdLst>
                <a:gd name="T0" fmla="*/ 26 w 26"/>
                <a:gd name="T1" fmla="*/ 0 h 97"/>
                <a:gd name="T2" fmla="*/ 20 w 26"/>
                <a:gd name="T3" fmla="*/ 2 h 97"/>
                <a:gd name="T4" fmla="*/ 2 w 26"/>
                <a:gd name="T5" fmla="*/ 86 h 97"/>
                <a:gd name="T6" fmla="*/ 2 w 26"/>
                <a:gd name="T7" fmla="*/ 87 h 97"/>
                <a:gd name="T8" fmla="*/ 1 w 26"/>
                <a:gd name="T9" fmla="*/ 87 h 97"/>
                <a:gd name="T10" fmla="*/ 1 w 26"/>
                <a:gd name="T11" fmla="*/ 87 h 97"/>
                <a:gd name="T12" fmla="*/ 1 w 26"/>
                <a:gd name="T13" fmla="*/ 88 h 97"/>
                <a:gd name="T14" fmla="*/ 1 w 26"/>
                <a:gd name="T15" fmla="*/ 88 h 97"/>
                <a:gd name="T16" fmla="*/ 1 w 26"/>
                <a:gd name="T17" fmla="*/ 88 h 97"/>
                <a:gd name="T18" fmla="*/ 1 w 26"/>
                <a:gd name="T19" fmla="*/ 90 h 97"/>
                <a:gd name="T20" fmla="*/ 1 w 26"/>
                <a:gd name="T21" fmla="*/ 91 h 97"/>
                <a:gd name="T22" fmla="*/ 1 w 26"/>
                <a:gd name="T23" fmla="*/ 91 h 97"/>
                <a:gd name="T24" fmla="*/ 1 w 26"/>
                <a:gd name="T25" fmla="*/ 91 h 97"/>
                <a:gd name="T26" fmla="*/ 1 w 26"/>
                <a:gd name="T27" fmla="*/ 92 h 97"/>
                <a:gd name="T28" fmla="*/ 1 w 26"/>
                <a:gd name="T29" fmla="*/ 92 h 97"/>
                <a:gd name="T30" fmla="*/ 1 w 26"/>
                <a:gd name="T31" fmla="*/ 92 h 97"/>
                <a:gd name="T32" fmla="*/ 1 w 26"/>
                <a:gd name="T33" fmla="*/ 92 h 97"/>
                <a:gd name="T34" fmla="*/ 1 w 26"/>
                <a:gd name="T35" fmla="*/ 92 h 97"/>
                <a:gd name="T36" fmla="*/ 0 w 26"/>
                <a:gd name="T37" fmla="*/ 93 h 97"/>
                <a:gd name="T38" fmla="*/ 0 w 26"/>
                <a:gd name="T39" fmla="*/ 94 h 97"/>
                <a:gd name="T40" fmla="*/ 0 w 26"/>
                <a:gd name="T41" fmla="*/ 94 h 97"/>
                <a:gd name="T42" fmla="*/ 0 w 26"/>
                <a:gd name="T43" fmla="*/ 97 h 97"/>
                <a:gd name="T44" fmla="*/ 10 w 26"/>
                <a:gd name="T45" fmla="*/ 94 h 97"/>
                <a:gd name="T46" fmla="*/ 26 w 26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97">
                  <a:moveTo>
                    <a:pt x="26" y="0"/>
                  </a:moveTo>
                  <a:cubicBezTo>
                    <a:pt x="24" y="1"/>
                    <a:pt x="22" y="1"/>
                    <a:pt x="20" y="2"/>
                  </a:cubicBezTo>
                  <a:cubicBezTo>
                    <a:pt x="13" y="30"/>
                    <a:pt x="6" y="58"/>
                    <a:pt x="2" y="86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3" y="96"/>
                    <a:pt x="7" y="95"/>
                    <a:pt x="10" y="94"/>
                  </a:cubicBezTo>
                  <a:cubicBezTo>
                    <a:pt x="14" y="62"/>
                    <a:pt x="20" y="30"/>
                    <a:pt x="26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xmlns="" id="{D15F5DF0-B4E1-4097-B2D9-8DFBC053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935538"/>
              <a:ext cx="65088" cy="530225"/>
            </a:xfrm>
            <a:custGeom>
              <a:avLst/>
              <a:gdLst>
                <a:gd name="T0" fmla="*/ 13 w 13"/>
                <a:gd name="T1" fmla="*/ 0 h 108"/>
                <a:gd name="T2" fmla="*/ 3 w 13"/>
                <a:gd name="T3" fmla="*/ 2 h 108"/>
                <a:gd name="T4" fmla="*/ 0 w 13"/>
                <a:gd name="T5" fmla="*/ 60 h 108"/>
                <a:gd name="T6" fmla="*/ 0 w 13"/>
                <a:gd name="T7" fmla="*/ 60 h 108"/>
                <a:gd name="T8" fmla="*/ 0 w 13"/>
                <a:gd name="T9" fmla="*/ 60 h 108"/>
                <a:gd name="T10" fmla="*/ 0 w 13"/>
                <a:gd name="T11" fmla="*/ 60 h 108"/>
                <a:gd name="T12" fmla="*/ 0 w 13"/>
                <a:gd name="T13" fmla="*/ 60 h 108"/>
                <a:gd name="T14" fmla="*/ 0 w 13"/>
                <a:gd name="T15" fmla="*/ 60 h 108"/>
                <a:gd name="T16" fmla="*/ 0 w 13"/>
                <a:gd name="T17" fmla="*/ 60 h 108"/>
                <a:gd name="T18" fmla="*/ 0 w 13"/>
                <a:gd name="T19" fmla="*/ 61 h 108"/>
                <a:gd name="T20" fmla="*/ 0 w 13"/>
                <a:gd name="T21" fmla="*/ 61 h 108"/>
                <a:gd name="T22" fmla="*/ 0 w 13"/>
                <a:gd name="T23" fmla="*/ 61 h 108"/>
                <a:gd name="T24" fmla="*/ 0 w 13"/>
                <a:gd name="T25" fmla="*/ 61 h 108"/>
                <a:gd name="T26" fmla="*/ 1 w 13"/>
                <a:gd name="T27" fmla="*/ 108 h 108"/>
                <a:gd name="T28" fmla="*/ 9 w 13"/>
                <a:gd name="T29" fmla="*/ 106 h 108"/>
                <a:gd name="T30" fmla="*/ 13 w 13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08">
                  <a:moveTo>
                    <a:pt x="13" y="0"/>
                  </a:moveTo>
                  <a:cubicBezTo>
                    <a:pt x="9" y="0"/>
                    <a:pt x="6" y="1"/>
                    <a:pt x="3" y="2"/>
                  </a:cubicBezTo>
                  <a:cubicBezTo>
                    <a:pt x="1" y="21"/>
                    <a:pt x="0" y="4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3"/>
                    <a:pt x="0" y="90"/>
                    <a:pt x="1" y="108"/>
                  </a:cubicBezTo>
                  <a:cubicBezTo>
                    <a:pt x="3" y="107"/>
                    <a:pt x="6" y="107"/>
                    <a:pt x="9" y="106"/>
                  </a:cubicBezTo>
                  <a:cubicBezTo>
                    <a:pt x="8" y="72"/>
                    <a:pt x="10" y="36"/>
                    <a:pt x="13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xmlns="" id="{5638A3E9-A15C-46B1-A7CE-B5F7CCC6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740400"/>
              <a:ext cx="295275" cy="420688"/>
            </a:xfrm>
            <a:custGeom>
              <a:avLst/>
              <a:gdLst>
                <a:gd name="T0" fmla="*/ 12 w 59"/>
                <a:gd name="T1" fmla="*/ 0 h 86"/>
                <a:gd name="T2" fmla="*/ 6 w 59"/>
                <a:gd name="T3" fmla="*/ 2 h 86"/>
                <a:gd name="T4" fmla="*/ 0 w 59"/>
                <a:gd name="T5" fmla="*/ 4 h 86"/>
                <a:gd name="T6" fmla="*/ 3 w 59"/>
                <a:gd name="T7" fmla="*/ 27 h 86"/>
                <a:gd name="T8" fmla="*/ 3 w 59"/>
                <a:gd name="T9" fmla="*/ 27 h 86"/>
                <a:gd name="T10" fmla="*/ 3 w 59"/>
                <a:gd name="T11" fmla="*/ 27 h 86"/>
                <a:gd name="T12" fmla="*/ 3 w 59"/>
                <a:gd name="T13" fmla="*/ 27 h 86"/>
                <a:gd name="T14" fmla="*/ 3 w 59"/>
                <a:gd name="T15" fmla="*/ 27 h 86"/>
                <a:gd name="T16" fmla="*/ 3 w 59"/>
                <a:gd name="T17" fmla="*/ 27 h 86"/>
                <a:gd name="T18" fmla="*/ 3 w 59"/>
                <a:gd name="T19" fmla="*/ 27 h 86"/>
                <a:gd name="T20" fmla="*/ 3 w 59"/>
                <a:gd name="T21" fmla="*/ 27 h 86"/>
                <a:gd name="T22" fmla="*/ 3 w 59"/>
                <a:gd name="T23" fmla="*/ 28 h 86"/>
                <a:gd name="T24" fmla="*/ 3 w 59"/>
                <a:gd name="T25" fmla="*/ 28 h 86"/>
                <a:gd name="T26" fmla="*/ 8 w 59"/>
                <a:gd name="T27" fmla="*/ 35 h 86"/>
                <a:gd name="T28" fmla="*/ 8 w 59"/>
                <a:gd name="T29" fmla="*/ 35 h 86"/>
                <a:gd name="T30" fmla="*/ 8 w 59"/>
                <a:gd name="T31" fmla="*/ 35 h 86"/>
                <a:gd name="T32" fmla="*/ 8 w 59"/>
                <a:gd name="T33" fmla="*/ 35 h 86"/>
                <a:gd name="T34" fmla="*/ 8 w 59"/>
                <a:gd name="T35" fmla="*/ 35 h 86"/>
                <a:gd name="T36" fmla="*/ 8 w 59"/>
                <a:gd name="T37" fmla="*/ 35 h 86"/>
                <a:gd name="T38" fmla="*/ 8 w 59"/>
                <a:gd name="T39" fmla="*/ 35 h 86"/>
                <a:gd name="T40" fmla="*/ 8 w 59"/>
                <a:gd name="T41" fmla="*/ 35 h 86"/>
                <a:gd name="T42" fmla="*/ 8 w 59"/>
                <a:gd name="T43" fmla="*/ 35 h 86"/>
                <a:gd name="T44" fmla="*/ 8 w 59"/>
                <a:gd name="T45" fmla="*/ 36 h 86"/>
                <a:gd name="T46" fmla="*/ 8 w 59"/>
                <a:gd name="T47" fmla="*/ 36 h 86"/>
                <a:gd name="T48" fmla="*/ 48 w 59"/>
                <a:gd name="T49" fmla="*/ 86 h 86"/>
                <a:gd name="T50" fmla="*/ 59 w 59"/>
                <a:gd name="T51" fmla="*/ 81 h 86"/>
                <a:gd name="T52" fmla="*/ 31 w 59"/>
                <a:gd name="T53" fmla="*/ 47 h 86"/>
                <a:gd name="T54" fmla="*/ 12 w 59"/>
                <a:gd name="T5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86">
                  <a:moveTo>
                    <a:pt x="12" y="0"/>
                  </a:moveTo>
                  <a:cubicBezTo>
                    <a:pt x="10" y="1"/>
                    <a:pt x="8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1" y="17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0"/>
                    <a:pt x="6" y="32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0" y="53"/>
                    <a:pt x="35" y="72"/>
                    <a:pt x="48" y="86"/>
                  </a:cubicBezTo>
                  <a:cubicBezTo>
                    <a:pt x="51" y="85"/>
                    <a:pt x="55" y="83"/>
                    <a:pt x="59" y="81"/>
                  </a:cubicBezTo>
                  <a:cubicBezTo>
                    <a:pt x="48" y="72"/>
                    <a:pt x="39" y="61"/>
                    <a:pt x="31" y="47"/>
                  </a:cubicBezTo>
                  <a:cubicBezTo>
                    <a:pt x="22" y="31"/>
                    <a:pt x="16" y="16"/>
                    <a:pt x="12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xmlns="" id="{112B2D1A-2F30-45AD-B064-43D6D866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62300"/>
              <a:ext cx="219075" cy="46513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44 w 44"/>
                <a:gd name="T5" fmla="*/ 95 h 95"/>
                <a:gd name="T6" fmla="*/ 44 w 44"/>
                <a:gd name="T7" fmla="*/ 95 h 95"/>
                <a:gd name="T8" fmla="*/ 1 w 44"/>
                <a:gd name="T9" fmla="*/ 1 h 95"/>
                <a:gd name="T10" fmla="*/ 1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0 h 95"/>
                <a:gd name="T50" fmla="*/ 1 w 44"/>
                <a:gd name="T51" fmla="*/ 0 h 95"/>
                <a:gd name="T52" fmla="*/ 1 w 44"/>
                <a:gd name="T5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9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5"/>
                    <a:pt x="30" y="74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30" y="74"/>
                    <a:pt x="0" y="3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xmlns="" id="{D735E22C-FB3E-4F13-B708-1212A4299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32138"/>
              <a:ext cx="623888" cy="495300"/>
            </a:xfrm>
            <a:custGeom>
              <a:avLst/>
              <a:gdLst>
                <a:gd name="T0" fmla="*/ 79 w 125"/>
                <a:gd name="T1" fmla="*/ 90 h 101"/>
                <a:gd name="T2" fmla="*/ 79 w 125"/>
                <a:gd name="T3" fmla="*/ 90 h 101"/>
                <a:gd name="T4" fmla="*/ 76 w 125"/>
                <a:gd name="T5" fmla="*/ 88 h 101"/>
                <a:gd name="T6" fmla="*/ 79 w 125"/>
                <a:gd name="T7" fmla="*/ 85 h 101"/>
                <a:gd name="T8" fmla="*/ 80 w 125"/>
                <a:gd name="T9" fmla="*/ 85 h 101"/>
                <a:gd name="T10" fmla="*/ 83 w 125"/>
                <a:gd name="T11" fmla="*/ 86 h 101"/>
                <a:gd name="T12" fmla="*/ 81 w 125"/>
                <a:gd name="T13" fmla="*/ 89 h 101"/>
                <a:gd name="T14" fmla="*/ 79 w 125"/>
                <a:gd name="T15" fmla="*/ 90 h 101"/>
                <a:gd name="T16" fmla="*/ 51 w 125"/>
                <a:gd name="T17" fmla="*/ 91 h 101"/>
                <a:gd name="T18" fmla="*/ 51 w 125"/>
                <a:gd name="T19" fmla="*/ 89 h 101"/>
                <a:gd name="T20" fmla="*/ 58 w 125"/>
                <a:gd name="T21" fmla="*/ 85 h 101"/>
                <a:gd name="T22" fmla="*/ 64 w 125"/>
                <a:gd name="T23" fmla="*/ 84 h 101"/>
                <a:gd name="T24" fmla="*/ 66 w 125"/>
                <a:gd name="T25" fmla="*/ 85 h 101"/>
                <a:gd name="T26" fmla="*/ 64 w 125"/>
                <a:gd name="T27" fmla="*/ 89 h 101"/>
                <a:gd name="T28" fmla="*/ 57 w 125"/>
                <a:gd name="T29" fmla="*/ 89 h 101"/>
                <a:gd name="T30" fmla="*/ 51 w 125"/>
                <a:gd name="T31" fmla="*/ 91 h 101"/>
                <a:gd name="T32" fmla="*/ 51 w 125"/>
                <a:gd name="T33" fmla="*/ 91 h 101"/>
                <a:gd name="T34" fmla="*/ 11 w 125"/>
                <a:gd name="T35" fmla="*/ 0 h 101"/>
                <a:gd name="T36" fmla="*/ 1 w 125"/>
                <a:gd name="T37" fmla="*/ 6 h 101"/>
                <a:gd name="T38" fmla="*/ 1 w 125"/>
                <a:gd name="T39" fmla="*/ 6 h 101"/>
                <a:gd name="T40" fmla="*/ 1 w 125"/>
                <a:gd name="T41" fmla="*/ 7 h 101"/>
                <a:gd name="T42" fmla="*/ 1 w 125"/>
                <a:gd name="T43" fmla="*/ 7 h 101"/>
                <a:gd name="T44" fmla="*/ 1 w 125"/>
                <a:gd name="T45" fmla="*/ 7 h 101"/>
                <a:gd name="T46" fmla="*/ 1 w 125"/>
                <a:gd name="T47" fmla="*/ 7 h 101"/>
                <a:gd name="T48" fmla="*/ 1 w 125"/>
                <a:gd name="T49" fmla="*/ 7 h 101"/>
                <a:gd name="T50" fmla="*/ 1 w 125"/>
                <a:gd name="T51" fmla="*/ 7 h 101"/>
                <a:gd name="T52" fmla="*/ 1 w 125"/>
                <a:gd name="T53" fmla="*/ 7 h 101"/>
                <a:gd name="T54" fmla="*/ 1 w 125"/>
                <a:gd name="T55" fmla="*/ 7 h 101"/>
                <a:gd name="T56" fmla="*/ 1 w 125"/>
                <a:gd name="T57" fmla="*/ 7 h 101"/>
                <a:gd name="T58" fmla="*/ 1 w 125"/>
                <a:gd name="T59" fmla="*/ 7 h 101"/>
                <a:gd name="T60" fmla="*/ 1 w 125"/>
                <a:gd name="T61" fmla="*/ 7 h 101"/>
                <a:gd name="T62" fmla="*/ 1 w 125"/>
                <a:gd name="T63" fmla="*/ 7 h 101"/>
                <a:gd name="T64" fmla="*/ 1 w 125"/>
                <a:gd name="T65" fmla="*/ 7 h 101"/>
                <a:gd name="T66" fmla="*/ 1 w 125"/>
                <a:gd name="T67" fmla="*/ 7 h 101"/>
                <a:gd name="T68" fmla="*/ 44 w 125"/>
                <a:gd name="T69" fmla="*/ 101 h 101"/>
                <a:gd name="T70" fmla="*/ 45 w 125"/>
                <a:gd name="T71" fmla="*/ 101 h 101"/>
                <a:gd name="T72" fmla="*/ 51 w 125"/>
                <a:gd name="T73" fmla="*/ 99 h 101"/>
                <a:gd name="T74" fmla="*/ 53 w 125"/>
                <a:gd name="T75" fmla="*/ 94 h 101"/>
                <a:gd name="T76" fmla="*/ 55 w 125"/>
                <a:gd name="T77" fmla="*/ 93 h 101"/>
                <a:gd name="T78" fmla="*/ 55 w 125"/>
                <a:gd name="T79" fmla="*/ 94 h 101"/>
                <a:gd name="T80" fmla="*/ 54 w 125"/>
                <a:gd name="T81" fmla="*/ 99 h 101"/>
                <a:gd name="T82" fmla="*/ 73 w 125"/>
                <a:gd name="T83" fmla="*/ 95 h 101"/>
                <a:gd name="T84" fmla="*/ 74 w 125"/>
                <a:gd name="T85" fmla="*/ 95 h 101"/>
                <a:gd name="T86" fmla="*/ 90 w 125"/>
                <a:gd name="T87" fmla="*/ 98 h 101"/>
                <a:gd name="T88" fmla="*/ 125 w 125"/>
                <a:gd name="T89" fmla="*/ 48 h 101"/>
                <a:gd name="T90" fmla="*/ 84 w 125"/>
                <a:gd name="T91" fmla="*/ 74 h 101"/>
                <a:gd name="T92" fmla="*/ 72 w 125"/>
                <a:gd name="T93" fmla="*/ 75 h 101"/>
                <a:gd name="T94" fmla="*/ 16 w 125"/>
                <a:gd name="T95" fmla="*/ 17 h 101"/>
                <a:gd name="T96" fmla="*/ 11 w 125"/>
                <a:gd name="T9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1">
                  <a:moveTo>
                    <a:pt x="79" y="90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6" y="89"/>
                    <a:pt x="76" y="88"/>
                  </a:cubicBezTo>
                  <a:cubicBezTo>
                    <a:pt x="77" y="86"/>
                    <a:pt x="78" y="85"/>
                    <a:pt x="79" y="85"/>
                  </a:cubicBezTo>
                  <a:cubicBezTo>
                    <a:pt x="79" y="85"/>
                    <a:pt x="80" y="85"/>
                    <a:pt x="80" y="85"/>
                  </a:cubicBezTo>
                  <a:cubicBezTo>
                    <a:pt x="81" y="85"/>
                    <a:pt x="82" y="85"/>
                    <a:pt x="83" y="86"/>
                  </a:cubicBezTo>
                  <a:cubicBezTo>
                    <a:pt x="83" y="87"/>
                    <a:pt x="82" y="88"/>
                    <a:pt x="81" y="89"/>
                  </a:cubicBezTo>
                  <a:cubicBezTo>
                    <a:pt x="81" y="89"/>
                    <a:pt x="80" y="90"/>
                    <a:pt x="79" y="90"/>
                  </a:cubicBezTo>
                  <a:moveTo>
                    <a:pt x="51" y="91"/>
                  </a:moveTo>
                  <a:cubicBezTo>
                    <a:pt x="50" y="91"/>
                    <a:pt x="50" y="89"/>
                    <a:pt x="51" y="89"/>
                  </a:cubicBezTo>
                  <a:cubicBezTo>
                    <a:pt x="53" y="87"/>
                    <a:pt x="55" y="86"/>
                    <a:pt x="58" y="85"/>
                  </a:cubicBezTo>
                  <a:cubicBezTo>
                    <a:pt x="60" y="85"/>
                    <a:pt x="62" y="84"/>
                    <a:pt x="64" y="84"/>
                  </a:cubicBezTo>
                  <a:cubicBezTo>
                    <a:pt x="65" y="84"/>
                    <a:pt x="65" y="85"/>
                    <a:pt x="66" y="85"/>
                  </a:cubicBezTo>
                  <a:cubicBezTo>
                    <a:pt x="68" y="86"/>
                    <a:pt x="66" y="88"/>
                    <a:pt x="64" y="89"/>
                  </a:cubicBezTo>
                  <a:cubicBezTo>
                    <a:pt x="62" y="89"/>
                    <a:pt x="60" y="89"/>
                    <a:pt x="57" y="89"/>
                  </a:cubicBezTo>
                  <a:cubicBezTo>
                    <a:pt x="55" y="89"/>
                    <a:pt x="53" y="90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moveTo>
                    <a:pt x="11" y="0"/>
                  </a:moveTo>
                  <a:cubicBezTo>
                    <a:pt x="6" y="1"/>
                    <a:pt x="2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1"/>
                    <a:pt x="30" y="80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7" y="100"/>
                    <a:pt x="49" y="100"/>
                    <a:pt x="51" y="99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3" y="93"/>
                    <a:pt x="54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5"/>
                    <a:pt x="54" y="97"/>
                    <a:pt x="54" y="99"/>
                  </a:cubicBezTo>
                  <a:cubicBezTo>
                    <a:pt x="60" y="97"/>
                    <a:pt x="67" y="95"/>
                    <a:pt x="73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9" y="95"/>
                    <a:pt x="85" y="96"/>
                    <a:pt x="90" y="98"/>
                  </a:cubicBezTo>
                  <a:cubicBezTo>
                    <a:pt x="102" y="81"/>
                    <a:pt x="115" y="64"/>
                    <a:pt x="125" y="48"/>
                  </a:cubicBezTo>
                  <a:cubicBezTo>
                    <a:pt x="115" y="60"/>
                    <a:pt x="102" y="70"/>
                    <a:pt x="84" y="74"/>
                  </a:cubicBezTo>
                  <a:cubicBezTo>
                    <a:pt x="79" y="74"/>
                    <a:pt x="76" y="75"/>
                    <a:pt x="72" y="75"/>
                  </a:cubicBezTo>
                  <a:cubicBezTo>
                    <a:pt x="40" y="75"/>
                    <a:pt x="25" y="46"/>
                    <a:pt x="16" y="17"/>
                  </a:cubicBezTo>
                  <a:cubicBezTo>
                    <a:pt x="15" y="14"/>
                    <a:pt x="14" y="6"/>
                    <a:pt x="1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xmlns="" id="{2D57E1BC-5EEC-4F1B-AEDE-A436974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587750"/>
              <a:ext cx="20638" cy="30163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1 h 6"/>
                <a:gd name="T4" fmla="*/ 0 w 4"/>
                <a:gd name="T5" fmla="*/ 6 h 6"/>
                <a:gd name="T6" fmla="*/ 3 w 4"/>
                <a:gd name="T7" fmla="*/ 6 h 6"/>
                <a:gd name="T8" fmla="*/ 4 w 4"/>
                <a:gd name="T9" fmla="*/ 1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5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xmlns="" id="{47EA0D70-621C-4187-984F-ABB8F639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3544888"/>
              <a:ext cx="90488" cy="33338"/>
            </a:xfrm>
            <a:custGeom>
              <a:avLst/>
              <a:gdLst>
                <a:gd name="T0" fmla="*/ 14 w 18"/>
                <a:gd name="T1" fmla="*/ 0 h 7"/>
                <a:gd name="T2" fmla="*/ 8 w 18"/>
                <a:gd name="T3" fmla="*/ 1 h 7"/>
                <a:gd name="T4" fmla="*/ 1 w 18"/>
                <a:gd name="T5" fmla="*/ 5 h 7"/>
                <a:gd name="T6" fmla="*/ 1 w 18"/>
                <a:gd name="T7" fmla="*/ 7 h 7"/>
                <a:gd name="T8" fmla="*/ 1 w 18"/>
                <a:gd name="T9" fmla="*/ 7 h 7"/>
                <a:gd name="T10" fmla="*/ 7 w 18"/>
                <a:gd name="T11" fmla="*/ 5 h 7"/>
                <a:gd name="T12" fmla="*/ 14 w 18"/>
                <a:gd name="T13" fmla="*/ 5 h 7"/>
                <a:gd name="T14" fmla="*/ 16 w 18"/>
                <a:gd name="T15" fmla="*/ 1 h 7"/>
                <a:gd name="T16" fmla="*/ 14 w 1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4" y="0"/>
                  </a:moveTo>
                  <a:cubicBezTo>
                    <a:pt x="12" y="0"/>
                    <a:pt x="10" y="1"/>
                    <a:pt x="8" y="1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6" y="4"/>
                    <a:pt x="18" y="2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xmlns="" id="{4806C204-6257-4D4A-AC5C-E0E902B2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549650"/>
              <a:ext cx="34925" cy="23813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0 w 7"/>
                <a:gd name="T5" fmla="*/ 3 h 5"/>
                <a:gd name="T6" fmla="*/ 3 w 7"/>
                <a:gd name="T7" fmla="*/ 5 h 5"/>
                <a:gd name="T8" fmla="*/ 3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xmlns="" id="{09F29229-39C6-4ADF-8E09-88F5E96F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3195638"/>
              <a:ext cx="76200" cy="176213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2 h 36"/>
                <a:gd name="T4" fmla="*/ 5 w 15"/>
                <a:gd name="T5" fmla="*/ 21 h 36"/>
                <a:gd name="T6" fmla="*/ 13 w 15"/>
                <a:gd name="T7" fmla="*/ 36 h 36"/>
                <a:gd name="T8" fmla="*/ 13 w 15"/>
                <a:gd name="T9" fmla="*/ 36 h 36"/>
                <a:gd name="T10" fmla="*/ 14 w 15"/>
                <a:gd name="T11" fmla="*/ 35 h 36"/>
                <a:gd name="T12" fmla="*/ 7 w 15"/>
                <a:gd name="T13" fmla="*/ 16 h 36"/>
                <a:gd name="T14" fmla="*/ 2 w 15"/>
                <a:gd name="T15" fmla="*/ 0 h 36"/>
                <a:gd name="T16" fmla="*/ 1 w 15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6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3" y="15"/>
                    <a:pt x="5" y="21"/>
                  </a:cubicBezTo>
                  <a:cubicBezTo>
                    <a:pt x="7" y="26"/>
                    <a:pt x="8" y="33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5"/>
                    <a:pt x="14" y="35"/>
                  </a:cubicBezTo>
                  <a:cubicBezTo>
                    <a:pt x="14" y="29"/>
                    <a:pt x="9" y="22"/>
                    <a:pt x="7" y="16"/>
                  </a:cubicBezTo>
                  <a:cubicBezTo>
                    <a:pt x="6" y="11"/>
                    <a:pt x="5" y="5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xmlns="" id="{86315336-C172-4094-9359-C5BAC302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1" y="3387725"/>
              <a:ext cx="39688" cy="33338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3 w 8"/>
                <a:gd name="T5" fmla="*/ 5 h 7"/>
                <a:gd name="T6" fmla="*/ 6 w 8"/>
                <a:gd name="T7" fmla="*/ 7 h 7"/>
                <a:gd name="T8" fmla="*/ 7 w 8"/>
                <a:gd name="T9" fmla="*/ 7 h 7"/>
                <a:gd name="T10" fmla="*/ 8 w 8"/>
                <a:gd name="T11" fmla="*/ 6 h 7"/>
                <a:gd name="T12" fmla="*/ 2 w 8"/>
                <a:gd name="T13" fmla="*/ 0 h 7"/>
                <a:gd name="T14" fmla="*/ 2 w 8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71985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xmlns="" id="{D0CF14B9-2FC5-4C71-8D51-5276C9107308}"/>
              </a:ext>
            </a:extLst>
          </p:cNvPr>
          <p:cNvSpPr/>
          <p:nvPr/>
        </p:nvSpPr>
        <p:spPr>
          <a:xfrm>
            <a:off x="1" y="1"/>
            <a:ext cx="3127209" cy="1616737"/>
          </a:xfrm>
          <a:custGeom>
            <a:avLst/>
            <a:gdLst>
              <a:gd name="connsiteX0" fmla="*/ 0 w 3127209"/>
              <a:gd name="connsiteY0" fmla="*/ 0 h 1616737"/>
              <a:gd name="connsiteX1" fmla="*/ 3127209 w 3127209"/>
              <a:gd name="connsiteY1" fmla="*/ 0 h 1616737"/>
              <a:gd name="connsiteX2" fmla="*/ 3077726 w 3127209"/>
              <a:gd name="connsiteY2" fmla="*/ 88983 h 1616737"/>
              <a:gd name="connsiteX3" fmla="*/ 120225 w 3127209"/>
              <a:gd name="connsiteY3" fmla="*/ 1322577 h 1616737"/>
              <a:gd name="connsiteX4" fmla="*/ 0 w 3127209"/>
              <a:gd name="connsiteY4" fmla="*/ 1253169 h 161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27209" h="1616737">
                <a:moveTo>
                  <a:pt x="0" y="0"/>
                </a:moveTo>
                <a:lnTo>
                  <a:pt x="3127209" y="0"/>
                </a:lnTo>
                <a:lnTo>
                  <a:pt x="3077726" y="88983"/>
                </a:lnTo>
                <a:cubicBezTo>
                  <a:pt x="2091893" y="1776438"/>
                  <a:pt x="1106059" y="1859948"/>
                  <a:pt x="120225" y="1322577"/>
                </a:cubicBezTo>
                <a:lnTo>
                  <a:pt x="0" y="1253169"/>
                </a:lnTo>
                <a:close/>
              </a:path>
            </a:pathLst>
          </a:custGeom>
          <a:solidFill>
            <a:srgbClr val="3C77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xmlns="" id="{2CD7DFDB-0098-4C7F-902F-DA7391C86D8B}"/>
              </a:ext>
            </a:extLst>
          </p:cNvPr>
          <p:cNvSpPr/>
          <p:nvPr/>
        </p:nvSpPr>
        <p:spPr>
          <a:xfrm rot="16200000">
            <a:off x="5986739" y="652739"/>
            <a:ext cx="6858000" cy="5552522"/>
          </a:xfrm>
          <a:custGeom>
            <a:avLst/>
            <a:gdLst>
              <a:gd name="connsiteX0" fmla="*/ 6858000 w 6858000"/>
              <a:gd name="connsiteY0" fmla="*/ 2046781 h 5552522"/>
              <a:gd name="connsiteX1" fmla="*/ 6858000 w 6858000"/>
              <a:gd name="connsiteY1" fmla="*/ 5552522 h 5552522"/>
              <a:gd name="connsiteX2" fmla="*/ 0 w 6858000"/>
              <a:gd name="connsiteY2" fmla="*/ 5552522 h 5552522"/>
              <a:gd name="connsiteX3" fmla="*/ 0 w 6858000"/>
              <a:gd name="connsiteY3" fmla="*/ 43391 h 5552522"/>
              <a:gd name="connsiteX4" fmla="*/ 115360 w 6858000"/>
              <a:gd name="connsiteY4" fmla="*/ 16417 h 5552522"/>
              <a:gd name="connsiteX5" fmla="*/ 6694810 w 6858000"/>
              <a:gd name="connsiteY5" fmla="*/ 2150255 h 555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5552522">
                <a:moveTo>
                  <a:pt x="6858000" y="2046781"/>
                </a:moveTo>
                <a:lnTo>
                  <a:pt x="6858000" y="5552522"/>
                </a:lnTo>
                <a:lnTo>
                  <a:pt x="0" y="5552522"/>
                </a:lnTo>
                <a:lnTo>
                  <a:pt x="0" y="43391"/>
                </a:lnTo>
                <a:lnTo>
                  <a:pt x="115360" y="16417"/>
                </a:lnTo>
                <a:cubicBezTo>
                  <a:pt x="2054852" y="-328122"/>
                  <a:pt x="2193405" y="4894724"/>
                  <a:pt x="6694810" y="2150255"/>
                </a:cubicBezTo>
                <a:close/>
              </a:path>
            </a:pathLst>
          </a:custGeom>
          <a:solidFill>
            <a:srgbClr val="3C77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8CEEBB31-889E-4FF0-B1FF-BE990D64D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111" y="2886074"/>
            <a:ext cx="3971925" cy="3971925"/>
          </a:xfrm>
          <a:prstGeom prst="rect">
            <a:avLst/>
          </a:prstGeom>
        </p:spPr>
      </p:pic>
      <p:sp>
        <p:nvSpPr>
          <p:cNvPr id="21" name="Hộp Văn bản 37">
            <a:extLst>
              <a:ext uri="{FF2B5EF4-FFF2-40B4-BE49-F238E27FC236}">
                <a16:creationId xmlns:a16="http://schemas.microsoft.com/office/drawing/2014/main" xmlns="" id="{45111870-D124-4362-A0B4-A99E502AF8B5}"/>
              </a:ext>
            </a:extLst>
          </p:cNvPr>
          <p:cNvSpPr txBox="1"/>
          <p:nvPr/>
        </p:nvSpPr>
        <p:spPr>
          <a:xfrm>
            <a:off x="1266825" y="373103"/>
            <a:ext cx="84867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Thảo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luận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nhận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xét</a:t>
            </a:r>
            <a:endParaRPr lang="en-US" sz="4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algn="ctr" defTabSz="685800"/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các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nội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dung:</a:t>
            </a:r>
            <a:endParaRPr lang="vi-VN" sz="44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2" name="Hộp Văn bản 38">
            <a:extLst>
              <a:ext uri="{FF2B5EF4-FFF2-40B4-BE49-F238E27FC236}">
                <a16:creationId xmlns:a16="http://schemas.microsoft.com/office/drawing/2014/main" xmlns="" id="{EB90ECA7-0815-4489-B205-B1705A0A27FE}"/>
              </a:ext>
            </a:extLst>
          </p:cNvPr>
          <p:cNvSpPr txBox="1"/>
          <p:nvPr/>
        </p:nvSpPr>
        <p:spPr>
          <a:xfrm>
            <a:off x="1635757" y="1774371"/>
            <a:ext cx="8260718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68580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sinh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nề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nếp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</a:p>
          <a:p>
            <a:pPr marL="285750" indent="-285750" defTabSz="68580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tập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  <a:p>
            <a:pPr marL="285750" indent="-285750" defTabSz="685800">
              <a:lnSpc>
                <a:spcPct val="150000"/>
              </a:lnSpc>
              <a:buFont typeface="Wingdings" panose="05000000000000000000" pitchFamily="2" charset="2"/>
              <a:buChar char="J"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phong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ea typeface="AvantGarde" panose="00000400000000000000" pitchFamily="2" charset="0"/>
                <a:cs typeface="Calibri" panose="020F0502020204030204" pitchFamily="34" charset="0"/>
              </a:rPr>
              <a:t>trào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ea typeface="AvantGarde" panose="000004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25" name="图片 1" descr="C:/Users/ADMINI~1/AppData/Local/Temp/picturecompress_20210629082829/output_1.pngoutput_1">
            <a:extLst>
              <a:ext uri="{FF2B5EF4-FFF2-40B4-BE49-F238E27FC236}">
                <a16:creationId xmlns:a16="http://schemas.microsoft.com/office/drawing/2014/main" xmlns="" id="{38EB28E1-9AF6-4F8B-B0BF-38B926DE1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17015" y="4513906"/>
            <a:ext cx="5098415" cy="254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266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977CE251-F5AC-4EA0-8306-8162068E9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510" y="1480013"/>
            <a:ext cx="3044143" cy="5041711"/>
          </a:xfrm>
          <a:prstGeom prst="rect">
            <a:avLst/>
          </a:prstGeom>
        </p:spPr>
      </p:pic>
      <p:sp>
        <p:nvSpPr>
          <p:cNvPr id="19" name="等腰三角形 18">
            <a:extLst>
              <a:ext uri="{FF2B5EF4-FFF2-40B4-BE49-F238E27FC236}">
                <a16:creationId xmlns:a16="http://schemas.microsoft.com/office/drawing/2014/main" xmlns="" id="{A98B737D-69A9-4CE6-84C7-18D0B09B6175}"/>
              </a:ext>
            </a:extLst>
          </p:cNvPr>
          <p:cNvSpPr/>
          <p:nvPr/>
        </p:nvSpPr>
        <p:spPr>
          <a:xfrm rot="5400000">
            <a:off x="6905170" y="3119656"/>
            <a:ext cx="416784" cy="34724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xmlns="" id="{DFD023CE-83BD-429C-AE3F-3EF36BD4F4A5}"/>
              </a:ext>
            </a:extLst>
          </p:cNvPr>
          <p:cNvSpPr/>
          <p:nvPr/>
        </p:nvSpPr>
        <p:spPr>
          <a:xfrm>
            <a:off x="1101316" y="1030148"/>
            <a:ext cx="5876498" cy="3599726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1" name="Tablet slide">
            <a:extLst>
              <a:ext uri="{FF2B5EF4-FFF2-40B4-BE49-F238E27FC236}">
                <a16:creationId xmlns:a16="http://schemas.microsoft.com/office/drawing/2014/main" xmlns="" id="{D7083167-316D-420C-8233-F4CD47DFFD72}"/>
              </a:ext>
            </a:extLst>
          </p:cNvPr>
          <p:cNvSpPr txBox="1">
            <a:spLocks/>
          </p:cNvSpPr>
          <p:nvPr/>
        </p:nvSpPr>
        <p:spPr>
          <a:xfrm>
            <a:off x="1504951" y="2082650"/>
            <a:ext cx="504825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marR="0" indent="0" algn="l" defTabSz="4127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Montserrat-Bold"/>
              </a:defRPr>
            </a:lvl1pPr>
            <a:lvl2pPr marL="43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2pPr>
            <a:lvl3pPr marL="75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3pPr>
            <a:lvl4pPr marL="106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4pPr>
            <a:lvl5pPr marL="138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5pPr>
            <a:lvl6pPr marL="170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2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3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5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2.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Kế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hoạch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tuần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mới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3F6CC1"/>
              </a:solidFill>
              <a:effectLst/>
              <a:uLnTx/>
              <a:uFillTx/>
              <a:latin typeface="Calibri" panose="020F0502020204030204" pitchFamily="34" charset="0"/>
              <a:ea typeface="思源黑体 Normal" panose="020B0400000000000000" pitchFamily="34" charset="-122"/>
              <a:cs typeface="Calibri" panose="020F0502020204030204" pitchFamily="34" charset="0"/>
              <a:sym typeface="Montserrat-Bold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8719">
            <a:off x="311188" y="272672"/>
            <a:ext cx="1669472" cy="1709832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xmlns="" id="{A10A8379-A822-42A1-831E-354E53365405}"/>
              </a:ext>
            </a:extLst>
          </p:cNvPr>
          <p:cNvGrpSpPr/>
          <p:nvPr/>
        </p:nvGrpSpPr>
        <p:grpSpPr>
          <a:xfrm>
            <a:off x="2181439" y="4180010"/>
            <a:ext cx="589349" cy="1905290"/>
            <a:chOff x="1385888" y="3068638"/>
            <a:chExt cx="941388" cy="3289300"/>
          </a:xfrm>
        </p:grpSpPr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xmlns="" id="{B4A48FE3-EAC3-4750-A1A9-7CB179A904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85888" y="3117850"/>
              <a:ext cx="927100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xmlns="" id="{A78D8C62-15EE-4BE3-93EE-32A526270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6" y="3455988"/>
              <a:ext cx="527050" cy="2901950"/>
            </a:xfrm>
            <a:custGeom>
              <a:avLst/>
              <a:gdLst>
                <a:gd name="T0" fmla="*/ 39 w 106"/>
                <a:gd name="T1" fmla="*/ 73 h 592"/>
                <a:gd name="T2" fmla="*/ 53 w 106"/>
                <a:gd name="T3" fmla="*/ 121 h 592"/>
                <a:gd name="T4" fmla="*/ 53 w 106"/>
                <a:gd name="T5" fmla="*/ 121 h 592"/>
                <a:gd name="T6" fmla="*/ 53 w 106"/>
                <a:gd name="T7" fmla="*/ 121 h 592"/>
                <a:gd name="T8" fmla="*/ 64 w 106"/>
                <a:gd name="T9" fmla="*/ 165 h 592"/>
                <a:gd name="T10" fmla="*/ 64 w 106"/>
                <a:gd name="T11" fmla="*/ 165 h 592"/>
                <a:gd name="T12" fmla="*/ 65 w 106"/>
                <a:gd name="T13" fmla="*/ 166 h 592"/>
                <a:gd name="T14" fmla="*/ 77 w 106"/>
                <a:gd name="T15" fmla="*/ 243 h 592"/>
                <a:gd name="T16" fmla="*/ 84 w 106"/>
                <a:gd name="T17" fmla="*/ 357 h 592"/>
                <a:gd name="T18" fmla="*/ 83 w 106"/>
                <a:gd name="T19" fmla="*/ 377 h 592"/>
                <a:gd name="T20" fmla="*/ 83 w 106"/>
                <a:gd name="T21" fmla="*/ 379 h 592"/>
                <a:gd name="T22" fmla="*/ 83 w 106"/>
                <a:gd name="T23" fmla="*/ 379 h 592"/>
                <a:gd name="T24" fmla="*/ 83 w 106"/>
                <a:gd name="T25" fmla="*/ 379 h 592"/>
                <a:gd name="T26" fmla="*/ 83 w 106"/>
                <a:gd name="T27" fmla="*/ 379 h 592"/>
                <a:gd name="T28" fmla="*/ 79 w 106"/>
                <a:gd name="T29" fmla="*/ 457 h 592"/>
                <a:gd name="T30" fmla="*/ 70 w 106"/>
                <a:gd name="T31" fmla="*/ 495 h 592"/>
                <a:gd name="T32" fmla="*/ 70 w 106"/>
                <a:gd name="T33" fmla="*/ 496 h 592"/>
                <a:gd name="T34" fmla="*/ 0 w 106"/>
                <a:gd name="T35" fmla="*/ 571 h 592"/>
                <a:gd name="T36" fmla="*/ 28 w 106"/>
                <a:gd name="T37" fmla="*/ 592 h 592"/>
                <a:gd name="T38" fmla="*/ 28 w 106"/>
                <a:gd name="T39" fmla="*/ 592 h 592"/>
                <a:gd name="T40" fmla="*/ 96 w 106"/>
                <a:gd name="T41" fmla="*/ 511 h 592"/>
                <a:gd name="T42" fmla="*/ 97 w 106"/>
                <a:gd name="T43" fmla="*/ 510 h 592"/>
                <a:gd name="T44" fmla="*/ 103 w 106"/>
                <a:gd name="T45" fmla="*/ 392 h 592"/>
                <a:gd name="T46" fmla="*/ 91 w 106"/>
                <a:gd name="T47" fmla="*/ 258 h 592"/>
                <a:gd name="T48" fmla="*/ 62 w 106"/>
                <a:gd name="T49" fmla="*/ 138 h 592"/>
                <a:gd name="T50" fmla="*/ 39 w 106"/>
                <a:gd name="T51" fmla="*/ 73 h 592"/>
                <a:gd name="T52" fmla="*/ 52 w 106"/>
                <a:gd name="T53" fmla="*/ 0 h 592"/>
                <a:gd name="T54" fmla="*/ 25 w 106"/>
                <a:gd name="T55" fmla="*/ 37 h 592"/>
                <a:gd name="T56" fmla="*/ 27 w 106"/>
                <a:gd name="T57" fmla="*/ 42 h 592"/>
                <a:gd name="T58" fmla="*/ 52 w 106"/>
                <a:gd name="T5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592">
                  <a:moveTo>
                    <a:pt x="39" y="73"/>
                  </a:moveTo>
                  <a:cubicBezTo>
                    <a:pt x="45" y="90"/>
                    <a:pt x="49" y="107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7" y="136"/>
                    <a:pt x="61" y="150"/>
                    <a:pt x="64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64" y="165"/>
                    <a:pt x="65" y="166"/>
                  </a:cubicBezTo>
                  <a:cubicBezTo>
                    <a:pt x="70" y="191"/>
                    <a:pt x="74" y="217"/>
                    <a:pt x="77" y="243"/>
                  </a:cubicBezTo>
                  <a:cubicBezTo>
                    <a:pt x="82" y="281"/>
                    <a:pt x="84" y="319"/>
                    <a:pt x="84" y="357"/>
                  </a:cubicBezTo>
                  <a:cubicBezTo>
                    <a:pt x="84" y="364"/>
                    <a:pt x="84" y="371"/>
                    <a:pt x="83" y="377"/>
                  </a:cubicBezTo>
                  <a:cubicBezTo>
                    <a:pt x="83" y="378"/>
                    <a:pt x="83" y="378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401"/>
                    <a:pt x="82" y="432"/>
                    <a:pt x="79" y="457"/>
                  </a:cubicBezTo>
                  <a:cubicBezTo>
                    <a:pt x="78" y="474"/>
                    <a:pt x="75" y="488"/>
                    <a:pt x="70" y="495"/>
                  </a:cubicBezTo>
                  <a:cubicBezTo>
                    <a:pt x="70" y="495"/>
                    <a:pt x="70" y="496"/>
                    <a:pt x="70" y="496"/>
                  </a:cubicBezTo>
                  <a:cubicBezTo>
                    <a:pt x="55" y="518"/>
                    <a:pt x="18" y="561"/>
                    <a:pt x="0" y="571"/>
                  </a:cubicBezTo>
                  <a:cubicBezTo>
                    <a:pt x="12" y="583"/>
                    <a:pt x="23" y="592"/>
                    <a:pt x="28" y="592"/>
                  </a:cubicBezTo>
                  <a:cubicBezTo>
                    <a:pt x="28" y="592"/>
                    <a:pt x="28" y="592"/>
                    <a:pt x="28" y="592"/>
                  </a:cubicBezTo>
                  <a:cubicBezTo>
                    <a:pt x="41" y="591"/>
                    <a:pt x="82" y="537"/>
                    <a:pt x="96" y="511"/>
                  </a:cubicBezTo>
                  <a:cubicBezTo>
                    <a:pt x="96" y="511"/>
                    <a:pt x="97" y="511"/>
                    <a:pt x="97" y="510"/>
                  </a:cubicBezTo>
                  <a:cubicBezTo>
                    <a:pt x="106" y="493"/>
                    <a:pt x="105" y="429"/>
                    <a:pt x="103" y="392"/>
                  </a:cubicBezTo>
                  <a:cubicBezTo>
                    <a:pt x="102" y="347"/>
                    <a:pt x="98" y="302"/>
                    <a:pt x="91" y="258"/>
                  </a:cubicBezTo>
                  <a:cubicBezTo>
                    <a:pt x="84" y="217"/>
                    <a:pt x="75" y="177"/>
                    <a:pt x="62" y="138"/>
                  </a:cubicBezTo>
                  <a:cubicBezTo>
                    <a:pt x="56" y="119"/>
                    <a:pt x="48" y="95"/>
                    <a:pt x="39" y="73"/>
                  </a:cubicBezTo>
                  <a:moveTo>
                    <a:pt x="52" y="0"/>
                  </a:moveTo>
                  <a:cubicBezTo>
                    <a:pt x="44" y="12"/>
                    <a:pt x="34" y="25"/>
                    <a:pt x="25" y="37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36" y="28"/>
                    <a:pt x="46" y="13"/>
                    <a:pt x="52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xmlns="" id="{55C9CF21-C39E-4303-AE05-AB5A3B4F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509963"/>
              <a:ext cx="831850" cy="2754313"/>
            </a:xfrm>
            <a:custGeom>
              <a:avLst/>
              <a:gdLst>
                <a:gd name="T0" fmla="*/ 166 w 167"/>
                <a:gd name="T1" fmla="*/ 366 h 562"/>
                <a:gd name="T2" fmla="*/ 160 w 167"/>
                <a:gd name="T3" fmla="*/ 232 h 562"/>
                <a:gd name="T4" fmla="*/ 136 w 167"/>
                <a:gd name="T5" fmla="*/ 110 h 562"/>
                <a:gd name="T6" fmla="*/ 94 w 167"/>
                <a:gd name="T7" fmla="*/ 1 h 562"/>
                <a:gd name="T8" fmla="*/ 91 w 167"/>
                <a:gd name="T9" fmla="*/ 3 h 562"/>
                <a:gd name="T10" fmla="*/ 94 w 167"/>
                <a:gd name="T11" fmla="*/ 11 h 562"/>
                <a:gd name="T12" fmla="*/ 85 w 167"/>
                <a:gd name="T13" fmla="*/ 9 h 562"/>
                <a:gd name="T14" fmla="*/ 78 w 167"/>
                <a:gd name="T15" fmla="*/ 13 h 562"/>
                <a:gd name="T16" fmla="*/ 78 w 167"/>
                <a:gd name="T17" fmla="*/ 13 h 562"/>
                <a:gd name="T18" fmla="*/ 78 w 167"/>
                <a:gd name="T19" fmla="*/ 13 h 562"/>
                <a:gd name="T20" fmla="*/ 79 w 167"/>
                <a:gd name="T21" fmla="*/ 4 h 562"/>
                <a:gd name="T22" fmla="*/ 77 w 167"/>
                <a:gd name="T23" fmla="*/ 4 h 562"/>
                <a:gd name="T24" fmla="*/ 10 w 167"/>
                <a:gd name="T25" fmla="*/ 228 h 562"/>
                <a:gd name="T26" fmla="*/ 0 w 167"/>
                <a:gd name="T27" fmla="*/ 351 h 562"/>
                <a:gd name="T28" fmla="*/ 6 w 167"/>
                <a:gd name="T29" fmla="*/ 482 h 562"/>
                <a:gd name="T30" fmla="*/ 77 w 167"/>
                <a:gd name="T31" fmla="*/ 562 h 562"/>
                <a:gd name="T32" fmla="*/ 153 w 167"/>
                <a:gd name="T33" fmla="*/ 485 h 562"/>
                <a:gd name="T34" fmla="*/ 153 w 167"/>
                <a:gd name="T35" fmla="*/ 484 h 562"/>
                <a:gd name="T36" fmla="*/ 166 w 167"/>
                <a:gd name="T37" fmla="*/ 3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562">
                  <a:moveTo>
                    <a:pt x="166" y="366"/>
                  </a:moveTo>
                  <a:cubicBezTo>
                    <a:pt x="167" y="321"/>
                    <a:pt x="165" y="276"/>
                    <a:pt x="160" y="232"/>
                  </a:cubicBezTo>
                  <a:cubicBezTo>
                    <a:pt x="156" y="191"/>
                    <a:pt x="148" y="150"/>
                    <a:pt x="136" y="110"/>
                  </a:cubicBezTo>
                  <a:cubicBezTo>
                    <a:pt x="127" y="76"/>
                    <a:pt x="114" y="30"/>
                    <a:pt x="94" y="1"/>
                  </a:cubicBezTo>
                  <a:cubicBezTo>
                    <a:pt x="93" y="0"/>
                    <a:pt x="91" y="2"/>
                    <a:pt x="91" y="3"/>
                  </a:cubicBezTo>
                  <a:cubicBezTo>
                    <a:pt x="92" y="6"/>
                    <a:pt x="93" y="8"/>
                    <a:pt x="94" y="11"/>
                  </a:cubicBezTo>
                  <a:cubicBezTo>
                    <a:pt x="91" y="11"/>
                    <a:pt x="88" y="10"/>
                    <a:pt x="85" y="9"/>
                  </a:cubicBezTo>
                  <a:cubicBezTo>
                    <a:pt x="82" y="8"/>
                    <a:pt x="79" y="11"/>
                    <a:pt x="78" y="13"/>
                  </a:cubicBezTo>
                  <a:cubicBezTo>
                    <a:pt x="77" y="14"/>
                    <a:pt x="78" y="14"/>
                    <a:pt x="78" y="13"/>
                  </a:cubicBezTo>
                  <a:cubicBezTo>
                    <a:pt x="78" y="13"/>
                    <a:pt x="79" y="12"/>
                    <a:pt x="78" y="13"/>
                  </a:cubicBezTo>
                  <a:cubicBezTo>
                    <a:pt x="79" y="8"/>
                    <a:pt x="77" y="9"/>
                    <a:pt x="79" y="4"/>
                  </a:cubicBezTo>
                  <a:cubicBezTo>
                    <a:pt x="79" y="3"/>
                    <a:pt x="78" y="3"/>
                    <a:pt x="77" y="4"/>
                  </a:cubicBezTo>
                  <a:cubicBezTo>
                    <a:pt x="45" y="74"/>
                    <a:pt x="23" y="151"/>
                    <a:pt x="10" y="228"/>
                  </a:cubicBezTo>
                  <a:cubicBezTo>
                    <a:pt x="4" y="269"/>
                    <a:pt x="0" y="310"/>
                    <a:pt x="0" y="351"/>
                  </a:cubicBezTo>
                  <a:cubicBezTo>
                    <a:pt x="0" y="389"/>
                    <a:pt x="3" y="478"/>
                    <a:pt x="6" y="482"/>
                  </a:cubicBezTo>
                  <a:cubicBezTo>
                    <a:pt x="26" y="515"/>
                    <a:pt x="64" y="561"/>
                    <a:pt x="77" y="562"/>
                  </a:cubicBezTo>
                  <a:cubicBezTo>
                    <a:pt x="91" y="562"/>
                    <a:pt x="136" y="509"/>
                    <a:pt x="153" y="485"/>
                  </a:cubicBezTo>
                  <a:cubicBezTo>
                    <a:pt x="153" y="485"/>
                    <a:pt x="153" y="484"/>
                    <a:pt x="153" y="484"/>
                  </a:cubicBezTo>
                  <a:cubicBezTo>
                    <a:pt x="164" y="467"/>
                    <a:pt x="166" y="403"/>
                    <a:pt x="166" y="366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xmlns="" id="{A39E0C99-0F64-4FCA-9A4A-6C4E222C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3862388"/>
              <a:ext cx="663575" cy="779463"/>
            </a:xfrm>
            <a:custGeom>
              <a:avLst/>
              <a:gdLst>
                <a:gd name="T0" fmla="*/ 78 w 133"/>
                <a:gd name="T1" fmla="*/ 121 h 159"/>
                <a:gd name="T2" fmla="*/ 133 w 133"/>
                <a:gd name="T3" fmla="*/ 64 h 159"/>
                <a:gd name="T4" fmla="*/ 126 w 133"/>
                <a:gd name="T5" fmla="*/ 38 h 159"/>
                <a:gd name="T6" fmla="*/ 115 w 133"/>
                <a:gd name="T7" fmla="*/ 0 h 159"/>
                <a:gd name="T8" fmla="*/ 53 w 133"/>
                <a:gd name="T9" fmla="*/ 51 h 159"/>
                <a:gd name="T10" fmla="*/ 20 w 133"/>
                <a:gd name="T11" fmla="*/ 64 h 159"/>
                <a:gd name="T12" fmla="*/ 0 w 133"/>
                <a:gd name="T13" fmla="*/ 156 h 159"/>
                <a:gd name="T14" fmla="*/ 0 w 133"/>
                <a:gd name="T15" fmla="*/ 159 h 159"/>
                <a:gd name="T16" fmla="*/ 19 w 133"/>
                <a:gd name="T17" fmla="*/ 153 h 159"/>
                <a:gd name="T18" fmla="*/ 78 w 133"/>
                <a:gd name="T19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9">
                  <a:moveTo>
                    <a:pt x="78" y="121"/>
                  </a:moveTo>
                  <a:cubicBezTo>
                    <a:pt x="99" y="106"/>
                    <a:pt x="119" y="86"/>
                    <a:pt x="133" y="64"/>
                  </a:cubicBezTo>
                  <a:cubicBezTo>
                    <a:pt x="131" y="55"/>
                    <a:pt x="129" y="47"/>
                    <a:pt x="126" y="38"/>
                  </a:cubicBezTo>
                  <a:cubicBezTo>
                    <a:pt x="123" y="27"/>
                    <a:pt x="119" y="14"/>
                    <a:pt x="115" y="0"/>
                  </a:cubicBezTo>
                  <a:cubicBezTo>
                    <a:pt x="99" y="22"/>
                    <a:pt x="76" y="39"/>
                    <a:pt x="53" y="51"/>
                  </a:cubicBezTo>
                  <a:cubicBezTo>
                    <a:pt x="42" y="57"/>
                    <a:pt x="31" y="60"/>
                    <a:pt x="20" y="64"/>
                  </a:cubicBezTo>
                  <a:cubicBezTo>
                    <a:pt x="12" y="94"/>
                    <a:pt x="5" y="125"/>
                    <a:pt x="0" y="156"/>
                  </a:cubicBezTo>
                  <a:cubicBezTo>
                    <a:pt x="0" y="157"/>
                    <a:pt x="0" y="158"/>
                    <a:pt x="0" y="159"/>
                  </a:cubicBezTo>
                  <a:cubicBezTo>
                    <a:pt x="6" y="157"/>
                    <a:pt x="12" y="155"/>
                    <a:pt x="19" y="153"/>
                  </a:cubicBezTo>
                  <a:cubicBezTo>
                    <a:pt x="40" y="146"/>
                    <a:pt x="60" y="135"/>
                    <a:pt x="78" y="121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xmlns="" id="{8852B61D-C6A1-4C6B-8E01-9671F7CF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495800"/>
              <a:ext cx="827088" cy="969963"/>
            </a:xfrm>
            <a:custGeom>
              <a:avLst/>
              <a:gdLst>
                <a:gd name="T0" fmla="*/ 95 w 166"/>
                <a:gd name="T1" fmla="*/ 160 h 198"/>
                <a:gd name="T2" fmla="*/ 166 w 166"/>
                <a:gd name="T3" fmla="*/ 100 h 198"/>
                <a:gd name="T4" fmla="*/ 160 w 166"/>
                <a:gd name="T5" fmla="*/ 31 h 198"/>
                <a:gd name="T6" fmla="*/ 156 w 166"/>
                <a:gd name="T7" fmla="*/ 0 h 198"/>
                <a:gd name="T8" fmla="*/ 83 w 166"/>
                <a:gd name="T9" fmla="*/ 65 h 198"/>
                <a:gd name="T10" fmla="*/ 28 w 166"/>
                <a:gd name="T11" fmla="*/ 86 h 198"/>
                <a:gd name="T12" fmla="*/ 3 w 166"/>
                <a:gd name="T13" fmla="*/ 92 h 198"/>
                <a:gd name="T14" fmla="*/ 0 w 166"/>
                <a:gd name="T15" fmla="*/ 150 h 198"/>
                <a:gd name="T16" fmla="*/ 1 w 166"/>
                <a:gd name="T17" fmla="*/ 198 h 198"/>
                <a:gd name="T18" fmla="*/ 23 w 166"/>
                <a:gd name="T19" fmla="*/ 191 h 198"/>
                <a:gd name="T20" fmla="*/ 95 w 166"/>
                <a:gd name="T21" fmla="*/ 16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8">
                  <a:moveTo>
                    <a:pt x="95" y="160"/>
                  </a:moveTo>
                  <a:cubicBezTo>
                    <a:pt x="122" y="146"/>
                    <a:pt x="150" y="126"/>
                    <a:pt x="166" y="100"/>
                  </a:cubicBezTo>
                  <a:cubicBezTo>
                    <a:pt x="165" y="77"/>
                    <a:pt x="163" y="54"/>
                    <a:pt x="160" y="31"/>
                  </a:cubicBezTo>
                  <a:cubicBezTo>
                    <a:pt x="159" y="21"/>
                    <a:pt x="158" y="11"/>
                    <a:pt x="156" y="0"/>
                  </a:cubicBezTo>
                  <a:cubicBezTo>
                    <a:pt x="136" y="27"/>
                    <a:pt x="114" y="49"/>
                    <a:pt x="83" y="65"/>
                  </a:cubicBezTo>
                  <a:cubicBezTo>
                    <a:pt x="65" y="74"/>
                    <a:pt x="47" y="81"/>
                    <a:pt x="28" y="86"/>
                  </a:cubicBezTo>
                  <a:cubicBezTo>
                    <a:pt x="19" y="88"/>
                    <a:pt x="11" y="90"/>
                    <a:pt x="3" y="92"/>
                  </a:cubicBezTo>
                  <a:cubicBezTo>
                    <a:pt x="1" y="111"/>
                    <a:pt x="0" y="131"/>
                    <a:pt x="0" y="150"/>
                  </a:cubicBezTo>
                  <a:cubicBezTo>
                    <a:pt x="0" y="163"/>
                    <a:pt x="0" y="180"/>
                    <a:pt x="1" y="198"/>
                  </a:cubicBezTo>
                  <a:cubicBezTo>
                    <a:pt x="8" y="196"/>
                    <a:pt x="16" y="193"/>
                    <a:pt x="23" y="191"/>
                  </a:cubicBezTo>
                  <a:cubicBezTo>
                    <a:pt x="48" y="183"/>
                    <a:pt x="72" y="173"/>
                    <a:pt x="95" y="160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xmlns="" id="{A7825B18-DA8E-4C3D-8F0E-77EBA0F1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313363"/>
              <a:ext cx="812800" cy="847725"/>
            </a:xfrm>
            <a:custGeom>
              <a:avLst/>
              <a:gdLst>
                <a:gd name="T0" fmla="*/ 156 w 163"/>
                <a:gd name="T1" fmla="*/ 102 h 173"/>
                <a:gd name="T2" fmla="*/ 163 w 163"/>
                <a:gd name="T3" fmla="*/ 0 h 173"/>
                <a:gd name="T4" fmla="*/ 75 w 163"/>
                <a:gd name="T5" fmla="*/ 62 h 173"/>
                <a:gd name="T6" fmla="*/ 6 w 163"/>
                <a:gd name="T7" fmla="*/ 89 h 173"/>
                <a:gd name="T8" fmla="*/ 0 w 163"/>
                <a:gd name="T9" fmla="*/ 91 h 173"/>
                <a:gd name="T10" fmla="*/ 3 w 163"/>
                <a:gd name="T11" fmla="*/ 114 h 173"/>
                <a:gd name="T12" fmla="*/ 48 w 163"/>
                <a:gd name="T13" fmla="*/ 173 h 173"/>
                <a:gd name="T14" fmla="*/ 98 w 163"/>
                <a:gd name="T15" fmla="*/ 148 h 173"/>
                <a:gd name="T16" fmla="*/ 156 w 163"/>
                <a:gd name="T17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3">
                  <a:moveTo>
                    <a:pt x="156" y="102"/>
                  </a:moveTo>
                  <a:cubicBezTo>
                    <a:pt x="162" y="76"/>
                    <a:pt x="163" y="30"/>
                    <a:pt x="163" y="0"/>
                  </a:cubicBezTo>
                  <a:cubicBezTo>
                    <a:pt x="142" y="28"/>
                    <a:pt x="105" y="46"/>
                    <a:pt x="75" y="62"/>
                  </a:cubicBezTo>
                  <a:cubicBezTo>
                    <a:pt x="53" y="73"/>
                    <a:pt x="29" y="82"/>
                    <a:pt x="6" y="89"/>
                  </a:cubicBezTo>
                  <a:cubicBezTo>
                    <a:pt x="4" y="90"/>
                    <a:pt x="2" y="90"/>
                    <a:pt x="0" y="91"/>
                  </a:cubicBezTo>
                  <a:cubicBezTo>
                    <a:pt x="1" y="104"/>
                    <a:pt x="2" y="113"/>
                    <a:pt x="3" y="114"/>
                  </a:cubicBezTo>
                  <a:cubicBezTo>
                    <a:pt x="14" y="133"/>
                    <a:pt x="32" y="157"/>
                    <a:pt x="48" y="173"/>
                  </a:cubicBezTo>
                  <a:cubicBezTo>
                    <a:pt x="65" y="166"/>
                    <a:pt x="82" y="157"/>
                    <a:pt x="98" y="148"/>
                  </a:cubicBezTo>
                  <a:cubicBezTo>
                    <a:pt x="118" y="136"/>
                    <a:pt x="139" y="121"/>
                    <a:pt x="156" y="102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xmlns="" id="{8967A332-3C92-43B0-8219-E3873FFB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641725"/>
              <a:ext cx="125413" cy="187325"/>
            </a:xfrm>
            <a:custGeom>
              <a:avLst/>
              <a:gdLst>
                <a:gd name="T0" fmla="*/ 5 w 25"/>
                <a:gd name="T1" fmla="*/ 0 h 38"/>
                <a:gd name="T2" fmla="*/ 1 w 25"/>
                <a:gd name="T3" fmla="*/ 16 h 38"/>
                <a:gd name="T4" fmla="*/ 10 w 25"/>
                <a:gd name="T5" fmla="*/ 38 h 38"/>
                <a:gd name="T6" fmla="*/ 12 w 25"/>
                <a:gd name="T7" fmla="*/ 38 h 38"/>
                <a:gd name="T8" fmla="*/ 24 w 25"/>
                <a:gd name="T9" fmla="*/ 18 h 38"/>
                <a:gd name="T10" fmla="*/ 24 w 25"/>
                <a:gd name="T11" fmla="*/ 1 h 38"/>
                <a:gd name="T12" fmla="*/ 24 w 25"/>
                <a:gd name="T13" fmla="*/ 0 h 38"/>
                <a:gd name="T14" fmla="*/ 5 w 2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5" y="0"/>
                  </a:moveTo>
                  <a:cubicBezTo>
                    <a:pt x="3" y="5"/>
                    <a:pt x="2" y="10"/>
                    <a:pt x="1" y="16"/>
                  </a:cubicBezTo>
                  <a:cubicBezTo>
                    <a:pt x="0" y="22"/>
                    <a:pt x="1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21" y="36"/>
                    <a:pt x="23" y="25"/>
                    <a:pt x="24" y="18"/>
                  </a:cubicBezTo>
                  <a:cubicBezTo>
                    <a:pt x="25" y="12"/>
                    <a:pt x="25" y="7"/>
                    <a:pt x="24" y="1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18" y="0"/>
                    <a:pt x="12" y="0"/>
                    <a:pt x="5" y="0"/>
                  </a:cubicBezTo>
                </a:path>
              </a:pathLst>
            </a:custGeom>
            <a:solidFill>
              <a:srgbClr val="337E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xmlns="" id="{E3B10358-98B8-4728-A615-A2B97904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848100"/>
              <a:ext cx="39688" cy="157163"/>
            </a:xfrm>
            <a:custGeom>
              <a:avLst/>
              <a:gdLst>
                <a:gd name="T0" fmla="*/ 8 w 8"/>
                <a:gd name="T1" fmla="*/ 0 h 32"/>
                <a:gd name="T2" fmla="*/ 7 w 8"/>
                <a:gd name="T3" fmla="*/ 4 h 32"/>
                <a:gd name="T4" fmla="*/ 7 w 8"/>
                <a:gd name="T5" fmla="*/ 5 h 32"/>
                <a:gd name="T6" fmla="*/ 0 w 8"/>
                <a:gd name="T7" fmla="*/ 32 h 32"/>
                <a:gd name="T8" fmla="*/ 8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8" y="0"/>
                  </a:moveTo>
                  <a:cubicBezTo>
                    <a:pt x="8" y="1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4" y="13"/>
                    <a:pt x="2" y="23"/>
                    <a:pt x="0" y="32"/>
                  </a:cubicBezTo>
                  <a:cubicBezTo>
                    <a:pt x="3" y="21"/>
                    <a:pt x="5" y="10"/>
                    <a:pt x="8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xmlns="" id="{0784F795-08FA-4911-A604-9FAF098BB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264025"/>
              <a:ext cx="98425" cy="941388"/>
            </a:xfrm>
            <a:custGeom>
              <a:avLst/>
              <a:gdLst>
                <a:gd name="T0" fmla="*/ 1 w 20"/>
                <a:gd name="T1" fmla="*/ 1 h 192"/>
                <a:gd name="T2" fmla="*/ 13 w 20"/>
                <a:gd name="T3" fmla="*/ 78 h 192"/>
                <a:gd name="T4" fmla="*/ 13 w 20"/>
                <a:gd name="T5" fmla="*/ 78 h 192"/>
                <a:gd name="T6" fmla="*/ 13 w 20"/>
                <a:gd name="T7" fmla="*/ 78 h 192"/>
                <a:gd name="T8" fmla="*/ 20 w 20"/>
                <a:gd name="T9" fmla="*/ 192 h 192"/>
                <a:gd name="T10" fmla="*/ 13 w 20"/>
                <a:gd name="T11" fmla="*/ 78 h 192"/>
                <a:gd name="T12" fmla="*/ 1 w 20"/>
                <a:gd name="T13" fmla="*/ 1 h 192"/>
                <a:gd name="T14" fmla="*/ 0 w 20"/>
                <a:gd name="T15" fmla="*/ 0 h 192"/>
                <a:gd name="T16" fmla="*/ 0 w 20"/>
                <a:gd name="T17" fmla="*/ 0 h 192"/>
                <a:gd name="T18" fmla="*/ 0 w 20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2">
                  <a:moveTo>
                    <a:pt x="1" y="1"/>
                  </a:moveTo>
                  <a:cubicBezTo>
                    <a:pt x="6" y="26"/>
                    <a:pt x="10" y="52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8" y="116"/>
                    <a:pt x="20" y="154"/>
                    <a:pt x="20" y="192"/>
                  </a:cubicBezTo>
                  <a:cubicBezTo>
                    <a:pt x="20" y="154"/>
                    <a:pt x="18" y="116"/>
                    <a:pt x="13" y="78"/>
                  </a:cubicBezTo>
                  <a:cubicBezTo>
                    <a:pt x="10" y="52"/>
                    <a:pt x="6" y="26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xmlns="" id="{A4861A52-93DF-4E3C-9371-CE4567168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863" y="4083050"/>
              <a:ext cx="777875" cy="2181225"/>
            </a:xfrm>
            <a:custGeom>
              <a:avLst/>
              <a:gdLst>
                <a:gd name="T0" fmla="*/ 151 w 156"/>
                <a:gd name="T1" fmla="*/ 329 h 445"/>
                <a:gd name="T2" fmla="*/ 148 w 156"/>
                <a:gd name="T3" fmla="*/ 353 h 445"/>
                <a:gd name="T4" fmla="*/ 107 w 156"/>
                <a:gd name="T5" fmla="*/ 388 h 445"/>
                <a:gd name="T6" fmla="*/ 68 w 156"/>
                <a:gd name="T7" fmla="*/ 432 h 445"/>
                <a:gd name="T8" fmla="*/ 59 w 156"/>
                <a:gd name="T9" fmla="*/ 426 h 445"/>
                <a:gd name="T10" fmla="*/ 70 w 156"/>
                <a:gd name="T11" fmla="*/ 444 h 445"/>
                <a:gd name="T12" fmla="*/ 66 w 156"/>
                <a:gd name="T13" fmla="*/ 445 h 445"/>
                <a:gd name="T14" fmla="*/ 66 w 156"/>
                <a:gd name="T15" fmla="*/ 445 h 445"/>
                <a:gd name="T16" fmla="*/ 0 w 156"/>
                <a:gd name="T17" fmla="*/ 374 h 445"/>
                <a:gd name="T18" fmla="*/ 0 w 156"/>
                <a:gd name="T19" fmla="*/ 374 h 445"/>
                <a:gd name="T20" fmla="*/ 66 w 156"/>
                <a:gd name="T21" fmla="*/ 445 h 445"/>
                <a:gd name="T22" fmla="*/ 66 w 156"/>
                <a:gd name="T23" fmla="*/ 445 h 445"/>
                <a:gd name="T24" fmla="*/ 142 w 156"/>
                <a:gd name="T25" fmla="*/ 368 h 445"/>
                <a:gd name="T26" fmla="*/ 142 w 156"/>
                <a:gd name="T27" fmla="*/ 367 h 445"/>
                <a:gd name="T28" fmla="*/ 151 w 156"/>
                <a:gd name="T29" fmla="*/ 329 h 445"/>
                <a:gd name="T30" fmla="*/ 149 w 156"/>
                <a:gd name="T31" fmla="*/ 115 h 445"/>
                <a:gd name="T32" fmla="*/ 155 w 156"/>
                <a:gd name="T33" fmla="*/ 184 h 445"/>
                <a:gd name="T34" fmla="*/ 145 w 156"/>
                <a:gd name="T35" fmla="*/ 197 h 445"/>
                <a:gd name="T36" fmla="*/ 145 w 156"/>
                <a:gd name="T37" fmla="*/ 200 h 445"/>
                <a:gd name="T38" fmla="*/ 146 w 156"/>
                <a:gd name="T39" fmla="*/ 251 h 445"/>
                <a:gd name="T40" fmla="*/ 145 w 156"/>
                <a:gd name="T41" fmla="*/ 262 h 445"/>
                <a:gd name="T42" fmla="*/ 155 w 156"/>
                <a:gd name="T43" fmla="*/ 251 h 445"/>
                <a:gd name="T44" fmla="*/ 155 w 156"/>
                <a:gd name="T45" fmla="*/ 249 h 445"/>
                <a:gd name="T46" fmla="*/ 156 w 156"/>
                <a:gd name="T47" fmla="*/ 229 h 445"/>
                <a:gd name="T48" fmla="*/ 149 w 156"/>
                <a:gd name="T49" fmla="*/ 115 h 445"/>
                <a:gd name="T50" fmla="*/ 127 w 156"/>
                <a:gd name="T51" fmla="*/ 0 h 445"/>
                <a:gd name="T52" fmla="*/ 132 w 156"/>
                <a:gd name="T53" fmla="*/ 19 h 445"/>
                <a:gd name="T54" fmla="*/ 132 w 156"/>
                <a:gd name="T55" fmla="*/ 20 h 445"/>
                <a:gd name="T56" fmla="*/ 141 w 156"/>
                <a:gd name="T57" fmla="*/ 90 h 445"/>
                <a:gd name="T58" fmla="*/ 145 w 156"/>
                <a:gd name="T59" fmla="*/ 84 h 445"/>
                <a:gd name="T60" fmla="*/ 149 w 156"/>
                <a:gd name="T61" fmla="*/ 115 h 445"/>
                <a:gd name="T62" fmla="*/ 137 w 156"/>
                <a:gd name="T63" fmla="*/ 38 h 445"/>
                <a:gd name="T64" fmla="*/ 136 w 156"/>
                <a:gd name="T65" fmla="*/ 37 h 445"/>
                <a:gd name="T66" fmla="*/ 136 w 156"/>
                <a:gd name="T67" fmla="*/ 37 h 445"/>
                <a:gd name="T68" fmla="*/ 127 w 156"/>
                <a:gd name="T6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445">
                  <a:moveTo>
                    <a:pt x="151" y="329"/>
                  </a:moveTo>
                  <a:cubicBezTo>
                    <a:pt x="150" y="338"/>
                    <a:pt x="149" y="346"/>
                    <a:pt x="148" y="353"/>
                  </a:cubicBezTo>
                  <a:cubicBezTo>
                    <a:pt x="136" y="366"/>
                    <a:pt x="122" y="378"/>
                    <a:pt x="107" y="388"/>
                  </a:cubicBezTo>
                  <a:cubicBezTo>
                    <a:pt x="97" y="404"/>
                    <a:pt x="84" y="418"/>
                    <a:pt x="68" y="432"/>
                  </a:cubicBezTo>
                  <a:cubicBezTo>
                    <a:pt x="65" y="430"/>
                    <a:pt x="62" y="428"/>
                    <a:pt x="59" y="426"/>
                  </a:cubicBezTo>
                  <a:cubicBezTo>
                    <a:pt x="62" y="432"/>
                    <a:pt x="66" y="437"/>
                    <a:pt x="70" y="444"/>
                  </a:cubicBezTo>
                  <a:cubicBezTo>
                    <a:pt x="68" y="444"/>
                    <a:pt x="67" y="445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54" y="444"/>
                    <a:pt x="21" y="406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21" y="406"/>
                    <a:pt x="54" y="444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80" y="445"/>
                    <a:pt x="125" y="392"/>
                    <a:pt x="142" y="368"/>
                  </a:cubicBezTo>
                  <a:cubicBezTo>
                    <a:pt x="142" y="368"/>
                    <a:pt x="142" y="367"/>
                    <a:pt x="142" y="367"/>
                  </a:cubicBezTo>
                  <a:cubicBezTo>
                    <a:pt x="147" y="360"/>
                    <a:pt x="150" y="346"/>
                    <a:pt x="151" y="329"/>
                  </a:cubicBezTo>
                  <a:moveTo>
                    <a:pt x="149" y="115"/>
                  </a:moveTo>
                  <a:cubicBezTo>
                    <a:pt x="152" y="138"/>
                    <a:pt x="154" y="161"/>
                    <a:pt x="155" y="184"/>
                  </a:cubicBezTo>
                  <a:cubicBezTo>
                    <a:pt x="152" y="188"/>
                    <a:pt x="149" y="193"/>
                    <a:pt x="145" y="197"/>
                  </a:cubicBezTo>
                  <a:cubicBezTo>
                    <a:pt x="145" y="198"/>
                    <a:pt x="145" y="199"/>
                    <a:pt x="145" y="200"/>
                  </a:cubicBezTo>
                  <a:cubicBezTo>
                    <a:pt x="145" y="217"/>
                    <a:pt x="146" y="234"/>
                    <a:pt x="146" y="251"/>
                  </a:cubicBezTo>
                  <a:cubicBezTo>
                    <a:pt x="146" y="255"/>
                    <a:pt x="146" y="259"/>
                    <a:pt x="145" y="262"/>
                  </a:cubicBezTo>
                  <a:cubicBezTo>
                    <a:pt x="149" y="259"/>
                    <a:pt x="152" y="255"/>
                    <a:pt x="155" y="251"/>
                  </a:cubicBezTo>
                  <a:cubicBezTo>
                    <a:pt x="155" y="250"/>
                    <a:pt x="155" y="250"/>
                    <a:pt x="155" y="249"/>
                  </a:cubicBezTo>
                  <a:cubicBezTo>
                    <a:pt x="156" y="243"/>
                    <a:pt x="156" y="236"/>
                    <a:pt x="156" y="229"/>
                  </a:cubicBezTo>
                  <a:cubicBezTo>
                    <a:pt x="156" y="191"/>
                    <a:pt x="154" y="153"/>
                    <a:pt x="149" y="115"/>
                  </a:cubicBezTo>
                  <a:moveTo>
                    <a:pt x="127" y="0"/>
                  </a:moveTo>
                  <a:cubicBezTo>
                    <a:pt x="129" y="6"/>
                    <a:pt x="131" y="1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6" y="42"/>
                    <a:pt x="139" y="66"/>
                    <a:pt x="141" y="90"/>
                  </a:cubicBezTo>
                  <a:cubicBezTo>
                    <a:pt x="142" y="88"/>
                    <a:pt x="144" y="86"/>
                    <a:pt x="145" y="84"/>
                  </a:cubicBezTo>
                  <a:cubicBezTo>
                    <a:pt x="147" y="95"/>
                    <a:pt x="148" y="105"/>
                    <a:pt x="149" y="115"/>
                  </a:cubicBezTo>
                  <a:cubicBezTo>
                    <a:pt x="146" y="89"/>
                    <a:pt x="142" y="63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4" y="24"/>
                    <a:pt x="131" y="12"/>
                    <a:pt x="127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xmlns="" id="{1E23948E-A0C3-402C-B09B-1434F1CA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4054475"/>
              <a:ext cx="34925" cy="127000"/>
            </a:xfrm>
            <a:custGeom>
              <a:avLst/>
              <a:gdLst>
                <a:gd name="T0" fmla="*/ 0 w 7"/>
                <a:gd name="T1" fmla="*/ 0 h 26"/>
                <a:gd name="T2" fmla="*/ 7 w 7"/>
                <a:gd name="T3" fmla="*/ 26 h 26"/>
                <a:gd name="T4" fmla="*/ 7 w 7"/>
                <a:gd name="T5" fmla="*/ 25 h 26"/>
                <a:gd name="T6" fmla="*/ 2 w 7"/>
                <a:gd name="T7" fmla="*/ 6 h 26"/>
                <a:gd name="T8" fmla="*/ 0 w 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cubicBezTo>
                    <a:pt x="3" y="8"/>
                    <a:pt x="5" y="1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19"/>
                    <a:pt x="4" y="12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xmlns="" id="{10683236-797E-4209-B149-574AD23C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6" y="4495800"/>
              <a:ext cx="69850" cy="554038"/>
            </a:xfrm>
            <a:custGeom>
              <a:avLst/>
              <a:gdLst>
                <a:gd name="T0" fmla="*/ 4 w 14"/>
                <a:gd name="T1" fmla="*/ 0 h 113"/>
                <a:gd name="T2" fmla="*/ 0 w 14"/>
                <a:gd name="T3" fmla="*/ 6 h 113"/>
                <a:gd name="T4" fmla="*/ 4 w 14"/>
                <a:gd name="T5" fmla="*/ 113 h 113"/>
                <a:gd name="T6" fmla="*/ 14 w 14"/>
                <a:gd name="T7" fmla="*/ 100 h 113"/>
                <a:gd name="T8" fmla="*/ 8 w 14"/>
                <a:gd name="T9" fmla="*/ 31 h 113"/>
                <a:gd name="T10" fmla="*/ 8 w 14"/>
                <a:gd name="T11" fmla="*/ 31 h 113"/>
                <a:gd name="T12" fmla="*/ 8 w 14"/>
                <a:gd name="T13" fmla="*/ 31 h 113"/>
                <a:gd name="T14" fmla="*/ 4 w 14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3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2" y="44"/>
                    <a:pt x="3" y="82"/>
                    <a:pt x="4" y="113"/>
                  </a:cubicBezTo>
                  <a:cubicBezTo>
                    <a:pt x="8" y="109"/>
                    <a:pt x="11" y="104"/>
                    <a:pt x="14" y="100"/>
                  </a:cubicBezTo>
                  <a:cubicBezTo>
                    <a:pt x="13" y="77"/>
                    <a:pt x="11" y="54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1"/>
                    <a:pt x="6" y="11"/>
                    <a:pt x="4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xmlns="" id="{4ADB8FC3-8F6D-442C-9409-675B53E7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5313363"/>
              <a:ext cx="239713" cy="671513"/>
            </a:xfrm>
            <a:custGeom>
              <a:avLst/>
              <a:gdLst>
                <a:gd name="T0" fmla="*/ 48 w 48"/>
                <a:gd name="T1" fmla="*/ 0 h 137"/>
                <a:gd name="T2" fmla="*/ 38 w 48"/>
                <a:gd name="T3" fmla="*/ 11 h 137"/>
                <a:gd name="T4" fmla="*/ 0 w 48"/>
                <a:gd name="T5" fmla="*/ 137 h 137"/>
                <a:gd name="T6" fmla="*/ 41 w 48"/>
                <a:gd name="T7" fmla="*/ 102 h 137"/>
                <a:gd name="T8" fmla="*/ 44 w 48"/>
                <a:gd name="T9" fmla="*/ 78 h 137"/>
                <a:gd name="T10" fmla="*/ 48 w 4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7">
                  <a:moveTo>
                    <a:pt x="48" y="0"/>
                  </a:moveTo>
                  <a:cubicBezTo>
                    <a:pt x="45" y="4"/>
                    <a:pt x="42" y="8"/>
                    <a:pt x="38" y="11"/>
                  </a:cubicBezTo>
                  <a:cubicBezTo>
                    <a:pt x="37" y="60"/>
                    <a:pt x="26" y="101"/>
                    <a:pt x="0" y="137"/>
                  </a:cubicBezTo>
                  <a:cubicBezTo>
                    <a:pt x="15" y="127"/>
                    <a:pt x="29" y="115"/>
                    <a:pt x="41" y="102"/>
                  </a:cubicBezTo>
                  <a:cubicBezTo>
                    <a:pt x="42" y="95"/>
                    <a:pt x="43" y="87"/>
                    <a:pt x="44" y="78"/>
                  </a:cubicBezTo>
                  <a:cubicBezTo>
                    <a:pt x="47" y="53"/>
                    <a:pt x="48" y="22"/>
                    <a:pt x="48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xmlns="" id="{DDB4706D-8180-486D-9AB4-7B78476E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3068638"/>
              <a:ext cx="698500" cy="577850"/>
            </a:xfrm>
            <a:custGeom>
              <a:avLst/>
              <a:gdLst>
                <a:gd name="T0" fmla="*/ 1 w 140"/>
                <a:gd name="T1" fmla="*/ 20 h 118"/>
                <a:gd name="T2" fmla="*/ 46 w 140"/>
                <a:gd name="T3" fmla="*/ 116 h 118"/>
                <a:gd name="T4" fmla="*/ 84 w 140"/>
                <a:gd name="T5" fmla="*/ 118 h 118"/>
                <a:gd name="T6" fmla="*/ 139 w 140"/>
                <a:gd name="T7" fmla="*/ 27 h 118"/>
                <a:gd name="T8" fmla="*/ 1 w 140"/>
                <a:gd name="T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18">
                  <a:moveTo>
                    <a:pt x="1" y="20"/>
                  </a:moveTo>
                  <a:cubicBezTo>
                    <a:pt x="0" y="56"/>
                    <a:pt x="33" y="97"/>
                    <a:pt x="46" y="116"/>
                  </a:cubicBezTo>
                  <a:cubicBezTo>
                    <a:pt x="60" y="117"/>
                    <a:pt x="75" y="116"/>
                    <a:pt x="84" y="118"/>
                  </a:cubicBezTo>
                  <a:cubicBezTo>
                    <a:pt x="109" y="87"/>
                    <a:pt x="138" y="46"/>
                    <a:pt x="139" y="27"/>
                  </a:cubicBezTo>
                  <a:cubicBezTo>
                    <a:pt x="140" y="10"/>
                    <a:pt x="2" y="0"/>
                    <a:pt x="1" y="2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xmlns="" id="{2E5F89C7-23AE-472E-8E6B-34C9D437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3641725"/>
              <a:ext cx="119063" cy="500063"/>
            </a:xfrm>
            <a:custGeom>
              <a:avLst/>
              <a:gdLst>
                <a:gd name="T0" fmla="*/ 21 w 24"/>
                <a:gd name="T1" fmla="*/ 0 h 102"/>
                <a:gd name="T2" fmla="*/ 0 w 24"/>
                <a:gd name="T3" fmla="*/ 102 h 102"/>
                <a:gd name="T4" fmla="*/ 7 w 24"/>
                <a:gd name="T5" fmla="*/ 99 h 102"/>
                <a:gd name="T6" fmla="*/ 24 w 24"/>
                <a:gd name="T7" fmla="*/ 0 h 102"/>
                <a:gd name="T8" fmla="*/ 21 w 24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2">
                  <a:moveTo>
                    <a:pt x="21" y="0"/>
                  </a:moveTo>
                  <a:cubicBezTo>
                    <a:pt x="8" y="31"/>
                    <a:pt x="0" y="68"/>
                    <a:pt x="0" y="102"/>
                  </a:cubicBezTo>
                  <a:cubicBezTo>
                    <a:pt x="3" y="101"/>
                    <a:pt x="5" y="100"/>
                    <a:pt x="7" y="99"/>
                  </a:cubicBezTo>
                  <a:cubicBezTo>
                    <a:pt x="12" y="66"/>
                    <a:pt x="15" y="32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xmlns="" id="{93057A1D-86C6-4F22-9C59-0BF5D725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4127500"/>
              <a:ext cx="34925" cy="98425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3 h 20"/>
                <a:gd name="T4" fmla="*/ 1 w 7"/>
                <a:gd name="T5" fmla="*/ 19 h 20"/>
                <a:gd name="T6" fmla="*/ 2 w 7"/>
                <a:gd name="T7" fmla="*/ 20 h 20"/>
                <a:gd name="T8" fmla="*/ 4 w 7"/>
                <a:gd name="T9" fmla="*/ 19 h 20"/>
                <a:gd name="T10" fmla="*/ 7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9"/>
                    <a:pt x="1" y="14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19"/>
                    <a:pt x="4" y="19"/>
                  </a:cubicBezTo>
                  <a:cubicBezTo>
                    <a:pt x="5" y="13"/>
                    <a:pt x="6" y="6"/>
                    <a:pt x="7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xmlns="" id="{4B182884-F6AA-40DA-8738-C11A03FE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3617913"/>
              <a:ext cx="25400" cy="2381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4" y="1"/>
                    <a:pt x="5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xmlns="" id="{E935203A-4657-4801-9E7D-CD7DFC7A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3646488"/>
              <a:ext cx="84138" cy="284163"/>
            </a:xfrm>
            <a:custGeom>
              <a:avLst/>
              <a:gdLst>
                <a:gd name="T0" fmla="*/ 0 w 17"/>
                <a:gd name="T1" fmla="*/ 0 h 58"/>
                <a:gd name="T2" fmla="*/ 10 w 17"/>
                <a:gd name="T3" fmla="*/ 41 h 58"/>
                <a:gd name="T4" fmla="*/ 12 w 17"/>
                <a:gd name="T5" fmla="*/ 58 h 58"/>
                <a:gd name="T6" fmla="*/ 17 w 17"/>
                <a:gd name="T7" fmla="*/ 53 h 58"/>
                <a:gd name="T8" fmla="*/ 16 w 17"/>
                <a:gd name="T9" fmla="*/ 43 h 58"/>
                <a:gd name="T10" fmla="*/ 5 w 17"/>
                <a:gd name="T11" fmla="*/ 0 h 58"/>
                <a:gd name="T12" fmla="*/ 5 w 17"/>
                <a:gd name="T13" fmla="*/ 0 h 58"/>
                <a:gd name="T14" fmla="*/ 0 w 1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8">
                  <a:moveTo>
                    <a:pt x="0" y="0"/>
                  </a:moveTo>
                  <a:cubicBezTo>
                    <a:pt x="4" y="13"/>
                    <a:pt x="8" y="27"/>
                    <a:pt x="10" y="41"/>
                  </a:cubicBezTo>
                  <a:cubicBezTo>
                    <a:pt x="11" y="46"/>
                    <a:pt x="12" y="52"/>
                    <a:pt x="12" y="58"/>
                  </a:cubicBezTo>
                  <a:cubicBezTo>
                    <a:pt x="14" y="56"/>
                    <a:pt x="16" y="55"/>
                    <a:pt x="17" y="53"/>
                  </a:cubicBezTo>
                  <a:cubicBezTo>
                    <a:pt x="17" y="50"/>
                    <a:pt x="16" y="47"/>
                    <a:pt x="16" y="43"/>
                  </a:cubicBezTo>
                  <a:cubicBezTo>
                    <a:pt x="13" y="30"/>
                    <a:pt x="11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xmlns="" id="{00EF174A-1EA9-4033-96FD-20F2480E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1" y="3906838"/>
              <a:ext cx="44450" cy="211138"/>
            </a:xfrm>
            <a:custGeom>
              <a:avLst/>
              <a:gdLst>
                <a:gd name="T0" fmla="*/ 5 w 9"/>
                <a:gd name="T1" fmla="*/ 0 h 43"/>
                <a:gd name="T2" fmla="*/ 0 w 9"/>
                <a:gd name="T3" fmla="*/ 5 h 43"/>
                <a:gd name="T4" fmla="*/ 5 w 9"/>
                <a:gd name="T5" fmla="*/ 43 h 43"/>
                <a:gd name="T6" fmla="*/ 5 w 9"/>
                <a:gd name="T7" fmla="*/ 43 h 43"/>
                <a:gd name="T8" fmla="*/ 7 w 9"/>
                <a:gd name="T9" fmla="*/ 41 h 43"/>
                <a:gd name="T10" fmla="*/ 5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18"/>
                    <a:pt x="2" y="30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3"/>
                    <a:pt x="7" y="42"/>
                    <a:pt x="7" y="41"/>
                  </a:cubicBezTo>
                  <a:cubicBezTo>
                    <a:pt x="9" y="28"/>
                    <a:pt x="7" y="14"/>
                    <a:pt x="5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xmlns="" id="{ACEC8DA5-9F70-47FE-A7E8-AE05F370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598863"/>
              <a:ext cx="30163" cy="47625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1 h 10"/>
                <a:gd name="T4" fmla="*/ 1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1 w 6"/>
                <a:gd name="T11" fmla="*/ 0 h 10"/>
                <a:gd name="T12" fmla="*/ 1 w 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xmlns="" id="{F7A4D9C7-FBC7-43C9-A348-980FE566F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554538"/>
              <a:ext cx="65088" cy="676275"/>
            </a:xfrm>
            <a:custGeom>
              <a:avLst/>
              <a:gdLst>
                <a:gd name="T0" fmla="*/ 10 w 13"/>
                <a:gd name="T1" fmla="*/ 14 h 138"/>
                <a:gd name="T2" fmla="*/ 10 w 13"/>
                <a:gd name="T3" fmla="*/ 15 h 138"/>
                <a:gd name="T4" fmla="*/ 0 w 13"/>
                <a:gd name="T5" fmla="*/ 138 h 138"/>
                <a:gd name="T6" fmla="*/ 0 w 13"/>
                <a:gd name="T7" fmla="*/ 138 h 138"/>
                <a:gd name="T8" fmla="*/ 0 w 13"/>
                <a:gd name="T9" fmla="*/ 138 h 138"/>
                <a:gd name="T10" fmla="*/ 0 w 13"/>
                <a:gd name="T11" fmla="*/ 138 h 138"/>
                <a:gd name="T12" fmla="*/ 10 w 13"/>
                <a:gd name="T13" fmla="*/ 15 h 138"/>
                <a:gd name="T14" fmla="*/ 10 w 13"/>
                <a:gd name="T15" fmla="*/ 14 h 138"/>
                <a:gd name="T16" fmla="*/ 10 w 13"/>
                <a:gd name="T17" fmla="*/ 14 h 138"/>
                <a:gd name="T18" fmla="*/ 10 w 13"/>
                <a:gd name="T19" fmla="*/ 14 h 138"/>
                <a:gd name="T20" fmla="*/ 10 w 13"/>
                <a:gd name="T21" fmla="*/ 14 h 138"/>
                <a:gd name="T22" fmla="*/ 10 w 13"/>
                <a:gd name="T23" fmla="*/ 14 h 138"/>
                <a:gd name="T24" fmla="*/ 10 w 13"/>
                <a:gd name="T25" fmla="*/ 14 h 138"/>
                <a:gd name="T26" fmla="*/ 11 w 13"/>
                <a:gd name="T27" fmla="*/ 12 h 138"/>
                <a:gd name="T28" fmla="*/ 10 w 13"/>
                <a:gd name="T29" fmla="*/ 14 h 138"/>
                <a:gd name="T30" fmla="*/ 11 w 13"/>
                <a:gd name="T31" fmla="*/ 13 h 138"/>
                <a:gd name="T32" fmla="*/ 11 w 13"/>
                <a:gd name="T33" fmla="*/ 13 h 138"/>
                <a:gd name="T34" fmla="*/ 11 w 13"/>
                <a:gd name="T35" fmla="*/ 13 h 138"/>
                <a:gd name="T36" fmla="*/ 11 w 13"/>
                <a:gd name="T37" fmla="*/ 13 h 138"/>
                <a:gd name="T38" fmla="*/ 11 w 13"/>
                <a:gd name="T39" fmla="*/ 12 h 138"/>
                <a:gd name="T40" fmla="*/ 11 w 13"/>
                <a:gd name="T41" fmla="*/ 12 h 138"/>
                <a:gd name="T42" fmla="*/ 11 w 13"/>
                <a:gd name="T43" fmla="*/ 10 h 138"/>
                <a:gd name="T44" fmla="*/ 11 w 13"/>
                <a:gd name="T45" fmla="*/ 12 h 138"/>
                <a:gd name="T46" fmla="*/ 11 w 13"/>
                <a:gd name="T47" fmla="*/ 10 h 138"/>
                <a:gd name="T48" fmla="*/ 11 w 13"/>
                <a:gd name="T49" fmla="*/ 8 h 138"/>
                <a:gd name="T50" fmla="*/ 11 w 13"/>
                <a:gd name="T51" fmla="*/ 10 h 138"/>
                <a:gd name="T52" fmla="*/ 11 w 13"/>
                <a:gd name="T53" fmla="*/ 8 h 138"/>
                <a:gd name="T54" fmla="*/ 12 w 13"/>
                <a:gd name="T55" fmla="*/ 8 h 138"/>
                <a:gd name="T56" fmla="*/ 11 w 13"/>
                <a:gd name="T57" fmla="*/ 8 h 138"/>
                <a:gd name="T58" fmla="*/ 12 w 13"/>
                <a:gd name="T59" fmla="*/ 8 h 138"/>
                <a:gd name="T60" fmla="*/ 12 w 13"/>
                <a:gd name="T61" fmla="*/ 7 h 138"/>
                <a:gd name="T62" fmla="*/ 12 w 13"/>
                <a:gd name="T63" fmla="*/ 7 h 138"/>
                <a:gd name="T64" fmla="*/ 12 w 13"/>
                <a:gd name="T65" fmla="*/ 7 h 138"/>
                <a:gd name="T66" fmla="*/ 12 w 13"/>
                <a:gd name="T67" fmla="*/ 6 h 138"/>
                <a:gd name="T68" fmla="*/ 12 w 13"/>
                <a:gd name="T69" fmla="*/ 7 h 138"/>
                <a:gd name="T70" fmla="*/ 12 w 13"/>
                <a:gd name="T71" fmla="*/ 6 h 138"/>
                <a:gd name="T72" fmla="*/ 12 w 13"/>
                <a:gd name="T73" fmla="*/ 5 h 138"/>
                <a:gd name="T74" fmla="*/ 12 w 13"/>
                <a:gd name="T75" fmla="*/ 6 h 138"/>
                <a:gd name="T76" fmla="*/ 12 w 13"/>
                <a:gd name="T77" fmla="*/ 5 h 138"/>
                <a:gd name="T78" fmla="*/ 12 w 13"/>
                <a:gd name="T79" fmla="*/ 4 h 138"/>
                <a:gd name="T80" fmla="*/ 12 w 13"/>
                <a:gd name="T81" fmla="*/ 5 h 138"/>
                <a:gd name="T82" fmla="*/ 12 w 13"/>
                <a:gd name="T83" fmla="*/ 4 h 138"/>
                <a:gd name="T84" fmla="*/ 12 w 13"/>
                <a:gd name="T85" fmla="*/ 3 h 138"/>
                <a:gd name="T86" fmla="*/ 12 w 13"/>
                <a:gd name="T87" fmla="*/ 4 h 138"/>
                <a:gd name="T88" fmla="*/ 12 w 13"/>
                <a:gd name="T89" fmla="*/ 3 h 138"/>
                <a:gd name="T90" fmla="*/ 12 w 13"/>
                <a:gd name="T91" fmla="*/ 2 h 138"/>
                <a:gd name="T92" fmla="*/ 12 w 13"/>
                <a:gd name="T93" fmla="*/ 3 h 138"/>
                <a:gd name="T94" fmla="*/ 12 w 13"/>
                <a:gd name="T95" fmla="*/ 2 h 138"/>
                <a:gd name="T96" fmla="*/ 13 w 13"/>
                <a:gd name="T97" fmla="*/ 2 h 138"/>
                <a:gd name="T98" fmla="*/ 12 w 13"/>
                <a:gd name="T99" fmla="*/ 2 h 138"/>
                <a:gd name="T100" fmla="*/ 13 w 13"/>
                <a:gd name="T101" fmla="*/ 2 h 138"/>
                <a:gd name="T102" fmla="*/ 13 w 13"/>
                <a:gd name="T103" fmla="*/ 1 h 138"/>
                <a:gd name="T104" fmla="*/ 13 w 13"/>
                <a:gd name="T105" fmla="*/ 1 h 138"/>
                <a:gd name="T106" fmla="*/ 13 w 13"/>
                <a:gd name="T107" fmla="*/ 1 h 138"/>
                <a:gd name="T108" fmla="*/ 13 w 13"/>
                <a:gd name="T109" fmla="*/ 0 h 138"/>
                <a:gd name="T110" fmla="*/ 13 w 13"/>
                <a:gd name="T111" fmla="*/ 0 h 138"/>
                <a:gd name="T112" fmla="*/ 13 w 13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" h="138">
                  <a:moveTo>
                    <a:pt x="10" y="14"/>
                  </a:moveTo>
                  <a:cubicBezTo>
                    <a:pt x="10" y="14"/>
                    <a:pt x="10" y="14"/>
                    <a:pt x="10" y="15"/>
                  </a:cubicBezTo>
                  <a:cubicBezTo>
                    <a:pt x="4" y="56"/>
                    <a:pt x="0" y="97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97"/>
                    <a:pt x="4" y="5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1" y="12"/>
                  </a:moveTo>
                  <a:cubicBezTo>
                    <a:pt x="11" y="13"/>
                    <a:pt x="11" y="13"/>
                    <a:pt x="10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1" y="10"/>
                  </a:moveTo>
                  <a:cubicBezTo>
                    <a:pt x="11" y="11"/>
                    <a:pt x="11" y="11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moveTo>
                    <a:pt x="11" y="8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8"/>
                  </a:cubicBezTo>
                  <a:moveTo>
                    <a:pt x="12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5"/>
                  </a:moveTo>
                  <a:cubicBezTo>
                    <a:pt x="12" y="5"/>
                    <a:pt x="12" y="5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3"/>
                  </a:move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moveTo>
                    <a:pt x="13" y="2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xmlns="" id="{AF5816B1-C229-4ED1-8F03-2383CF862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3867150"/>
              <a:ext cx="200025" cy="755650"/>
            </a:xfrm>
            <a:custGeom>
              <a:avLst/>
              <a:gdLst>
                <a:gd name="T0" fmla="*/ 1 w 40"/>
                <a:gd name="T1" fmla="*/ 153 h 154"/>
                <a:gd name="T2" fmla="*/ 0 w 40"/>
                <a:gd name="T3" fmla="*/ 154 h 154"/>
                <a:gd name="T4" fmla="*/ 0 w 40"/>
                <a:gd name="T5" fmla="*/ 154 h 154"/>
                <a:gd name="T6" fmla="*/ 0 w 40"/>
                <a:gd name="T7" fmla="*/ 154 h 154"/>
                <a:gd name="T8" fmla="*/ 1 w 40"/>
                <a:gd name="T9" fmla="*/ 153 h 154"/>
                <a:gd name="T10" fmla="*/ 1 w 40"/>
                <a:gd name="T11" fmla="*/ 153 h 154"/>
                <a:gd name="T12" fmla="*/ 1 w 40"/>
                <a:gd name="T13" fmla="*/ 153 h 154"/>
                <a:gd name="T14" fmla="*/ 1 w 40"/>
                <a:gd name="T15" fmla="*/ 153 h 154"/>
                <a:gd name="T16" fmla="*/ 1 w 40"/>
                <a:gd name="T17" fmla="*/ 153 h 154"/>
                <a:gd name="T18" fmla="*/ 1 w 40"/>
                <a:gd name="T19" fmla="*/ 153 h 154"/>
                <a:gd name="T20" fmla="*/ 1 w 40"/>
                <a:gd name="T21" fmla="*/ 153 h 154"/>
                <a:gd name="T22" fmla="*/ 40 w 40"/>
                <a:gd name="T23" fmla="*/ 0 h 154"/>
                <a:gd name="T24" fmla="*/ 3 w 40"/>
                <a:gd name="T25" fmla="*/ 140 h 154"/>
                <a:gd name="T26" fmla="*/ 3 w 40"/>
                <a:gd name="T27" fmla="*/ 140 h 154"/>
                <a:gd name="T28" fmla="*/ 3 w 40"/>
                <a:gd name="T29" fmla="*/ 141 h 154"/>
                <a:gd name="T30" fmla="*/ 3 w 40"/>
                <a:gd name="T31" fmla="*/ 141 h 154"/>
                <a:gd name="T32" fmla="*/ 3 w 40"/>
                <a:gd name="T33" fmla="*/ 142 h 154"/>
                <a:gd name="T34" fmla="*/ 2 w 40"/>
                <a:gd name="T35" fmla="*/ 142 h 154"/>
                <a:gd name="T36" fmla="*/ 2 w 40"/>
                <a:gd name="T37" fmla="*/ 142 h 154"/>
                <a:gd name="T38" fmla="*/ 2 w 40"/>
                <a:gd name="T39" fmla="*/ 143 h 154"/>
                <a:gd name="T40" fmla="*/ 2 w 40"/>
                <a:gd name="T41" fmla="*/ 143 h 154"/>
                <a:gd name="T42" fmla="*/ 2 w 40"/>
                <a:gd name="T43" fmla="*/ 144 h 154"/>
                <a:gd name="T44" fmla="*/ 2 w 40"/>
                <a:gd name="T45" fmla="*/ 144 h 154"/>
                <a:gd name="T46" fmla="*/ 2 w 40"/>
                <a:gd name="T47" fmla="*/ 145 h 154"/>
                <a:gd name="T48" fmla="*/ 2 w 40"/>
                <a:gd name="T49" fmla="*/ 145 h 154"/>
                <a:gd name="T50" fmla="*/ 2 w 40"/>
                <a:gd name="T51" fmla="*/ 146 h 154"/>
                <a:gd name="T52" fmla="*/ 2 w 40"/>
                <a:gd name="T53" fmla="*/ 146 h 154"/>
                <a:gd name="T54" fmla="*/ 2 w 40"/>
                <a:gd name="T55" fmla="*/ 147 h 154"/>
                <a:gd name="T56" fmla="*/ 2 w 40"/>
                <a:gd name="T57" fmla="*/ 147 h 154"/>
                <a:gd name="T58" fmla="*/ 2 w 40"/>
                <a:gd name="T59" fmla="*/ 147 h 154"/>
                <a:gd name="T60" fmla="*/ 2 w 40"/>
                <a:gd name="T61" fmla="*/ 148 h 154"/>
                <a:gd name="T62" fmla="*/ 1 w 40"/>
                <a:gd name="T63" fmla="*/ 148 h 154"/>
                <a:gd name="T64" fmla="*/ 1 w 40"/>
                <a:gd name="T65" fmla="*/ 148 h 154"/>
                <a:gd name="T66" fmla="*/ 1 w 40"/>
                <a:gd name="T67" fmla="*/ 150 h 154"/>
                <a:gd name="T68" fmla="*/ 1 w 40"/>
                <a:gd name="T69" fmla="*/ 150 h 154"/>
                <a:gd name="T70" fmla="*/ 1 w 40"/>
                <a:gd name="T71" fmla="*/ 152 h 154"/>
                <a:gd name="T72" fmla="*/ 1 w 40"/>
                <a:gd name="T73" fmla="*/ 152 h 154"/>
                <a:gd name="T74" fmla="*/ 1 w 40"/>
                <a:gd name="T75" fmla="*/ 152 h 154"/>
                <a:gd name="T76" fmla="*/ 1 w 40"/>
                <a:gd name="T77" fmla="*/ 152 h 154"/>
                <a:gd name="T78" fmla="*/ 1 w 40"/>
                <a:gd name="T79" fmla="*/ 152 h 154"/>
                <a:gd name="T80" fmla="*/ 1 w 40"/>
                <a:gd name="T81" fmla="*/ 152 h 154"/>
                <a:gd name="T82" fmla="*/ 1 w 40"/>
                <a:gd name="T83" fmla="*/ 151 h 154"/>
                <a:gd name="T84" fmla="*/ 1 w 40"/>
                <a:gd name="T85" fmla="*/ 149 h 154"/>
                <a:gd name="T86" fmla="*/ 1 w 40"/>
                <a:gd name="T87" fmla="*/ 149 h 154"/>
                <a:gd name="T88" fmla="*/ 1 w 40"/>
                <a:gd name="T89" fmla="*/ 149 h 154"/>
                <a:gd name="T90" fmla="*/ 1 w 40"/>
                <a:gd name="T91" fmla="*/ 148 h 154"/>
                <a:gd name="T92" fmla="*/ 1 w 40"/>
                <a:gd name="T93" fmla="*/ 148 h 154"/>
                <a:gd name="T94" fmla="*/ 2 w 40"/>
                <a:gd name="T95" fmla="*/ 148 h 154"/>
                <a:gd name="T96" fmla="*/ 2 w 40"/>
                <a:gd name="T97" fmla="*/ 147 h 154"/>
                <a:gd name="T98" fmla="*/ 40 w 40"/>
                <a:gd name="T99" fmla="*/ 0 h 154"/>
                <a:gd name="T100" fmla="*/ 40 w 40"/>
                <a:gd name="T10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154">
                  <a:moveTo>
                    <a:pt x="1" y="153"/>
                  </a:moveTo>
                  <a:cubicBezTo>
                    <a:pt x="1" y="154"/>
                    <a:pt x="1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1" y="154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1" y="153"/>
                  </a:move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40" y="0"/>
                  </a:moveTo>
                  <a:cubicBezTo>
                    <a:pt x="24" y="46"/>
                    <a:pt x="11" y="93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4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1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1"/>
                    <a:pt x="1" y="151"/>
                  </a:cubicBezTo>
                  <a:cubicBezTo>
                    <a:pt x="1" y="151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2" y="148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0" y="98"/>
                    <a:pt x="23" y="48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xmlns="" id="{709AF4A3-2C53-45C5-A8EE-2B5C8CD22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4587875"/>
              <a:ext cx="11113" cy="34925"/>
            </a:xfrm>
            <a:custGeom>
              <a:avLst/>
              <a:gdLst>
                <a:gd name="T0" fmla="*/ 1 w 2"/>
                <a:gd name="T1" fmla="*/ 6 h 7"/>
                <a:gd name="T2" fmla="*/ 0 w 2"/>
                <a:gd name="T3" fmla="*/ 7 h 7"/>
                <a:gd name="T4" fmla="*/ 0 w 2"/>
                <a:gd name="T5" fmla="*/ 7 h 7"/>
                <a:gd name="T6" fmla="*/ 0 w 2"/>
                <a:gd name="T7" fmla="*/ 7 h 7"/>
                <a:gd name="T8" fmla="*/ 0 w 2"/>
                <a:gd name="T9" fmla="*/ 7 h 7"/>
                <a:gd name="T10" fmla="*/ 1 w 2"/>
                <a:gd name="T11" fmla="*/ 6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6 h 7"/>
                <a:gd name="T18" fmla="*/ 1 w 2"/>
                <a:gd name="T19" fmla="*/ 6 h 7"/>
                <a:gd name="T20" fmla="*/ 1 w 2"/>
                <a:gd name="T21" fmla="*/ 5 h 7"/>
                <a:gd name="T22" fmla="*/ 1 w 2"/>
                <a:gd name="T23" fmla="*/ 5 h 7"/>
                <a:gd name="T24" fmla="*/ 1 w 2"/>
                <a:gd name="T25" fmla="*/ 6 h 7"/>
                <a:gd name="T26" fmla="*/ 1 w 2"/>
                <a:gd name="T27" fmla="*/ 6 h 7"/>
                <a:gd name="T28" fmla="*/ 1 w 2"/>
                <a:gd name="T29" fmla="*/ 5 h 7"/>
                <a:gd name="T30" fmla="*/ 1 w 2"/>
                <a:gd name="T31" fmla="*/ 5 h 7"/>
                <a:gd name="T32" fmla="*/ 1 w 2"/>
                <a:gd name="T33" fmla="*/ 5 h 7"/>
                <a:gd name="T34" fmla="*/ 1 w 2"/>
                <a:gd name="T35" fmla="*/ 5 h 7"/>
                <a:gd name="T36" fmla="*/ 1 w 2"/>
                <a:gd name="T37" fmla="*/ 2 h 7"/>
                <a:gd name="T38" fmla="*/ 1 w 2"/>
                <a:gd name="T39" fmla="*/ 4 h 7"/>
                <a:gd name="T40" fmla="*/ 1 w 2"/>
                <a:gd name="T41" fmla="*/ 2 h 7"/>
                <a:gd name="T42" fmla="*/ 1 w 2"/>
                <a:gd name="T43" fmla="*/ 2 h 7"/>
                <a:gd name="T44" fmla="*/ 1 w 2"/>
                <a:gd name="T45" fmla="*/ 2 h 7"/>
                <a:gd name="T46" fmla="*/ 1 w 2"/>
                <a:gd name="T47" fmla="*/ 2 h 7"/>
                <a:gd name="T48" fmla="*/ 1 w 2"/>
                <a:gd name="T49" fmla="*/ 1 h 7"/>
                <a:gd name="T50" fmla="*/ 1 w 2"/>
                <a:gd name="T51" fmla="*/ 1 h 7"/>
                <a:gd name="T52" fmla="*/ 1 w 2"/>
                <a:gd name="T53" fmla="*/ 1 h 7"/>
                <a:gd name="T54" fmla="*/ 2 w 2"/>
                <a:gd name="T55" fmla="*/ 0 h 7"/>
                <a:gd name="T56" fmla="*/ 2 w 2"/>
                <a:gd name="T57" fmla="*/ 1 h 7"/>
                <a:gd name="T58" fmla="*/ 2 w 2"/>
                <a:gd name="T5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7">
                  <a:moveTo>
                    <a:pt x="1" y="6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2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xmlns="" id="{37F1F0E6-6125-47D0-A9F0-EA038EB3F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4005263"/>
              <a:ext cx="304800" cy="2166938"/>
            </a:xfrm>
            <a:custGeom>
              <a:avLst/>
              <a:gdLst>
                <a:gd name="T0" fmla="*/ 56 w 61"/>
                <a:gd name="T1" fmla="*/ 434 h 442"/>
                <a:gd name="T2" fmla="*/ 53 w 61"/>
                <a:gd name="T3" fmla="*/ 435 h 442"/>
                <a:gd name="T4" fmla="*/ 61 w 61"/>
                <a:gd name="T5" fmla="*/ 442 h 442"/>
                <a:gd name="T6" fmla="*/ 56 w 61"/>
                <a:gd name="T7" fmla="*/ 434 h 442"/>
                <a:gd name="T8" fmla="*/ 42 w 61"/>
                <a:gd name="T9" fmla="*/ 280 h 442"/>
                <a:gd name="T10" fmla="*/ 14 w 61"/>
                <a:gd name="T11" fmla="*/ 291 h 442"/>
                <a:gd name="T12" fmla="*/ 0 w 61"/>
                <a:gd name="T13" fmla="*/ 296 h 442"/>
                <a:gd name="T14" fmla="*/ 0 w 61"/>
                <a:gd name="T15" fmla="*/ 306 h 442"/>
                <a:gd name="T16" fmla="*/ 6 w 61"/>
                <a:gd name="T17" fmla="*/ 354 h 442"/>
                <a:gd name="T18" fmla="*/ 43 w 61"/>
                <a:gd name="T19" fmla="*/ 341 h 442"/>
                <a:gd name="T20" fmla="*/ 42 w 61"/>
                <a:gd name="T21" fmla="*/ 280 h 442"/>
                <a:gd name="T22" fmla="*/ 30 w 61"/>
                <a:gd name="T23" fmla="*/ 121 h 442"/>
                <a:gd name="T24" fmla="*/ 20 w 61"/>
                <a:gd name="T25" fmla="*/ 124 h 442"/>
                <a:gd name="T26" fmla="*/ 11 w 61"/>
                <a:gd name="T27" fmla="*/ 127 h 442"/>
                <a:gd name="T28" fmla="*/ 4 w 61"/>
                <a:gd name="T29" fmla="*/ 190 h 442"/>
                <a:gd name="T30" fmla="*/ 19 w 61"/>
                <a:gd name="T31" fmla="*/ 186 h 442"/>
                <a:gd name="T32" fmla="*/ 35 w 61"/>
                <a:gd name="T33" fmla="*/ 181 h 442"/>
                <a:gd name="T34" fmla="*/ 30 w 61"/>
                <a:gd name="T35" fmla="*/ 121 h 442"/>
                <a:gd name="T36" fmla="*/ 34 w 61"/>
                <a:gd name="T37" fmla="*/ 0 h 442"/>
                <a:gd name="T38" fmla="*/ 27 w 61"/>
                <a:gd name="T39" fmla="*/ 33 h 442"/>
                <a:gd name="T40" fmla="*/ 30 w 61"/>
                <a:gd name="T41" fmla="*/ 32 h 442"/>
                <a:gd name="T42" fmla="*/ 31 w 61"/>
                <a:gd name="T43" fmla="*/ 26 h 442"/>
                <a:gd name="T44" fmla="*/ 34 w 61"/>
                <a:gd name="T4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42">
                  <a:moveTo>
                    <a:pt x="56" y="434"/>
                  </a:moveTo>
                  <a:cubicBezTo>
                    <a:pt x="55" y="434"/>
                    <a:pt x="54" y="435"/>
                    <a:pt x="53" y="435"/>
                  </a:cubicBezTo>
                  <a:cubicBezTo>
                    <a:pt x="55" y="438"/>
                    <a:pt x="58" y="440"/>
                    <a:pt x="61" y="442"/>
                  </a:cubicBezTo>
                  <a:cubicBezTo>
                    <a:pt x="59" y="439"/>
                    <a:pt x="58" y="437"/>
                    <a:pt x="56" y="434"/>
                  </a:cubicBezTo>
                  <a:moveTo>
                    <a:pt x="42" y="280"/>
                  </a:moveTo>
                  <a:cubicBezTo>
                    <a:pt x="33" y="284"/>
                    <a:pt x="24" y="288"/>
                    <a:pt x="14" y="291"/>
                  </a:cubicBezTo>
                  <a:cubicBezTo>
                    <a:pt x="9" y="292"/>
                    <a:pt x="4" y="294"/>
                    <a:pt x="0" y="296"/>
                  </a:cubicBezTo>
                  <a:cubicBezTo>
                    <a:pt x="0" y="299"/>
                    <a:pt x="0" y="303"/>
                    <a:pt x="0" y="306"/>
                  </a:cubicBezTo>
                  <a:cubicBezTo>
                    <a:pt x="0" y="324"/>
                    <a:pt x="2" y="339"/>
                    <a:pt x="6" y="354"/>
                  </a:cubicBezTo>
                  <a:cubicBezTo>
                    <a:pt x="18" y="350"/>
                    <a:pt x="31" y="346"/>
                    <a:pt x="43" y="341"/>
                  </a:cubicBezTo>
                  <a:cubicBezTo>
                    <a:pt x="42" y="321"/>
                    <a:pt x="42" y="301"/>
                    <a:pt x="42" y="280"/>
                  </a:cubicBezTo>
                  <a:moveTo>
                    <a:pt x="30" y="121"/>
                  </a:moveTo>
                  <a:cubicBezTo>
                    <a:pt x="26" y="122"/>
                    <a:pt x="23" y="123"/>
                    <a:pt x="20" y="124"/>
                  </a:cubicBezTo>
                  <a:cubicBezTo>
                    <a:pt x="17" y="125"/>
                    <a:pt x="14" y="126"/>
                    <a:pt x="11" y="127"/>
                  </a:cubicBezTo>
                  <a:cubicBezTo>
                    <a:pt x="8" y="148"/>
                    <a:pt x="6" y="169"/>
                    <a:pt x="4" y="190"/>
                  </a:cubicBezTo>
                  <a:cubicBezTo>
                    <a:pt x="9" y="188"/>
                    <a:pt x="14" y="187"/>
                    <a:pt x="19" y="186"/>
                  </a:cubicBezTo>
                  <a:cubicBezTo>
                    <a:pt x="24" y="184"/>
                    <a:pt x="30" y="183"/>
                    <a:pt x="35" y="181"/>
                  </a:cubicBezTo>
                  <a:cubicBezTo>
                    <a:pt x="33" y="161"/>
                    <a:pt x="31" y="141"/>
                    <a:pt x="30" y="121"/>
                  </a:cubicBezTo>
                  <a:moveTo>
                    <a:pt x="34" y="0"/>
                  </a:moveTo>
                  <a:cubicBezTo>
                    <a:pt x="32" y="11"/>
                    <a:pt x="29" y="22"/>
                    <a:pt x="27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0"/>
                    <a:pt x="31" y="28"/>
                    <a:pt x="31" y="26"/>
                  </a:cubicBezTo>
                  <a:cubicBezTo>
                    <a:pt x="32" y="17"/>
                    <a:pt x="33" y="9"/>
                    <a:pt x="3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xmlns="" id="{EB4DA254-8CE5-41C0-AD0A-EBF7346D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1" y="4162425"/>
              <a:ext cx="93663" cy="465138"/>
            </a:xfrm>
            <a:custGeom>
              <a:avLst/>
              <a:gdLst>
                <a:gd name="T0" fmla="*/ 19 w 19"/>
                <a:gd name="T1" fmla="*/ 0 h 95"/>
                <a:gd name="T2" fmla="*/ 16 w 19"/>
                <a:gd name="T3" fmla="*/ 1 h 95"/>
                <a:gd name="T4" fmla="*/ 0 w 19"/>
                <a:gd name="T5" fmla="*/ 95 h 95"/>
                <a:gd name="T6" fmla="*/ 9 w 19"/>
                <a:gd name="T7" fmla="*/ 92 h 95"/>
                <a:gd name="T8" fmla="*/ 19 w 19"/>
                <a:gd name="T9" fmla="*/ 89 h 95"/>
                <a:gd name="T10" fmla="*/ 17 w 19"/>
                <a:gd name="T11" fmla="*/ 55 h 95"/>
                <a:gd name="T12" fmla="*/ 19 w 1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5">
                  <a:moveTo>
                    <a:pt x="19" y="0"/>
                  </a:moveTo>
                  <a:cubicBezTo>
                    <a:pt x="18" y="0"/>
                    <a:pt x="17" y="1"/>
                    <a:pt x="16" y="1"/>
                  </a:cubicBezTo>
                  <a:cubicBezTo>
                    <a:pt x="10" y="31"/>
                    <a:pt x="4" y="63"/>
                    <a:pt x="0" y="95"/>
                  </a:cubicBezTo>
                  <a:cubicBezTo>
                    <a:pt x="3" y="94"/>
                    <a:pt x="6" y="93"/>
                    <a:pt x="9" y="92"/>
                  </a:cubicBezTo>
                  <a:cubicBezTo>
                    <a:pt x="12" y="91"/>
                    <a:pt x="15" y="90"/>
                    <a:pt x="19" y="89"/>
                  </a:cubicBezTo>
                  <a:cubicBezTo>
                    <a:pt x="18" y="77"/>
                    <a:pt x="18" y="66"/>
                    <a:pt x="17" y="55"/>
                  </a:cubicBezTo>
                  <a:cubicBezTo>
                    <a:pt x="17" y="37"/>
                    <a:pt x="17" y="18"/>
                    <a:pt x="19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xmlns="" id="{47933694-73D9-40D5-8357-887EB820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4892675"/>
              <a:ext cx="214313" cy="563563"/>
            </a:xfrm>
            <a:custGeom>
              <a:avLst/>
              <a:gdLst>
                <a:gd name="T0" fmla="*/ 36 w 43"/>
                <a:gd name="T1" fmla="*/ 0 h 115"/>
                <a:gd name="T2" fmla="*/ 20 w 43"/>
                <a:gd name="T3" fmla="*/ 5 h 115"/>
                <a:gd name="T4" fmla="*/ 5 w 43"/>
                <a:gd name="T5" fmla="*/ 9 h 115"/>
                <a:gd name="T6" fmla="*/ 1 w 43"/>
                <a:gd name="T7" fmla="*/ 115 h 115"/>
                <a:gd name="T8" fmla="*/ 15 w 43"/>
                <a:gd name="T9" fmla="*/ 110 h 115"/>
                <a:gd name="T10" fmla="*/ 43 w 43"/>
                <a:gd name="T11" fmla="*/ 99 h 115"/>
                <a:gd name="T12" fmla="*/ 40 w 43"/>
                <a:gd name="T13" fmla="*/ 29 h 115"/>
                <a:gd name="T14" fmla="*/ 36 w 43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5">
                  <a:moveTo>
                    <a:pt x="36" y="0"/>
                  </a:moveTo>
                  <a:cubicBezTo>
                    <a:pt x="31" y="2"/>
                    <a:pt x="25" y="3"/>
                    <a:pt x="20" y="5"/>
                  </a:cubicBezTo>
                  <a:cubicBezTo>
                    <a:pt x="15" y="6"/>
                    <a:pt x="10" y="7"/>
                    <a:pt x="5" y="9"/>
                  </a:cubicBezTo>
                  <a:cubicBezTo>
                    <a:pt x="2" y="45"/>
                    <a:pt x="0" y="81"/>
                    <a:pt x="1" y="115"/>
                  </a:cubicBezTo>
                  <a:cubicBezTo>
                    <a:pt x="5" y="113"/>
                    <a:pt x="10" y="111"/>
                    <a:pt x="15" y="110"/>
                  </a:cubicBezTo>
                  <a:cubicBezTo>
                    <a:pt x="25" y="107"/>
                    <a:pt x="34" y="103"/>
                    <a:pt x="43" y="99"/>
                  </a:cubicBezTo>
                  <a:cubicBezTo>
                    <a:pt x="43" y="76"/>
                    <a:pt x="43" y="53"/>
                    <a:pt x="40" y="29"/>
                  </a:cubicBezTo>
                  <a:cubicBezTo>
                    <a:pt x="39" y="20"/>
                    <a:pt x="38" y="10"/>
                    <a:pt x="36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xmlns="" id="{5EA8EC4D-68FA-4FBE-B756-89735129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5676900"/>
              <a:ext cx="249238" cy="460375"/>
            </a:xfrm>
            <a:custGeom>
              <a:avLst/>
              <a:gdLst>
                <a:gd name="T0" fmla="*/ 37 w 50"/>
                <a:gd name="T1" fmla="*/ 0 h 94"/>
                <a:gd name="T2" fmla="*/ 0 w 50"/>
                <a:gd name="T3" fmla="*/ 13 h 94"/>
                <a:gd name="T4" fmla="*/ 19 w 50"/>
                <a:gd name="T5" fmla="*/ 60 h 94"/>
                <a:gd name="T6" fmla="*/ 47 w 50"/>
                <a:gd name="T7" fmla="*/ 94 h 94"/>
                <a:gd name="T8" fmla="*/ 50 w 50"/>
                <a:gd name="T9" fmla="*/ 93 h 94"/>
                <a:gd name="T10" fmla="*/ 44 w 50"/>
                <a:gd name="T11" fmla="*/ 75 h 94"/>
                <a:gd name="T12" fmla="*/ 37 w 50"/>
                <a:gd name="T13" fmla="*/ 8 h 94"/>
                <a:gd name="T14" fmla="*/ 37 w 5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4">
                  <a:moveTo>
                    <a:pt x="37" y="0"/>
                  </a:moveTo>
                  <a:cubicBezTo>
                    <a:pt x="25" y="5"/>
                    <a:pt x="12" y="9"/>
                    <a:pt x="0" y="13"/>
                  </a:cubicBezTo>
                  <a:cubicBezTo>
                    <a:pt x="4" y="29"/>
                    <a:pt x="10" y="44"/>
                    <a:pt x="19" y="60"/>
                  </a:cubicBezTo>
                  <a:cubicBezTo>
                    <a:pt x="27" y="74"/>
                    <a:pt x="36" y="85"/>
                    <a:pt x="47" y="94"/>
                  </a:cubicBezTo>
                  <a:cubicBezTo>
                    <a:pt x="48" y="94"/>
                    <a:pt x="49" y="93"/>
                    <a:pt x="50" y="93"/>
                  </a:cubicBezTo>
                  <a:cubicBezTo>
                    <a:pt x="48" y="87"/>
                    <a:pt x="46" y="82"/>
                    <a:pt x="44" y="75"/>
                  </a:cubicBezTo>
                  <a:cubicBezTo>
                    <a:pt x="39" y="53"/>
                    <a:pt x="38" y="30"/>
                    <a:pt x="37" y="8"/>
                  </a:cubicBezTo>
                  <a:cubicBezTo>
                    <a:pt x="37" y="5"/>
                    <a:pt x="37" y="2"/>
                    <a:pt x="37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xmlns="" id="{85D8FCC2-E428-4702-93AC-A7DC6482C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618038"/>
              <a:ext cx="53975" cy="612775"/>
            </a:xfrm>
            <a:custGeom>
              <a:avLst/>
              <a:gdLst>
                <a:gd name="T0" fmla="*/ 10 w 11"/>
                <a:gd name="T1" fmla="*/ 1 h 125"/>
                <a:gd name="T2" fmla="*/ 10 w 11"/>
                <a:gd name="T3" fmla="*/ 2 h 125"/>
                <a:gd name="T4" fmla="*/ 0 w 11"/>
                <a:gd name="T5" fmla="*/ 125 h 125"/>
                <a:gd name="T6" fmla="*/ 0 w 11"/>
                <a:gd name="T7" fmla="*/ 125 h 125"/>
                <a:gd name="T8" fmla="*/ 0 w 11"/>
                <a:gd name="T9" fmla="*/ 125 h 125"/>
                <a:gd name="T10" fmla="*/ 0 w 11"/>
                <a:gd name="T11" fmla="*/ 125 h 125"/>
                <a:gd name="T12" fmla="*/ 0 w 11"/>
                <a:gd name="T13" fmla="*/ 125 h 125"/>
                <a:gd name="T14" fmla="*/ 0 w 11"/>
                <a:gd name="T15" fmla="*/ 125 h 125"/>
                <a:gd name="T16" fmla="*/ 10 w 11"/>
                <a:gd name="T17" fmla="*/ 2 h 125"/>
                <a:gd name="T18" fmla="*/ 10 w 11"/>
                <a:gd name="T19" fmla="*/ 2 h 125"/>
                <a:gd name="T20" fmla="*/ 10 w 11"/>
                <a:gd name="T21" fmla="*/ 1 h 125"/>
                <a:gd name="T22" fmla="*/ 11 w 11"/>
                <a:gd name="T23" fmla="*/ 0 h 125"/>
                <a:gd name="T24" fmla="*/ 11 w 11"/>
                <a:gd name="T25" fmla="*/ 0 h 125"/>
                <a:gd name="T26" fmla="*/ 11 w 11"/>
                <a:gd name="T27" fmla="*/ 0 h 125"/>
                <a:gd name="T28" fmla="*/ 11 w 11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5">
                  <a:moveTo>
                    <a:pt x="10" y="1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4" y="43"/>
                    <a:pt x="0" y="8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4"/>
                    <a:pt x="4" y="4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xmlns="" id="{DB8ED73D-DAB8-4FD4-97EA-41E0E75A3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3867150"/>
              <a:ext cx="403225" cy="2397125"/>
            </a:xfrm>
            <a:custGeom>
              <a:avLst/>
              <a:gdLst>
                <a:gd name="T0" fmla="*/ 77 w 81"/>
                <a:gd name="T1" fmla="*/ 489 h 489"/>
                <a:gd name="T2" fmla="*/ 81 w 81"/>
                <a:gd name="T3" fmla="*/ 488 h 489"/>
                <a:gd name="T4" fmla="*/ 62 w 81"/>
                <a:gd name="T5" fmla="*/ 463 h 489"/>
                <a:gd name="T6" fmla="*/ 11 w 81"/>
                <a:gd name="T7" fmla="*/ 418 h 489"/>
                <a:gd name="T8" fmla="*/ 11 w 81"/>
                <a:gd name="T9" fmla="*/ 418 h 489"/>
                <a:gd name="T10" fmla="*/ 11 w 81"/>
                <a:gd name="T11" fmla="*/ 417 h 489"/>
                <a:gd name="T12" fmla="*/ 11 w 81"/>
                <a:gd name="T13" fmla="*/ 417 h 489"/>
                <a:gd name="T14" fmla="*/ 11 w 81"/>
                <a:gd name="T15" fmla="*/ 417 h 489"/>
                <a:gd name="T16" fmla="*/ 11 w 81"/>
                <a:gd name="T17" fmla="*/ 417 h 489"/>
                <a:gd name="T18" fmla="*/ 11 w 81"/>
                <a:gd name="T19" fmla="*/ 417 h 489"/>
                <a:gd name="T20" fmla="*/ 11 w 81"/>
                <a:gd name="T21" fmla="*/ 417 h 489"/>
                <a:gd name="T22" fmla="*/ 6 w 81"/>
                <a:gd name="T23" fmla="*/ 410 h 489"/>
                <a:gd name="T24" fmla="*/ 6 w 81"/>
                <a:gd name="T25" fmla="*/ 410 h 489"/>
                <a:gd name="T26" fmla="*/ 6 w 81"/>
                <a:gd name="T27" fmla="*/ 409 h 489"/>
                <a:gd name="T28" fmla="*/ 6 w 81"/>
                <a:gd name="T29" fmla="*/ 409 h 489"/>
                <a:gd name="T30" fmla="*/ 6 w 81"/>
                <a:gd name="T31" fmla="*/ 409 h 489"/>
                <a:gd name="T32" fmla="*/ 6 w 81"/>
                <a:gd name="T33" fmla="*/ 409 h 489"/>
                <a:gd name="T34" fmla="*/ 0 w 81"/>
                <a:gd name="T35" fmla="*/ 279 h 489"/>
                <a:gd name="T36" fmla="*/ 6 w 81"/>
                <a:gd name="T37" fmla="*/ 409 h 489"/>
                <a:gd name="T38" fmla="*/ 9 w 81"/>
                <a:gd name="T39" fmla="*/ 384 h 489"/>
                <a:gd name="T40" fmla="*/ 9 w 81"/>
                <a:gd name="T41" fmla="*/ 334 h 489"/>
                <a:gd name="T42" fmla="*/ 1 w 81"/>
                <a:gd name="T43" fmla="*/ 326 h 489"/>
                <a:gd name="T44" fmla="*/ 0 w 81"/>
                <a:gd name="T45" fmla="*/ 278 h 489"/>
                <a:gd name="T46" fmla="*/ 0 w 81"/>
                <a:gd name="T47" fmla="*/ 278 h 489"/>
                <a:gd name="T48" fmla="*/ 0 w 81"/>
                <a:gd name="T49" fmla="*/ 278 h 489"/>
                <a:gd name="T50" fmla="*/ 10 w 81"/>
                <a:gd name="T51" fmla="*/ 155 h 489"/>
                <a:gd name="T52" fmla="*/ 3 w 81"/>
                <a:gd name="T53" fmla="*/ 220 h 489"/>
                <a:gd name="T54" fmla="*/ 20 w 81"/>
                <a:gd name="T55" fmla="*/ 155 h 489"/>
                <a:gd name="T56" fmla="*/ 10 w 81"/>
                <a:gd name="T57" fmla="*/ 155 h 489"/>
                <a:gd name="T58" fmla="*/ 11 w 81"/>
                <a:gd name="T59" fmla="*/ 153 h 489"/>
                <a:gd name="T60" fmla="*/ 11 w 81"/>
                <a:gd name="T61" fmla="*/ 153 h 489"/>
                <a:gd name="T62" fmla="*/ 11 w 81"/>
                <a:gd name="T63" fmla="*/ 153 h 489"/>
                <a:gd name="T64" fmla="*/ 11 w 81"/>
                <a:gd name="T65" fmla="*/ 152 h 489"/>
                <a:gd name="T66" fmla="*/ 11 w 81"/>
                <a:gd name="T67" fmla="*/ 152 h 489"/>
                <a:gd name="T68" fmla="*/ 11 w 81"/>
                <a:gd name="T69" fmla="*/ 152 h 489"/>
                <a:gd name="T70" fmla="*/ 11 w 81"/>
                <a:gd name="T71" fmla="*/ 149 h 489"/>
                <a:gd name="T72" fmla="*/ 11 w 81"/>
                <a:gd name="T73" fmla="*/ 149 h 489"/>
                <a:gd name="T74" fmla="*/ 11 w 81"/>
                <a:gd name="T75" fmla="*/ 149 h 489"/>
                <a:gd name="T76" fmla="*/ 12 w 81"/>
                <a:gd name="T77" fmla="*/ 148 h 489"/>
                <a:gd name="T78" fmla="*/ 12 w 81"/>
                <a:gd name="T79" fmla="*/ 148 h 489"/>
                <a:gd name="T80" fmla="*/ 12 w 81"/>
                <a:gd name="T81" fmla="*/ 147 h 489"/>
                <a:gd name="T82" fmla="*/ 36 w 81"/>
                <a:gd name="T83" fmla="*/ 61 h 489"/>
                <a:gd name="T84" fmla="*/ 50 w 81"/>
                <a:gd name="T85" fmla="*/ 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489">
                  <a:moveTo>
                    <a:pt x="11" y="418"/>
                  </a:moveTo>
                  <a:cubicBezTo>
                    <a:pt x="32" y="450"/>
                    <a:pt x="65" y="488"/>
                    <a:pt x="77" y="489"/>
                  </a:cubicBezTo>
                  <a:cubicBezTo>
                    <a:pt x="77" y="489"/>
                    <a:pt x="77" y="489"/>
                    <a:pt x="77" y="489"/>
                  </a:cubicBezTo>
                  <a:cubicBezTo>
                    <a:pt x="78" y="489"/>
                    <a:pt x="79" y="488"/>
                    <a:pt x="81" y="488"/>
                  </a:cubicBezTo>
                  <a:cubicBezTo>
                    <a:pt x="77" y="481"/>
                    <a:pt x="73" y="476"/>
                    <a:pt x="70" y="470"/>
                  </a:cubicBezTo>
                  <a:cubicBezTo>
                    <a:pt x="67" y="468"/>
                    <a:pt x="64" y="466"/>
                    <a:pt x="62" y="463"/>
                  </a:cubicBezTo>
                  <a:cubicBezTo>
                    <a:pt x="58" y="465"/>
                    <a:pt x="54" y="467"/>
                    <a:pt x="51" y="468"/>
                  </a:cubicBezTo>
                  <a:cubicBezTo>
                    <a:pt x="38" y="454"/>
                    <a:pt x="23" y="435"/>
                    <a:pt x="11" y="418"/>
                  </a:cubicBezTo>
                  <a:moveTo>
                    <a:pt x="11" y="417"/>
                  </a:moveTo>
                  <a:cubicBezTo>
                    <a:pt x="11" y="418"/>
                    <a:pt x="11" y="418"/>
                    <a:pt x="11" y="418"/>
                  </a:cubicBezTo>
                  <a:cubicBezTo>
                    <a:pt x="11" y="418"/>
                    <a:pt x="11" y="418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6" y="410"/>
                  </a:moveTo>
                  <a:cubicBezTo>
                    <a:pt x="6" y="410"/>
                    <a:pt x="6" y="410"/>
                    <a:pt x="6" y="410"/>
                  </a:cubicBezTo>
                  <a:cubicBezTo>
                    <a:pt x="6" y="410"/>
                    <a:pt x="6" y="410"/>
                    <a:pt x="6" y="410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0" y="279"/>
                  </a:moveTo>
                  <a:cubicBezTo>
                    <a:pt x="0" y="280"/>
                    <a:pt x="0" y="282"/>
                    <a:pt x="0" y="284"/>
                  </a:cubicBezTo>
                  <a:cubicBezTo>
                    <a:pt x="0" y="324"/>
                    <a:pt x="3" y="405"/>
                    <a:pt x="6" y="409"/>
                  </a:cubicBezTo>
                  <a:cubicBezTo>
                    <a:pt x="5" y="408"/>
                    <a:pt x="4" y="399"/>
                    <a:pt x="3" y="386"/>
                  </a:cubicBezTo>
                  <a:cubicBezTo>
                    <a:pt x="5" y="385"/>
                    <a:pt x="7" y="385"/>
                    <a:pt x="9" y="384"/>
                  </a:cubicBezTo>
                  <a:cubicBezTo>
                    <a:pt x="11" y="384"/>
                    <a:pt x="13" y="383"/>
                    <a:pt x="15" y="382"/>
                  </a:cubicBezTo>
                  <a:cubicBezTo>
                    <a:pt x="11" y="367"/>
                    <a:pt x="9" y="352"/>
                    <a:pt x="9" y="334"/>
                  </a:cubicBezTo>
                  <a:cubicBezTo>
                    <a:pt x="9" y="331"/>
                    <a:pt x="9" y="327"/>
                    <a:pt x="9" y="324"/>
                  </a:cubicBezTo>
                  <a:cubicBezTo>
                    <a:pt x="6" y="325"/>
                    <a:pt x="3" y="325"/>
                    <a:pt x="1" y="326"/>
                  </a:cubicBezTo>
                  <a:cubicBezTo>
                    <a:pt x="0" y="308"/>
                    <a:pt x="0" y="291"/>
                    <a:pt x="0" y="279"/>
                  </a:cubicBezTo>
                  <a:moveTo>
                    <a:pt x="0" y="278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0" y="279"/>
                    <a:pt x="0" y="278"/>
                  </a:cubicBezTo>
                  <a:moveTo>
                    <a:pt x="0" y="278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moveTo>
                    <a:pt x="10" y="155"/>
                  </a:moveTo>
                  <a:cubicBezTo>
                    <a:pt x="4" y="196"/>
                    <a:pt x="0" y="237"/>
                    <a:pt x="0" y="278"/>
                  </a:cubicBezTo>
                  <a:cubicBezTo>
                    <a:pt x="0" y="259"/>
                    <a:pt x="1" y="239"/>
                    <a:pt x="3" y="220"/>
                  </a:cubicBezTo>
                  <a:cubicBezTo>
                    <a:pt x="6" y="219"/>
                    <a:pt x="9" y="218"/>
                    <a:pt x="13" y="218"/>
                  </a:cubicBezTo>
                  <a:cubicBezTo>
                    <a:pt x="15" y="197"/>
                    <a:pt x="17" y="176"/>
                    <a:pt x="20" y="155"/>
                  </a:cubicBezTo>
                  <a:cubicBezTo>
                    <a:pt x="17" y="156"/>
                    <a:pt x="13" y="157"/>
                    <a:pt x="10" y="158"/>
                  </a:cubicBezTo>
                  <a:cubicBezTo>
                    <a:pt x="10" y="157"/>
                    <a:pt x="10" y="156"/>
                    <a:pt x="10" y="155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2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moveTo>
                    <a:pt x="11" y="151"/>
                  </a:moveTo>
                  <a:cubicBezTo>
                    <a:pt x="11" y="151"/>
                    <a:pt x="11" y="152"/>
                    <a:pt x="11" y="152"/>
                  </a:cubicBezTo>
                  <a:cubicBezTo>
                    <a:pt x="11" y="152"/>
                    <a:pt x="11" y="151"/>
                    <a:pt x="11" y="151"/>
                  </a:cubicBezTo>
                  <a:moveTo>
                    <a:pt x="11" y="149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11" y="149"/>
                    <a:pt x="11" y="149"/>
                    <a:pt x="11" y="149"/>
                  </a:cubicBezTo>
                  <a:moveTo>
                    <a:pt x="11" y="148"/>
                  </a:moveTo>
                  <a:cubicBezTo>
                    <a:pt x="11" y="148"/>
                    <a:pt x="11" y="149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moveTo>
                    <a:pt x="12" y="148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2" y="148"/>
                  </a:cubicBezTo>
                  <a:moveTo>
                    <a:pt x="50" y="0"/>
                  </a:moveTo>
                  <a:cubicBezTo>
                    <a:pt x="33" y="48"/>
                    <a:pt x="20" y="98"/>
                    <a:pt x="12" y="147"/>
                  </a:cubicBezTo>
                  <a:cubicBezTo>
                    <a:pt x="16" y="119"/>
                    <a:pt x="23" y="91"/>
                    <a:pt x="30" y="63"/>
                  </a:cubicBezTo>
                  <a:cubicBezTo>
                    <a:pt x="32" y="62"/>
                    <a:pt x="34" y="62"/>
                    <a:pt x="36" y="61"/>
                  </a:cubicBezTo>
                  <a:cubicBezTo>
                    <a:pt x="38" y="50"/>
                    <a:pt x="41" y="39"/>
                    <a:pt x="43" y="28"/>
                  </a:cubicBezTo>
                  <a:cubicBezTo>
                    <a:pt x="45" y="19"/>
                    <a:pt x="47" y="9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xmlns="" id="{3771C81D-6AB0-459A-AD96-679CD04E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4167188"/>
              <a:ext cx="130175" cy="474663"/>
            </a:xfrm>
            <a:custGeom>
              <a:avLst/>
              <a:gdLst>
                <a:gd name="T0" fmla="*/ 26 w 26"/>
                <a:gd name="T1" fmla="*/ 0 h 97"/>
                <a:gd name="T2" fmla="*/ 20 w 26"/>
                <a:gd name="T3" fmla="*/ 2 h 97"/>
                <a:gd name="T4" fmla="*/ 2 w 26"/>
                <a:gd name="T5" fmla="*/ 86 h 97"/>
                <a:gd name="T6" fmla="*/ 2 w 26"/>
                <a:gd name="T7" fmla="*/ 87 h 97"/>
                <a:gd name="T8" fmla="*/ 1 w 26"/>
                <a:gd name="T9" fmla="*/ 87 h 97"/>
                <a:gd name="T10" fmla="*/ 1 w 26"/>
                <a:gd name="T11" fmla="*/ 87 h 97"/>
                <a:gd name="T12" fmla="*/ 1 w 26"/>
                <a:gd name="T13" fmla="*/ 88 h 97"/>
                <a:gd name="T14" fmla="*/ 1 w 26"/>
                <a:gd name="T15" fmla="*/ 88 h 97"/>
                <a:gd name="T16" fmla="*/ 1 w 26"/>
                <a:gd name="T17" fmla="*/ 88 h 97"/>
                <a:gd name="T18" fmla="*/ 1 w 26"/>
                <a:gd name="T19" fmla="*/ 90 h 97"/>
                <a:gd name="T20" fmla="*/ 1 w 26"/>
                <a:gd name="T21" fmla="*/ 91 h 97"/>
                <a:gd name="T22" fmla="*/ 1 w 26"/>
                <a:gd name="T23" fmla="*/ 91 h 97"/>
                <a:gd name="T24" fmla="*/ 1 w 26"/>
                <a:gd name="T25" fmla="*/ 91 h 97"/>
                <a:gd name="T26" fmla="*/ 1 w 26"/>
                <a:gd name="T27" fmla="*/ 92 h 97"/>
                <a:gd name="T28" fmla="*/ 1 w 26"/>
                <a:gd name="T29" fmla="*/ 92 h 97"/>
                <a:gd name="T30" fmla="*/ 1 w 26"/>
                <a:gd name="T31" fmla="*/ 92 h 97"/>
                <a:gd name="T32" fmla="*/ 1 w 26"/>
                <a:gd name="T33" fmla="*/ 92 h 97"/>
                <a:gd name="T34" fmla="*/ 1 w 26"/>
                <a:gd name="T35" fmla="*/ 92 h 97"/>
                <a:gd name="T36" fmla="*/ 0 w 26"/>
                <a:gd name="T37" fmla="*/ 93 h 97"/>
                <a:gd name="T38" fmla="*/ 0 w 26"/>
                <a:gd name="T39" fmla="*/ 94 h 97"/>
                <a:gd name="T40" fmla="*/ 0 w 26"/>
                <a:gd name="T41" fmla="*/ 94 h 97"/>
                <a:gd name="T42" fmla="*/ 0 w 26"/>
                <a:gd name="T43" fmla="*/ 97 h 97"/>
                <a:gd name="T44" fmla="*/ 10 w 26"/>
                <a:gd name="T45" fmla="*/ 94 h 97"/>
                <a:gd name="T46" fmla="*/ 26 w 26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97">
                  <a:moveTo>
                    <a:pt x="26" y="0"/>
                  </a:moveTo>
                  <a:cubicBezTo>
                    <a:pt x="24" y="1"/>
                    <a:pt x="22" y="1"/>
                    <a:pt x="20" y="2"/>
                  </a:cubicBezTo>
                  <a:cubicBezTo>
                    <a:pt x="13" y="30"/>
                    <a:pt x="6" y="58"/>
                    <a:pt x="2" y="86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3" y="96"/>
                    <a:pt x="7" y="95"/>
                    <a:pt x="10" y="94"/>
                  </a:cubicBezTo>
                  <a:cubicBezTo>
                    <a:pt x="14" y="62"/>
                    <a:pt x="20" y="30"/>
                    <a:pt x="26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xmlns="" id="{D15F5DF0-B4E1-4097-B2D9-8DFBC053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935538"/>
              <a:ext cx="65088" cy="530225"/>
            </a:xfrm>
            <a:custGeom>
              <a:avLst/>
              <a:gdLst>
                <a:gd name="T0" fmla="*/ 13 w 13"/>
                <a:gd name="T1" fmla="*/ 0 h 108"/>
                <a:gd name="T2" fmla="*/ 3 w 13"/>
                <a:gd name="T3" fmla="*/ 2 h 108"/>
                <a:gd name="T4" fmla="*/ 0 w 13"/>
                <a:gd name="T5" fmla="*/ 60 h 108"/>
                <a:gd name="T6" fmla="*/ 0 w 13"/>
                <a:gd name="T7" fmla="*/ 60 h 108"/>
                <a:gd name="T8" fmla="*/ 0 w 13"/>
                <a:gd name="T9" fmla="*/ 60 h 108"/>
                <a:gd name="T10" fmla="*/ 0 w 13"/>
                <a:gd name="T11" fmla="*/ 60 h 108"/>
                <a:gd name="T12" fmla="*/ 0 w 13"/>
                <a:gd name="T13" fmla="*/ 60 h 108"/>
                <a:gd name="T14" fmla="*/ 0 w 13"/>
                <a:gd name="T15" fmla="*/ 60 h 108"/>
                <a:gd name="T16" fmla="*/ 0 w 13"/>
                <a:gd name="T17" fmla="*/ 60 h 108"/>
                <a:gd name="T18" fmla="*/ 0 w 13"/>
                <a:gd name="T19" fmla="*/ 61 h 108"/>
                <a:gd name="T20" fmla="*/ 0 w 13"/>
                <a:gd name="T21" fmla="*/ 61 h 108"/>
                <a:gd name="T22" fmla="*/ 0 w 13"/>
                <a:gd name="T23" fmla="*/ 61 h 108"/>
                <a:gd name="T24" fmla="*/ 0 w 13"/>
                <a:gd name="T25" fmla="*/ 61 h 108"/>
                <a:gd name="T26" fmla="*/ 1 w 13"/>
                <a:gd name="T27" fmla="*/ 108 h 108"/>
                <a:gd name="T28" fmla="*/ 9 w 13"/>
                <a:gd name="T29" fmla="*/ 106 h 108"/>
                <a:gd name="T30" fmla="*/ 13 w 13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08">
                  <a:moveTo>
                    <a:pt x="13" y="0"/>
                  </a:moveTo>
                  <a:cubicBezTo>
                    <a:pt x="9" y="0"/>
                    <a:pt x="6" y="1"/>
                    <a:pt x="3" y="2"/>
                  </a:cubicBezTo>
                  <a:cubicBezTo>
                    <a:pt x="1" y="21"/>
                    <a:pt x="0" y="4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3"/>
                    <a:pt x="0" y="90"/>
                    <a:pt x="1" y="108"/>
                  </a:cubicBezTo>
                  <a:cubicBezTo>
                    <a:pt x="3" y="107"/>
                    <a:pt x="6" y="107"/>
                    <a:pt x="9" y="106"/>
                  </a:cubicBezTo>
                  <a:cubicBezTo>
                    <a:pt x="8" y="72"/>
                    <a:pt x="10" y="36"/>
                    <a:pt x="13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xmlns="" id="{5638A3E9-A15C-46B1-A7CE-B5F7CCC6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740400"/>
              <a:ext cx="295275" cy="420688"/>
            </a:xfrm>
            <a:custGeom>
              <a:avLst/>
              <a:gdLst>
                <a:gd name="T0" fmla="*/ 12 w 59"/>
                <a:gd name="T1" fmla="*/ 0 h 86"/>
                <a:gd name="T2" fmla="*/ 6 w 59"/>
                <a:gd name="T3" fmla="*/ 2 h 86"/>
                <a:gd name="T4" fmla="*/ 0 w 59"/>
                <a:gd name="T5" fmla="*/ 4 h 86"/>
                <a:gd name="T6" fmla="*/ 3 w 59"/>
                <a:gd name="T7" fmla="*/ 27 h 86"/>
                <a:gd name="T8" fmla="*/ 3 w 59"/>
                <a:gd name="T9" fmla="*/ 27 h 86"/>
                <a:gd name="T10" fmla="*/ 3 w 59"/>
                <a:gd name="T11" fmla="*/ 27 h 86"/>
                <a:gd name="T12" fmla="*/ 3 w 59"/>
                <a:gd name="T13" fmla="*/ 27 h 86"/>
                <a:gd name="T14" fmla="*/ 3 w 59"/>
                <a:gd name="T15" fmla="*/ 27 h 86"/>
                <a:gd name="T16" fmla="*/ 3 w 59"/>
                <a:gd name="T17" fmla="*/ 27 h 86"/>
                <a:gd name="T18" fmla="*/ 3 w 59"/>
                <a:gd name="T19" fmla="*/ 27 h 86"/>
                <a:gd name="T20" fmla="*/ 3 w 59"/>
                <a:gd name="T21" fmla="*/ 27 h 86"/>
                <a:gd name="T22" fmla="*/ 3 w 59"/>
                <a:gd name="T23" fmla="*/ 28 h 86"/>
                <a:gd name="T24" fmla="*/ 3 w 59"/>
                <a:gd name="T25" fmla="*/ 28 h 86"/>
                <a:gd name="T26" fmla="*/ 8 w 59"/>
                <a:gd name="T27" fmla="*/ 35 h 86"/>
                <a:gd name="T28" fmla="*/ 8 w 59"/>
                <a:gd name="T29" fmla="*/ 35 h 86"/>
                <a:gd name="T30" fmla="*/ 8 w 59"/>
                <a:gd name="T31" fmla="*/ 35 h 86"/>
                <a:gd name="T32" fmla="*/ 8 w 59"/>
                <a:gd name="T33" fmla="*/ 35 h 86"/>
                <a:gd name="T34" fmla="*/ 8 w 59"/>
                <a:gd name="T35" fmla="*/ 35 h 86"/>
                <a:gd name="T36" fmla="*/ 8 w 59"/>
                <a:gd name="T37" fmla="*/ 35 h 86"/>
                <a:gd name="T38" fmla="*/ 8 w 59"/>
                <a:gd name="T39" fmla="*/ 35 h 86"/>
                <a:gd name="T40" fmla="*/ 8 w 59"/>
                <a:gd name="T41" fmla="*/ 35 h 86"/>
                <a:gd name="T42" fmla="*/ 8 w 59"/>
                <a:gd name="T43" fmla="*/ 35 h 86"/>
                <a:gd name="T44" fmla="*/ 8 w 59"/>
                <a:gd name="T45" fmla="*/ 36 h 86"/>
                <a:gd name="T46" fmla="*/ 8 w 59"/>
                <a:gd name="T47" fmla="*/ 36 h 86"/>
                <a:gd name="T48" fmla="*/ 48 w 59"/>
                <a:gd name="T49" fmla="*/ 86 h 86"/>
                <a:gd name="T50" fmla="*/ 59 w 59"/>
                <a:gd name="T51" fmla="*/ 81 h 86"/>
                <a:gd name="T52" fmla="*/ 31 w 59"/>
                <a:gd name="T53" fmla="*/ 47 h 86"/>
                <a:gd name="T54" fmla="*/ 12 w 59"/>
                <a:gd name="T5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86">
                  <a:moveTo>
                    <a:pt x="12" y="0"/>
                  </a:moveTo>
                  <a:cubicBezTo>
                    <a:pt x="10" y="1"/>
                    <a:pt x="8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1" y="17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0"/>
                    <a:pt x="6" y="32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0" y="53"/>
                    <a:pt x="35" y="72"/>
                    <a:pt x="48" y="86"/>
                  </a:cubicBezTo>
                  <a:cubicBezTo>
                    <a:pt x="51" y="85"/>
                    <a:pt x="55" y="83"/>
                    <a:pt x="59" y="81"/>
                  </a:cubicBezTo>
                  <a:cubicBezTo>
                    <a:pt x="48" y="72"/>
                    <a:pt x="39" y="61"/>
                    <a:pt x="31" y="47"/>
                  </a:cubicBezTo>
                  <a:cubicBezTo>
                    <a:pt x="22" y="31"/>
                    <a:pt x="16" y="16"/>
                    <a:pt x="12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xmlns="" id="{112B2D1A-2F30-45AD-B064-43D6D866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62300"/>
              <a:ext cx="219075" cy="46513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44 w 44"/>
                <a:gd name="T5" fmla="*/ 95 h 95"/>
                <a:gd name="T6" fmla="*/ 44 w 44"/>
                <a:gd name="T7" fmla="*/ 95 h 95"/>
                <a:gd name="T8" fmla="*/ 1 w 44"/>
                <a:gd name="T9" fmla="*/ 1 h 95"/>
                <a:gd name="T10" fmla="*/ 1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0 h 95"/>
                <a:gd name="T50" fmla="*/ 1 w 44"/>
                <a:gd name="T51" fmla="*/ 0 h 95"/>
                <a:gd name="T52" fmla="*/ 1 w 44"/>
                <a:gd name="T5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9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5"/>
                    <a:pt x="30" y="74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30" y="74"/>
                    <a:pt x="0" y="3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xmlns="" id="{D735E22C-FB3E-4F13-B708-1212A4299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32138"/>
              <a:ext cx="623888" cy="495300"/>
            </a:xfrm>
            <a:custGeom>
              <a:avLst/>
              <a:gdLst>
                <a:gd name="T0" fmla="*/ 79 w 125"/>
                <a:gd name="T1" fmla="*/ 90 h 101"/>
                <a:gd name="T2" fmla="*/ 79 w 125"/>
                <a:gd name="T3" fmla="*/ 90 h 101"/>
                <a:gd name="T4" fmla="*/ 76 w 125"/>
                <a:gd name="T5" fmla="*/ 88 h 101"/>
                <a:gd name="T6" fmla="*/ 79 w 125"/>
                <a:gd name="T7" fmla="*/ 85 h 101"/>
                <a:gd name="T8" fmla="*/ 80 w 125"/>
                <a:gd name="T9" fmla="*/ 85 h 101"/>
                <a:gd name="T10" fmla="*/ 83 w 125"/>
                <a:gd name="T11" fmla="*/ 86 h 101"/>
                <a:gd name="T12" fmla="*/ 81 w 125"/>
                <a:gd name="T13" fmla="*/ 89 h 101"/>
                <a:gd name="T14" fmla="*/ 79 w 125"/>
                <a:gd name="T15" fmla="*/ 90 h 101"/>
                <a:gd name="T16" fmla="*/ 51 w 125"/>
                <a:gd name="T17" fmla="*/ 91 h 101"/>
                <a:gd name="T18" fmla="*/ 51 w 125"/>
                <a:gd name="T19" fmla="*/ 89 h 101"/>
                <a:gd name="T20" fmla="*/ 58 w 125"/>
                <a:gd name="T21" fmla="*/ 85 h 101"/>
                <a:gd name="T22" fmla="*/ 64 w 125"/>
                <a:gd name="T23" fmla="*/ 84 h 101"/>
                <a:gd name="T24" fmla="*/ 66 w 125"/>
                <a:gd name="T25" fmla="*/ 85 h 101"/>
                <a:gd name="T26" fmla="*/ 64 w 125"/>
                <a:gd name="T27" fmla="*/ 89 h 101"/>
                <a:gd name="T28" fmla="*/ 57 w 125"/>
                <a:gd name="T29" fmla="*/ 89 h 101"/>
                <a:gd name="T30" fmla="*/ 51 w 125"/>
                <a:gd name="T31" fmla="*/ 91 h 101"/>
                <a:gd name="T32" fmla="*/ 51 w 125"/>
                <a:gd name="T33" fmla="*/ 91 h 101"/>
                <a:gd name="T34" fmla="*/ 11 w 125"/>
                <a:gd name="T35" fmla="*/ 0 h 101"/>
                <a:gd name="T36" fmla="*/ 1 w 125"/>
                <a:gd name="T37" fmla="*/ 6 h 101"/>
                <a:gd name="T38" fmla="*/ 1 w 125"/>
                <a:gd name="T39" fmla="*/ 6 h 101"/>
                <a:gd name="T40" fmla="*/ 1 w 125"/>
                <a:gd name="T41" fmla="*/ 7 h 101"/>
                <a:gd name="T42" fmla="*/ 1 w 125"/>
                <a:gd name="T43" fmla="*/ 7 h 101"/>
                <a:gd name="T44" fmla="*/ 1 w 125"/>
                <a:gd name="T45" fmla="*/ 7 h 101"/>
                <a:gd name="T46" fmla="*/ 1 w 125"/>
                <a:gd name="T47" fmla="*/ 7 h 101"/>
                <a:gd name="T48" fmla="*/ 1 w 125"/>
                <a:gd name="T49" fmla="*/ 7 h 101"/>
                <a:gd name="T50" fmla="*/ 1 w 125"/>
                <a:gd name="T51" fmla="*/ 7 h 101"/>
                <a:gd name="T52" fmla="*/ 1 w 125"/>
                <a:gd name="T53" fmla="*/ 7 h 101"/>
                <a:gd name="T54" fmla="*/ 1 w 125"/>
                <a:gd name="T55" fmla="*/ 7 h 101"/>
                <a:gd name="T56" fmla="*/ 1 w 125"/>
                <a:gd name="T57" fmla="*/ 7 h 101"/>
                <a:gd name="T58" fmla="*/ 1 w 125"/>
                <a:gd name="T59" fmla="*/ 7 h 101"/>
                <a:gd name="T60" fmla="*/ 1 w 125"/>
                <a:gd name="T61" fmla="*/ 7 h 101"/>
                <a:gd name="T62" fmla="*/ 1 w 125"/>
                <a:gd name="T63" fmla="*/ 7 h 101"/>
                <a:gd name="T64" fmla="*/ 1 w 125"/>
                <a:gd name="T65" fmla="*/ 7 h 101"/>
                <a:gd name="T66" fmla="*/ 1 w 125"/>
                <a:gd name="T67" fmla="*/ 7 h 101"/>
                <a:gd name="T68" fmla="*/ 44 w 125"/>
                <a:gd name="T69" fmla="*/ 101 h 101"/>
                <a:gd name="T70" fmla="*/ 45 w 125"/>
                <a:gd name="T71" fmla="*/ 101 h 101"/>
                <a:gd name="T72" fmla="*/ 51 w 125"/>
                <a:gd name="T73" fmla="*/ 99 h 101"/>
                <a:gd name="T74" fmla="*/ 53 w 125"/>
                <a:gd name="T75" fmla="*/ 94 h 101"/>
                <a:gd name="T76" fmla="*/ 55 w 125"/>
                <a:gd name="T77" fmla="*/ 93 h 101"/>
                <a:gd name="T78" fmla="*/ 55 w 125"/>
                <a:gd name="T79" fmla="*/ 94 h 101"/>
                <a:gd name="T80" fmla="*/ 54 w 125"/>
                <a:gd name="T81" fmla="*/ 99 h 101"/>
                <a:gd name="T82" fmla="*/ 73 w 125"/>
                <a:gd name="T83" fmla="*/ 95 h 101"/>
                <a:gd name="T84" fmla="*/ 74 w 125"/>
                <a:gd name="T85" fmla="*/ 95 h 101"/>
                <a:gd name="T86" fmla="*/ 90 w 125"/>
                <a:gd name="T87" fmla="*/ 98 h 101"/>
                <a:gd name="T88" fmla="*/ 125 w 125"/>
                <a:gd name="T89" fmla="*/ 48 h 101"/>
                <a:gd name="T90" fmla="*/ 84 w 125"/>
                <a:gd name="T91" fmla="*/ 74 h 101"/>
                <a:gd name="T92" fmla="*/ 72 w 125"/>
                <a:gd name="T93" fmla="*/ 75 h 101"/>
                <a:gd name="T94" fmla="*/ 16 w 125"/>
                <a:gd name="T95" fmla="*/ 17 h 101"/>
                <a:gd name="T96" fmla="*/ 11 w 125"/>
                <a:gd name="T9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1">
                  <a:moveTo>
                    <a:pt x="79" y="90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6" y="89"/>
                    <a:pt x="76" y="88"/>
                  </a:cubicBezTo>
                  <a:cubicBezTo>
                    <a:pt x="77" y="86"/>
                    <a:pt x="78" y="85"/>
                    <a:pt x="79" y="85"/>
                  </a:cubicBezTo>
                  <a:cubicBezTo>
                    <a:pt x="79" y="85"/>
                    <a:pt x="80" y="85"/>
                    <a:pt x="80" y="85"/>
                  </a:cubicBezTo>
                  <a:cubicBezTo>
                    <a:pt x="81" y="85"/>
                    <a:pt x="82" y="85"/>
                    <a:pt x="83" y="86"/>
                  </a:cubicBezTo>
                  <a:cubicBezTo>
                    <a:pt x="83" y="87"/>
                    <a:pt x="82" y="88"/>
                    <a:pt x="81" y="89"/>
                  </a:cubicBezTo>
                  <a:cubicBezTo>
                    <a:pt x="81" y="89"/>
                    <a:pt x="80" y="90"/>
                    <a:pt x="79" y="90"/>
                  </a:cubicBezTo>
                  <a:moveTo>
                    <a:pt x="51" y="91"/>
                  </a:moveTo>
                  <a:cubicBezTo>
                    <a:pt x="50" y="91"/>
                    <a:pt x="50" y="89"/>
                    <a:pt x="51" y="89"/>
                  </a:cubicBezTo>
                  <a:cubicBezTo>
                    <a:pt x="53" y="87"/>
                    <a:pt x="55" y="86"/>
                    <a:pt x="58" y="85"/>
                  </a:cubicBezTo>
                  <a:cubicBezTo>
                    <a:pt x="60" y="85"/>
                    <a:pt x="62" y="84"/>
                    <a:pt x="64" y="84"/>
                  </a:cubicBezTo>
                  <a:cubicBezTo>
                    <a:pt x="65" y="84"/>
                    <a:pt x="65" y="85"/>
                    <a:pt x="66" y="85"/>
                  </a:cubicBezTo>
                  <a:cubicBezTo>
                    <a:pt x="68" y="86"/>
                    <a:pt x="66" y="88"/>
                    <a:pt x="64" y="89"/>
                  </a:cubicBezTo>
                  <a:cubicBezTo>
                    <a:pt x="62" y="89"/>
                    <a:pt x="60" y="89"/>
                    <a:pt x="57" y="89"/>
                  </a:cubicBezTo>
                  <a:cubicBezTo>
                    <a:pt x="55" y="89"/>
                    <a:pt x="53" y="90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moveTo>
                    <a:pt x="11" y="0"/>
                  </a:moveTo>
                  <a:cubicBezTo>
                    <a:pt x="6" y="1"/>
                    <a:pt x="2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1"/>
                    <a:pt x="30" y="80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7" y="100"/>
                    <a:pt x="49" y="100"/>
                    <a:pt x="51" y="99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3" y="93"/>
                    <a:pt x="54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5"/>
                    <a:pt x="54" y="97"/>
                    <a:pt x="54" y="99"/>
                  </a:cubicBezTo>
                  <a:cubicBezTo>
                    <a:pt x="60" y="97"/>
                    <a:pt x="67" y="95"/>
                    <a:pt x="73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9" y="95"/>
                    <a:pt x="85" y="96"/>
                    <a:pt x="90" y="98"/>
                  </a:cubicBezTo>
                  <a:cubicBezTo>
                    <a:pt x="102" y="81"/>
                    <a:pt x="115" y="64"/>
                    <a:pt x="125" y="48"/>
                  </a:cubicBezTo>
                  <a:cubicBezTo>
                    <a:pt x="115" y="60"/>
                    <a:pt x="102" y="70"/>
                    <a:pt x="84" y="74"/>
                  </a:cubicBezTo>
                  <a:cubicBezTo>
                    <a:pt x="79" y="74"/>
                    <a:pt x="76" y="75"/>
                    <a:pt x="72" y="75"/>
                  </a:cubicBezTo>
                  <a:cubicBezTo>
                    <a:pt x="40" y="75"/>
                    <a:pt x="25" y="46"/>
                    <a:pt x="16" y="17"/>
                  </a:cubicBezTo>
                  <a:cubicBezTo>
                    <a:pt x="15" y="14"/>
                    <a:pt x="14" y="6"/>
                    <a:pt x="1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xmlns="" id="{2D57E1BC-5EEC-4F1B-AEDE-A436974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587750"/>
              <a:ext cx="20638" cy="30163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1 h 6"/>
                <a:gd name="T4" fmla="*/ 0 w 4"/>
                <a:gd name="T5" fmla="*/ 6 h 6"/>
                <a:gd name="T6" fmla="*/ 3 w 4"/>
                <a:gd name="T7" fmla="*/ 6 h 6"/>
                <a:gd name="T8" fmla="*/ 4 w 4"/>
                <a:gd name="T9" fmla="*/ 1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5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xmlns="" id="{47EA0D70-621C-4187-984F-ABB8F639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3544888"/>
              <a:ext cx="90488" cy="33338"/>
            </a:xfrm>
            <a:custGeom>
              <a:avLst/>
              <a:gdLst>
                <a:gd name="T0" fmla="*/ 14 w 18"/>
                <a:gd name="T1" fmla="*/ 0 h 7"/>
                <a:gd name="T2" fmla="*/ 8 w 18"/>
                <a:gd name="T3" fmla="*/ 1 h 7"/>
                <a:gd name="T4" fmla="*/ 1 w 18"/>
                <a:gd name="T5" fmla="*/ 5 h 7"/>
                <a:gd name="T6" fmla="*/ 1 w 18"/>
                <a:gd name="T7" fmla="*/ 7 h 7"/>
                <a:gd name="T8" fmla="*/ 1 w 18"/>
                <a:gd name="T9" fmla="*/ 7 h 7"/>
                <a:gd name="T10" fmla="*/ 7 w 18"/>
                <a:gd name="T11" fmla="*/ 5 h 7"/>
                <a:gd name="T12" fmla="*/ 14 w 18"/>
                <a:gd name="T13" fmla="*/ 5 h 7"/>
                <a:gd name="T14" fmla="*/ 16 w 18"/>
                <a:gd name="T15" fmla="*/ 1 h 7"/>
                <a:gd name="T16" fmla="*/ 14 w 1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4" y="0"/>
                  </a:moveTo>
                  <a:cubicBezTo>
                    <a:pt x="12" y="0"/>
                    <a:pt x="10" y="1"/>
                    <a:pt x="8" y="1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6" y="4"/>
                    <a:pt x="18" y="2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xmlns="" id="{4806C204-6257-4D4A-AC5C-E0E902B2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549650"/>
              <a:ext cx="34925" cy="23813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0 w 7"/>
                <a:gd name="T5" fmla="*/ 3 h 5"/>
                <a:gd name="T6" fmla="*/ 3 w 7"/>
                <a:gd name="T7" fmla="*/ 5 h 5"/>
                <a:gd name="T8" fmla="*/ 3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xmlns="" id="{09F29229-39C6-4ADF-8E09-88F5E96F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3195638"/>
              <a:ext cx="76200" cy="176213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2 h 36"/>
                <a:gd name="T4" fmla="*/ 5 w 15"/>
                <a:gd name="T5" fmla="*/ 21 h 36"/>
                <a:gd name="T6" fmla="*/ 13 w 15"/>
                <a:gd name="T7" fmla="*/ 36 h 36"/>
                <a:gd name="T8" fmla="*/ 13 w 15"/>
                <a:gd name="T9" fmla="*/ 36 h 36"/>
                <a:gd name="T10" fmla="*/ 14 w 15"/>
                <a:gd name="T11" fmla="*/ 35 h 36"/>
                <a:gd name="T12" fmla="*/ 7 w 15"/>
                <a:gd name="T13" fmla="*/ 16 h 36"/>
                <a:gd name="T14" fmla="*/ 2 w 15"/>
                <a:gd name="T15" fmla="*/ 0 h 36"/>
                <a:gd name="T16" fmla="*/ 1 w 15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6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3" y="15"/>
                    <a:pt x="5" y="21"/>
                  </a:cubicBezTo>
                  <a:cubicBezTo>
                    <a:pt x="7" y="26"/>
                    <a:pt x="8" y="33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5"/>
                    <a:pt x="14" y="35"/>
                  </a:cubicBezTo>
                  <a:cubicBezTo>
                    <a:pt x="14" y="29"/>
                    <a:pt x="9" y="22"/>
                    <a:pt x="7" y="16"/>
                  </a:cubicBezTo>
                  <a:cubicBezTo>
                    <a:pt x="6" y="11"/>
                    <a:pt x="5" y="5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xmlns="" id="{86315336-C172-4094-9359-C5BAC302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1" y="3387725"/>
              <a:ext cx="39688" cy="33338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3 w 8"/>
                <a:gd name="T5" fmla="*/ 5 h 7"/>
                <a:gd name="T6" fmla="*/ 6 w 8"/>
                <a:gd name="T7" fmla="*/ 7 h 7"/>
                <a:gd name="T8" fmla="*/ 7 w 8"/>
                <a:gd name="T9" fmla="*/ 7 h 7"/>
                <a:gd name="T10" fmla="*/ 8 w 8"/>
                <a:gd name="T11" fmla="*/ 6 h 7"/>
                <a:gd name="T12" fmla="*/ 2 w 8"/>
                <a:gd name="T13" fmla="*/ 0 h 7"/>
                <a:gd name="T14" fmla="*/ 2 w 8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34925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xmlns="" id="{4C8AD665-CAF0-4C00-9F9D-1EE5110F3AB4}"/>
              </a:ext>
            </a:extLst>
          </p:cNvPr>
          <p:cNvSpPr/>
          <p:nvPr/>
        </p:nvSpPr>
        <p:spPr>
          <a:xfrm rot="17574369">
            <a:off x="-787941" y="-647474"/>
            <a:ext cx="5034979" cy="4391620"/>
          </a:xfrm>
          <a:custGeom>
            <a:avLst/>
            <a:gdLst>
              <a:gd name="connsiteX0" fmla="*/ 3270551 w 5034979"/>
              <a:gd name="connsiteY0" fmla="*/ 0 h 4391620"/>
              <a:gd name="connsiteX1" fmla="*/ 5034979 w 5034979"/>
              <a:gd name="connsiteY1" fmla="*/ 4175736 h 4391620"/>
              <a:gd name="connsiteX2" fmla="*/ 4966406 w 5034979"/>
              <a:gd name="connsiteY2" fmla="*/ 4215703 h 4391620"/>
              <a:gd name="connsiteX3" fmla="*/ 141011 w 5034979"/>
              <a:gd name="connsiteY3" fmla="*/ 1483222 h 4391620"/>
              <a:gd name="connsiteX4" fmla="*/ 0 w 5034979"/>
              <a:gd name="connsiteY4" fmla="*/ 1381949 h 439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4979" h="4391620">
                <a:moveTo>
                  <a:pt x="3270551" y="0"/>
                </a:moveTo>
                <a:lnTo>
                  <a:pt x="5034979" y="4175736"/>
                </a:lnTo>
                <a:lnTo>
                  <a:pt x="4966406" y="4215703"/>
                </a:lnTo>
                <a:cubicBezTo>
                  <a:pt x="3357941" y="5049517"/>
                  <a:pt x="1749476" y="2715430"/>
                  <a:pt x="141011" y="1483222"/>
                </a:cubicBezTo>
                <a:lnTo>
                  <a:pt x="0" y="1381949"/>
                </a:lnTo>
                <a:close/>
              </a:path>
            </a:pathLst>
          </a:custGeom>
          <a:solidFill>
            <a:srgbClr val="3C77C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xmlns="" id="{5DCC42BB-FA3A-4AF0-9896-91C9190AA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68719">
            <a:off x="2356596" y="941651"/>
            <a:ext cx="1669472" cy="1709832"/>
          </a:xfrm>
          <a:prstGeom prst="rect">
            <a:avLst/>
          </a:prstGeom>
        </p:spPr>
      </p:pic>
      <p:sp>
        <p:nvSpPr>
          <p:cNvPr id="20" name="TextBox 2">
            <a:extLst>
              <a:ext uri="{FF2B5EF4-FFF2-40B4-BE49-F238E27FC236}">
                <a16:creationId xmlns:a16="http://schemas.microsoft.com/office/drawing/2014/main" xmlns="" id="{D34B3718-D4E7-4F47-88B8-46F8AA4C33B4}"/>
              </a:ext>
            </a:extLst>
          </p:cNvPr>
          <p:cNvSpPr txBox="1"/>
          <p:nvPr/>
        </p:nvSpPr>
        <p:spPr>
          <a:xfrm>
            <a:off x="1485487" y="3719804"/>
            <a:ext cx="9963150" cy="2693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vi-VN" sz="30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Tiếp tục ổn định, duy trì nền nếp quy định.</a:t>
            </a:r>
          </a:p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vi-VN" sz="30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Tiếp tục thực hiện tốt các nội quy của nhà trường đề ra.</a:t>
            </a:r>
          </a:p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vi-VN" sz="30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 cực học tập để nâng cao chất lượng. </a:t>
            </a:r>
          </a:p>
          <a:p>
            <a:pPr marL="457200" indent="-457200" algn="just">
              <a:lnSpc>
                <a:spcPct val="114000"/>
              </a:lnSpc>
              <a:buFont typeface="Arial" panose="020B0604020202020204" pitchFamily="34" charset="0"/>
              <a:buChar char="•"/>
              <a:defRPr/>
            </a:pPr>
            <a:r>
              <a:rPr lang="vi-VN" sz="30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Tiếp tục duy trì các hoạt động: thể dục, vệ sinh trường, lớp xanh, sạch, đẹp và cả ý thức nói lời hay, làm việc tốt ...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xmlns="" id="{280E4A63-1E0B-4210-980B-C2C9D5E47F78}"/>
              </a:ext>
            </a:extLst>
          </p:cNvPr>
          <p:cNvSpPr txBox="1"/>
          <p:nvPr/>
        </p:nvSpPr>
        <p:spPr>
          <a:xfrm>
            <a:off x="2931660" y="2714425"/>
            <a:ext cx="69701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hướng</a:t>
            </a:r>
            <a:r>
              <a:rPr lang="en-US" altLang="zh-CN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54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tuần</a:t>
            </a:r>
            <a:r>
              <a:rPr lang="en-US" altLang="zh-CN" sz="54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15</a:t>
            </a:r>
            <a:endParaRPr lang="zh-CN" altLang="en-US" sz="54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08272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4FA6B179-BB48-447A-9B82-C29028042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977CE251-F5AC-4EA0-8306-8162068E9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510" y="1480013"/>
            <a:ext cx="3044143" cy="5041711"/>
          </a:xfrm>
          <a:prstGeom prst="rect">
            <a:avLst/>
          </a:prstGeom>
        </p:spPr>
      </p:pic>
      <p:sp>
        <p:nvSpPr>
          <p:cNvPr id="19" name="等腰三角形 18">
            <a:extLst>
              <a:ext uri="{FF2B5EF4-FFF2-40B4-BE49-F238E27FC236}">
                <a16:creationId xmlns:a16="http://schemas.microsoft.com/office/drawing/2014/main" xmlns="" id="{A98B737D-69A9-4CE6-84C7-18D0B09B6175}"/>
              </a:ext>
            </a:extLst>
          </p:cNvPr>
          <p:cNvSpPr/>
          <p:nvPr/>
        </p:nvSpPr>
        <p:spPr>
          <a:xfrm rot="5400000">
            <a:off x="6905170" y="3119656"/>
            <a:ext cx="416784" cy="347240"/>
          </a:xfrm>
          <a:prstGeom prst="triangle">
            <a:avLst>
              <a:gd name="adj" fmla="val 1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xmlns="" id="{DFD023CE-83BD-429C-AE3F-3EF36BD4F4A5}"/>
              </a:ext>
            </a:extLst>
          </p:cNvPr>
          <p:cNvSpPr/>
          <p:nvPr/>
        </p:nvSpPr>
        <p:spPr>
          <a:xfrm>
            <a:off x="1101316" y="1030148"/>
            <a:ext cx="5876498" cy="3599726"/>
          </a:xfrm>
          <a:prstGeom prst="roundRect">
            <a:avLst>
              <a:gd name="adj" fmla="val 164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1" name="Tablet slide">
            <a:extLst>
              <a:ext uri="{FF2B5EF4-FFF2-40B4-BE49-F238E27FC236}">
                <a16:creationId xmlns:a16="http://schemas.microsoft.com/office/drawing/2014/main" xmlns="" id="{D7083167-316D-420C-8233-F4CD47DFFD72}"/>
              </a:ext>
            </a:extLst>
          </p:cNvPr>
          <p:cNvSpPr txBox="1">
            <a:spLocks/>
          </p:cNvSpPr>
          <p:nvPr/>
        </p:nvSpPr>
        <p:spPr>
          <a:xfrm>
            <a:off x="1238250" y="1584052"/>
            <a:ext cx="5714999" cy="2761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marL="0" marR="0" indent="0" algn="l" defTabSz="41275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+mn-cs"/>
                <a:sym typeface="Montserrat-Bold"/>
              </a:defRPr>
            </a:lvl1pPr>
            <a:lvl2pPr marL="43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2pPr>
            <a:lvl3pPr marL="75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3pPr>
            <a:lvl4pPr marL="106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4pPr>
            <a:lvl5pPr marL="138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仓耳玄三M W05" panose="02020400000000000000" pitchFamily="18" charset="-122"/>
                <a:ea typeface="仓耳玄三M W05" panose="02020400000000000000" pitchFamily="18" charset="-122"/>
                <a:cs typeface="Open Sans"/>
                <a:sym typeface="Open Sans"/>
              </a:defRPr>
            </a:lvl5pPr>
            <a:lvl6pPr marL="1703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21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385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56010" marR="0" indent="-116010" algn="l" defTabSz="412750" latinLnBrk="0">
              <a:lnSpc>
                <a:spcPct val="130000"/>
              </a:lnSpc>
              <a:spcBef>
                <a:spcPts val="26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950" b="0" i="0" u="none" strike="noStrike" cap="none" spc="0" baseline="0">
                <a:ln>
                  <a:noFill/>
                </a:ln>
                <a:solidFill>
                  <a:srgbClr val="888B8C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marR="0" lvl="0" indent="0" algn="ctr" defTabSz="41275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3. </a:t>
            </a:r>
            <a:r>
              <a:rPr kumimoji="0" lang="vi-VN" sz="4800" b="1" i="0" u="none" strike="noStrike" kern="0" cap="none" spc="0" normalizeH="0" baseline="0" noProof="0" dirty="0">
                <a:ln>
                  <a:noFill/>
                </a:ln>
                <a:solidFill>
                  <a:srgbClr val="3F6CC1"/>
                </a:solidFill>
                <a:effectLst/>
                <a:uLnTx/>
                <a:uFillTx/>
                <a:latin typeface="Calibri" panose="020F0502020204030204" pitchFamily="34" charset="0"/>
                <a:ea typeface="思源黑体 Normal" panose="020B0400000000000000" pitchFamily="34" charset="-122"/>
                <a:cs typeface="Calibri" panose="020F0502020204030204" pitchFamily="34" charset="0"/>
                <a:sym typeface="Montserrat-Bold"/>
              </a:rPr>
              <a:t>Trưng bày tranh ảnh và giới thiệu về góc yêu thích của em ở nhà.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3F6CC1"/>
              </a:solidFill>
              <a:effectLst/>
              <a:uLnTx/>
              <a:uFillTx/>
              <a:latin typeface="Calibri" panose="020F0502020204030204" pitchFamily="34" charset="0"/>
              <a:ea typeface="思源黑体 Normal" panose="020B0400000000000000" pitchFamily="34" charset="-122"/>
              <a:cs typeface="Calibri" panose="020F0502020204030204" pitchFamily="34" charset="0"/>
              <a:sym typeface="Montserrat-Bold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F3B6504-33DC-412C-8C09-95AC37482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68719">
            <a:off x="304283" y="280316"/>
            <a:ext cx="1554677" cy="1592262"/>
          </a:xfrm>
          <a:prstGeom prst="rect">
            <a:avLst/>
          </a:prstGeom>
        </p:spPr>
      </p:pic>
      <p:grpSp>
        <p:nvGrpSpPr>
          <p:cNvPr id="66" name="组合 65">
            <a:extLst>
              <a:ext uri="{FF2B5EF4-FFF2-40B4-BE49-F238E27FC236}">
                <a16:creationId xmlns:a16="http://schemas.microsoft.com/office/drawing/2014/main" xmlns="" id="{A10A8379-A822-42A1-831E-354E53365405}"/>
              </a:ext>
            </a:extLst>
          </p:cNvPr>
          <p:cNvGrpSpPr/>
          <p:nvPr/>
        </p:nvGrpSpPr>
        <p:grpSpPr>
          <a:xfrm>
            <a:off x="2181439" y="4180010"/>
            <a:ext cx="589349" cy="1905290"/>
            <a:chOff x="1385888" y="3068638"/>
            <a:chExt cx="941388" cy="3289300"/>
          </a:xfrm>
        </p:grpSpPr>
        <p:sp>
          <p:nvSpPr>
            <p:cNvPr id="67" name="AutoShape 3">
              <a:extLst>
                <a:ext uri="{FF2B5EF4-FFF2-40B4-BE49-F238E27FC236}">
                  <a16:creationId xmlns:a16="http://schemas.microsoft.com/office/drawing/2014/main" xmlns="" id="{B4A48FE3-EAC3-4750-A1A9-7CB179A9041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385888" y="3117850"/>
              <a:ext cx="927100" cy="323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8" name="Freeform 5">
              <a:extLst>
                <a:ext uri="{FF2B5EF4-FFF2-40B4-BE49-F238E27FC236}">
                  <a16:creationId xmlns:a16="http://schemas.microsoft.com/office/drawing/2014/main" xmlns="" id="{A78D8C62-15EE-4BE3-93EE-32A526270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6" y="3455988"/>
              <a:ext cx="527050" cy="2901950"/>
            </a:xfrm>
            <a:custGeom>
              <a:avLst/>
              <a:gdLst>
                <a:gd name="T0" fmla="*/ 39 w 106"/>
                <a:gd name="T1" fmla="*/ 73 h 592"/>
                <a:gd name="T2" fmla="*/ 53 w 106"/>
                <a:gd name="T3" fmla="*/ 121 h 592"/>
                <a:gd name="T4" fmla="*/ 53 w 106"/>
                <a:gd name="T5" fmla="*/ 121 h 592"/>
                <a:gd name="T6" fmla="*/ 53 w 106"/>
                <a:gd name="T7" fmla="*/ 121 h 592"/>
                <a:gd name="T8" fmla="*/ 64 w 106"/>
                <a:gd name="T9" fmla="*/ 165 h 592"/>
                <a:gd name="T10" fmla="*/ 64 w 106"/>
                <a:gd name="T11" fmla="*/ 165 h 592"/>
                <a:gd name="T12" fmla="*/ 65 w 106"/>
                <a:gd name="T13" fmla="*/ 166 h 592"/>
                <a:gd name="T14" fmla="*/ 77 w 106"/>
                <a:gd name="T15" fmla="*/ 243 h 592"/>
                <a:gd name="T16" fmla="*/ 84 w 106"/>
                <a:gd name="T17" fmla="*/ 357 h 592"/>
                <a:gd name="T18" fmla="*/ 83 w 106"/>
                <a:gd name="T19" fmla="*/ 377 h 592"/>
                <a:gd name="T20" fmla="*/ 83 w 106"/>
                <a:gd name="T21" fmla="*/ 379 h 592"/>
                <a:gd name="T22" fmla="*/ 83 w 106"/>
                <a:gd name="T23" fmla="*/ 379 h 592"/>
                <a:gd name="T24" fmla="*/ 83 w 106"/>
                <a:gd name="T25" fmla="*/ 379 h 592"/>
                <a:gd name="T26" fmla="*/ 83 w 106"/>
                <a:gd name="T27" fmla="*/ 379 h 592"/>
                <a:gd name="T28" fmla="*/ 79 w 106"/>
                <a:gd name="T29" fmla="*/ 457 h 592"/>
                <a:gd name="T30" fmla="*/ 70 w 106"/>
                <a:gd name="T31" fmla="*/ 495 h 592"/>
                <a:gd name="T32" fmla="*/ 70 w 106"/>
                <a:gd name="T33" fmla="*/ 496 h 592"/>
                <a:gd name="T34" fmla="*/ 0 w 106"/>
                <a:gd name="T35" fmla="*/ 571 h 592"/>
                <a:gd name="T36" fmla="*/ 28 w 106"/>
                <a:gd name="T37" fmla="*/ 592 h 592"/>
                <a:gd name="T38" fmla="*/ 28 w 106"/>
                <a:gd name="T39" fmla="*/ 592 h 592"/>
                <a:gd name="T40" fmla="*/ 96 w 106"/>
                <a:gd name="T41" fmla="*/ 511 h 592"/>
                <a:gd name="T42" fmla="*/ 97 w 106"/>
                <a:gd name="T43" fmla="*/ 510 h 592"/>
                <a:gd name="T44" fmla="*/ 103 w 106"/>
                <a:gd name="T45" fmla="*/ 392 h 592"/>
                <a:gd name="T46" fmla="*/ 91 w 106"/>
                <a:gd name="T47" fmla="*/ 258 h 592"/>
                <a:gd name="T48" fmla="*/ 62 w 106"/>
                <a:gd name="T49" fmla="*/ 138 h 592"/>
                <a:gd name="T50" fmla="*/ 39 w 106"/>
                <a:gd name="T51" fmla="*/ 73 h 592"/>
                <a:gd name="T52" fmla="*/ 52 w 106"/>
                <a:gd name="T53" fmla="*/ 0 h 592"/>
                <a:gd name="T54" fmla="*/ 25 w 106"/>
                <a:gd name="T55" fmla="*/ 37 h 592"/>
                <a:gd name="T56" fmla="*/ 27 w 106"/>
                <a:gd name="T57" fmla="*/ 42 h 592"/>
                <a:gd name="T58" fmla="*/ 52 w 106"/>
                <a:gd name="T59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592">
                  <a:moveTo>
                    <a:pt x="39" y="73"/>
                  </a:moveTo>
                  <a:cubicBezTo>
                    <a:pt x="45" y="90"/>
                    <a:pt x="49" y="107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7" y="136"/>
                    <a:pt x="61" y="150"/>
                    <a:pt x="64" y="165"/>
                  </a:cubicBezTo>
                  <a:cubicBezTo>
                    <a:pt x="64" y="165"/>
                    <a:pt x="64" y="165"/>
                    <a:pt x="64" y="165"/>
                  </a:cubicBezTo>
                  <a:cubicBezTo>
                    <a:pt x="64" y="165"/>
                    <a:pt x="64" y="165"/>
                    <a:pt x="65" y="166"/>
                  </a:cubicBezTo>
                  <a:cubicBezTo>
                    <a:pt x="70" y="191"/>
                    <a:pt x="74" y="217"/>
                    <a:pt x="77" y="243"/>
                  </a:cubicBezTo>
                  <a:cubicBezTo>
                    <a:pt x="82" y="281"/>
                    <a:pt x="84" y="319"/>
                    <a:pt x="84" y="357"/>
                  </a:cubicBezTo>
                  <a:cubicBezTo>
                    <a:pt x="84" y="364"/>
                    <a:pt x="84" y="371"/>
                    <a:pt x="83" y="377"/>
                  </a:cubicBezTo>
                  <a:cubicBezTo>
                    <a:pt x="83" y="378"/>
                    <a:pt x="83" y="378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379"/>
                    <a:pt x="83" y="379"/>
                    <a:pt x="83" y="379"/>
                  </a:cubicBezTo>
                  <a:cubicBezTo>
                    <a:pt x="83" y="401"/>
                    <a:pt x="82" y="432"/>
                    <a:pt x="79" y="457"/>
                  </a:cubicBezTo>
                  <a:cubicBezTo>
                    <a:pt x="78" y="474"/>
                    <a:pt x="75" y="488"/>
                    <a:pt x="70" y="495"/>
                  </a:cubicBezTo>
                  <a:cubicBezTo>
                    <a:pt x="70" y="495"/>
                    <a:pt x="70" y="496"/>
                    <a:pt x="70" y="496"/>
                  </a:cubicBezTo>
                  <a:cubicBezTo>
                    <a:pt x="55" y="518"/>
                    <a:pt x="18" y="561"/>
                    <a:pt x="0" y="571"/>
                  </a:cubicBezTo>
                  <a:cubicBezTo>
                    <a:pt x="12" y="583"/>
                    <a:pt x="23" y="592"/>
                    <a:pt x="28" y="592"/>
                  </a:cubicBezTo>
                  <a:cubicBezTo>
                    <a:pt x="28" y="592"/>
                    <a:pt x="28" y="592"/>
                    <a:pt x="28" y="592"/>
                  </a:cubicBezTo>
                  <a:cubicBezTo>
                    <a:pt x="41" y="591"/>
                    <a:pt x="82" y="537"/>
                    <a:pt x="96" y="511"/>
                  </a:cubicBezTo>
                  <a:cubicBezTo>
                    <a:pt x="96" y="511"/>
                    <a:pt x="97" y="511"/>
                    <a:pt x="97" y="510"/>
                  </a:cubicBezTo>
                  <a:cubicBezTo>
                    <a:pt x="106" y="493"/>
                    <a:pt x="105" y="429"/>
                    <a:pt x="103" y="392"/>
                  </a:cubicBezTo>
                  <a:cubicBezTo>
                    <a:pt x="102" y="347"/>
                    <a:pt x="98" y="302"/>
                    <a:pt x="91" y="258"/>
                  </a:cubicBezTo>
                  <a:cubicBezTo>
                    <a:pt x="84" y="217"/>
                    <a:pt x="75" y="177"/>
                    <a:pt x="62" y="138"/>
                  </a:cubicBezTo>
                  <a:cubicBezTo>
                    <a:pt x="56" y="119"/>
                    <a:pt x="48" y="95"/>
                    <a:pt x="39" y="73"/>
                  </a:cubicBezTo>
                  <a:moveTo>
                    <a:pt x="52" y="0"/>
                  </a:moveTo>
                  <a:cubicBezTo>
                    <a:pt x="44" y="12"/>
                    <a:pt x="34" y="25"/>
                    <a:pt x="25" y="37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36" y="28"/>
                    <a:pt x="46" y="13"/>
                    <a:pt x="52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xmlns="" id="{55C9CF21-C39E-4303-AE05-AB5A3B4FF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3509963"/>
              <a:ext cx="831850" cy="2754313"/>
            </a:xfrm>
            <a:custGeom>
              <a:avLst/>
              <a:gdLst>
                <a:gd name="T0" fmla="*/ 166 w 167"/>
                <a:gd name="T1" fmla="*/ 366 h 562"/>
                <a:gd name="T2" fmla="*/ 160 w 167"/>
                <a:gd name="T3" fmla="*/ 232 h 562"/>
                <a:gd name="T4" fmla="*/ 136 w 167"/>
                <a:gd name="T5" fmla="*/ 110 h 562"/>
                <a:gd name="T6" fmla="*/ 94 w 167"/>
                <a:gd name="T7" fmla="*/ 1 h 562"/>
                <a:gd name="T8" fmla="*/ 91 w 167"/>
                <a:gd name="T9" fmla="*/ 3 h 562"/>
                <a:gd name="T10" fmla="*/ 94 w 167"/>
                <a:gd name="T11" fmla="*/ 11 h 562"/>
                <a:gd name="T12" fmla="*/ 85 w 167"/>
                <a:gd name="T13" fmla="*/ 9 h 562"/>
                <a:gd name="T14" fmla="*/ 78 w 167"/>
                <a:gd name="T15" fmla="*/ 13 h 562"/>
                <a:gd name="T16" fmla="*/ 78 w 167"/>
                <a:gd name="T17" fmla="*/ 13 h 562"/>
                <a:gd name="T18" fmla="*/ 78 w 167"/>
                <a:gd name="T19" fmla="*/ 13 h 562"/>
                <a:gd name="T20" fmla="*/ 79 w 167"/>
                <a:gd name="T21" fmla="*/ 4 h 562"/>
                <a:gd name="T22" fmla="*/ 77 w 167"/>
                <a:gd name="T23" fmla="*/ 4 h 562"/>
                <a:gd name="T24" fmla="*/ 10 w 167"/>
                <a:gd name="T25" fmla="*/ 228 h 562"/>
                <a:gd name="T26" fmla="*/ 0 w 167"/>
                <a:gd name="T27" fmla="*/ 351 h 562"/>
                <a:gd name="T28" fmla="*/ 6 w 167"/>
                <a:gd name="T29" fmla="*/ 482 h 562"/>
                <a:gd name="T30" fmla="*/ 77 w 167"/>
                <a:gd name="T31" fmla="*/ 562 h 562"/>
                <a:gd name="T32" fmla="*/ 153 w 167"/>
                <a:gd name="T33" fmla="*/ 485 h 562"/>
                <a:gd name="T34" fmla="*/ 153 w 167"/>
                <a:gd name="T35" fmla="*/ 484 h 562"/>
                <a:gd name="T36" fmla="*/ 166 w 167"/>
                <a:gd name="T37" fmla="*/ 36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7" h="562">
                  <a:moveTo>
                    <a:pt x="166" y="366"/>
                  </a:moveTo>
                  <a:cubicBezTo>
                    <a:pt x="167" y="321"/>
                    <a:pt x="165" y="276"/>
                    <a:pt x="160" y="232"/>
                  </a:cubicBezTo>
                  <a:cubicBezTo>
                    <a:pt x="156" y="191"/>
                    <a:pt x="148" y="150"/>
                    <a:pt x="136" y="110"/>
                  </a:cubicBezTo>
                  <a:cubicBezTo>
                    <a:pt x="127" y="76"/>
                    <a:pt x="114" y="30"/>
                    <a:pt x="94" y="1"/>
                  </a:cubicBezTo>
                  <a:cubicBezTo>
                    <a:pt x="93" y="0"/>
                    <a:pt x="91" y="2"/>
                    <a:pt x="91" y="3"/>
                  </a:cubicBezTo>
                  <a:cubicBezTo>
                    <a:pt x="92" y="6"/>
                    <a:pt x="93" y="8"/>
                    <a:pt x="94" y="11"/>
                  </a:cubicBezTo>
                  <a:cubicBezTo>
                    <a:pt x="91" y="11"/>
                    <a:pt x="88" y="10"/>
                    <a:pt x="85" y="9"/>
                  </a:cubicBezTo>
                  <a:cubicBezTo>
                    <a:pt x="82" y="8"/>
                    <a:pt x="79" y="11"/>
                    <a:pt x="78" y="13"/>
                  </a:cubicBezTo>
                  <a:cubicBezTo>
                    <a:pt x="77" y="14"/>
                    <a:pt x="78" y="14"/>
                    <a:pt x="78" y="13"/>
                  </a:cubicBezTo>
                  <a:cubicBezTo>
                    <a:pt x="78" y="13"/>
                    <a:pt x="79" y="12"/>
                    <a:pt x="78" y="13"/>
                  </a:cubicBezTo>
                  <a:cubicBezTo>
                    <a:pt x="79" y="8"/>
                    <a:pt x="77" y="9"/>
                    <a:pt x="79" y="4"/>
                  </a:cubicBezTo>
                  <a:cubicBezTo>
                    <a:pt x="79" y="3"/>
                    <a:pt x="78" y="3"/>
                    <a:pt x="77" y="4"/>
                  </a:cubicBezTo>
                  <a:cubicBezTo>
                    <a:pt x="45" y="74"/>
                    <a:pt x="23" y="151"/>
                    <a:pt x="10" y="228"/>
                  </a:cubicBezTo>
                  <a:cubicBezTo>
                    <a:pt x="4" y="269"/>
                    <a:pt x="0" y="310"/>
                    <a:pt x="0" y="351"/>
                  </a:cubicBezTo>
                  <a:cubicBezTo>
                    <a:pt x="0" y="389"/>
                    <a:pt x="3" y="478"/>
                    <a:pt x="6" y="482"/>
                  </a:cubicBezTo>
                  <a:cubicBezTo>
                    <a:pt x="26" y="515"/>
                    <a:pt x="64" y="561"/>
                    <a:pt x="77" y="562"/>
                  </a:cubicBezTo>
                  <a:cubicBezTo>
                    <a:pt x="91" y="562"/>
                    <a:pt x="136" y="509"/>
                    <a:pt x="153" y="485"/>
                  </a:cubicBezTo>
                  <a:cubicBezTo>
                    <a:pt x="153" y="485"/>
                    <a:pt x="153" y="484"/>
                    <a:pt x="153" y="484"/>
                  </a:cubicBezTo>
                  <a:cubicBezTo>
                    <a:pt x="164" y="467"/>
                    <a:pt x="166" y="403"/>
                    <a:pt x="166" y="366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xmlns="" id="{A39E0C99-0F64-4FCA-9A4A-6C4E222C1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3862388"/>
              <a:ext cx="663575" cy="779463"/>
            </a:xfrm>
            <a:custGeom>
              <a:avLst/>
              <a:gdLst>
                <a:gd name="T0" fmla="*/ 78 w 133"/>
                <a:gd name="T1" fmla="*/ 121 h 159"/>
                <a:gd name="T2" fmla="*/ 133 w 133"/>
                <a:gd name="T3" fmla="*/ 64 h 159"/>
                <a:gd name="T4" fmla="*/ 126 w 133"/>
                <a:gd name="T5" fmla="*/ 38 h 159"/>
                <a:gd name="T6" fmla="*/ 115 w 133"/>
                <a:gd name="T7" fmla="*/ 0 h 159"/>
                <a:gd name="T8" fmla="*/ 53 w 133"/>
                <a:gd name="T9" fmla="*/ 51 h 159"/>
                <a:gd name="T10" fmla="*/ 20 w 133"/>
                <a:gd name="T11" fmla="*/ 64 h 159"/>
                <a:gd name="T12" fmla="*/ 0 w 133"/>
                <a:gd name="T13" fmla="*/ 156 h 159"/>
                <a:gd name="T14" fmla="*/ 0 w 133"/>
                <a:gd name="T15" fmla="*/ 159 h 159"/>
                <a:gd name="T16" fmla="*/ 19 w 133"/>
                <a:gd name="T17" fmla="*/ 153 h 159"/>
                <a:gd name="T18" fmla="*/ 78 w 133"/>
                <a:gd name="T19" fmla="*/ 1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59">
                  <a:moveTo>
                    <a:pt x="78" y="121"/>
                  </a:moveTo>
                  <a:cubicBezTo>
                    <a:pt x="99" y="106"/>
                    <a:pt x="119" y="86"/>
                    <a:pt x="133" y="64"/>
                  </a:cubicBezTo>
                  <a:cubicBezTo>
                    <a:pt x="131" y="55"/>
                    <a:pt x="129" y="47"/>
                    <a:pt x="126" y="38"/>
                  </a:cubicBezTo>
                  <a:cubicBezTo>
                    <a:pt x="123" y="27"/>
                    <a:pt x="119" y="14"/>
                    <a:pt x="115" y="0"/>
                  </a:cubicBezTo>
                  <a:cubicBezTo>
                    <a:pt x="99" y="22"/>
                    <a:pt x="76" y="39"/>
                    <a:pt x="53" y="51"/>
                  </a:cubicBezTo>
                  <a:cubicBezTo>
                    <a:pt x="42" y="57"/>
                    <a:pt x="31" y="60"/>
                    <a:pt x="20" y="64"/>
                  </a:cubicBezTo>
                  <a:cubicBezTo>
                    <a:pt x="12" y="94"/>
                    <a:pt x="5" y="125"/>
                    <a:pt x="0" y="156"/>
                  </a:cubicBezTo>
                  <a:cubicBezTo>
                    <a:pt x="0" y="157"/>
                    <a:pt x="0" y="158"/>
                    <a:pt x="0" y="159"/>
                  </a:cubicBezTo>
                  <a:cubicBezTo>
                    <a:pt x="6" y="157"/>
                    <a:pt x="12" y="155"/>
                    <a:pt x="19" y="153"/>
                  </a:cubicBezTo>
                  <a:cubicBezTo>
                    <a:pt x="40" y="146"/>
                    <a:pt x="60" y="135"/>
                    <a:pt x="78" y="121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xmlns="" id="{8852B61D-C6A1-4C6B-8E01-9671F7CF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495800"/>
              <a:ext cx="827088" cy="969963"/>
            </a:xfrm>
            <a:custGeom>
              <a:avLst/>
              <a:gdLst>
                <a:gd name="T0" fmla="*/ 95 w 166"/>
                <a:gd name="T1" fmla="*/ 160 h 198"/>
                <a:gd name="T2" fmla="*/ 166 w 166"/>
                <a:gd name="T3" fmla="*/ 100 h 198"/>
                <a:gd name="T4" fmla="*/ 160 w 166"/>
                <a:gd name="T5" fmla="*/ 31 h 198"/>
                <a:gd name="T6" fmla="*/ 156 w 166"/>
                <a:gd name="T7" fmla="*/ 0 h 198"/>
                <a:gd name="T8" fmla="*/ 83 w 166"/>
                <a:gd name="T9" fmla="*/ 65 h 198"/>
                <a:gd name="T10" fmla="*/ 28 w 166"/>
                <a:gd name="T11" fmla="*/ 86 h 198"/>
                <a:gd name="T12" fmla="*/ 3 w 166"/>
                <a:gd name="T13" fmla="*/ 92 h 198"/>
                <a:gd name="T14" fmla="*/ 0 w 166"/>
                <a:gd name="T15" fmla="*/ 150 h 198"/>
                <a:gd name="T16" fmla="*/ 1 w 166"/>
                <a:gd name="T17" fmla="*/ 198 h 198"/>
                <a:gd name="T18" fmla="*/ 23 w 166"/>
                <a:gd name="T19" fmla="*/ 191 h 198"/>
                <a:gd name="T20" fmla="*/ 95 w 166"/>
                <a:gd name="T21" fmla="*/ 16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" h="198">
                  <a:moveTo>
                    <a:pt x="95" y="160"/>
                  </a:moveTo>
                  <a:cubicBezTo>
                    <a:pt x="122" y="146"/>
                    <a:pt x="150" y="126"/>
                    <a:pt x="166" y="100"/>
                  </a:cubicBezTo>
                  <a:cubicBezTo>
                    <a:pt x="165" y="77"/>
                    <a:pt x="163" y="54"/>
                    <a:pt x="160" y="31"/>
                  </a:cubicBezTo>
                  <a:cubicBezTo>
                    <a:pt x="159" y="21"/>
                    <a:pt x="158" y="11"/>
                    <a:pt x="156" y="0"/>
                  </a:cubicBezTo>
                  <a:cubicBezTo>
                    <a:pt x="136" y="27"/>
                    <a:pt x="114" y="49"/>
                    <a:pt x="83" y="65"/>
                  </a:cubicBezTo>
                  <a:cubicBezTo>
                    <a:pt x="65" y="74"/>
                    <a:pt x="47" y="81"/>
                    <a:pt x="28" y="86"/>
                  </a:cubicBezTo>
                  <a:cubicBezTo>
                    <a:pt x="19" y="88"/>
                    <a:pt x="11" y="90"/>
                    <a:pt x="3" y="92"/>
                  </a:cubicBezTo>
                  <a:cubicBezTo>
                    <a:pt x="1" y="111"/>
                    <a:pt x="0" y="131"/>
                    <a:pt x="0" y="150"/>
                  </a:cubicBezTo>
                  <a:cubicBezTo>
                    <a:pt x="0" y="163"/>
                    <a:pt x="0" y="180"/>
                    <a:pt x="1" y="198"/>
                  </a:cubicBezTo>
                  <a:cubicBezTo>
                    <a:pt x="8" y="196"/>
                    <a:pt x="16" y="193"/>
                    <a:pt x="23" y="191"/>
                  </a:cubicBezTo>
                  <a:cubicBezTo>
                    <a:pt x="48" y="183"/>
                    <a:pt x="72" y="173"/>
                    <a:pt x="95" y="160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xmlns="" id="{A7825B18-DA8E-4C3D-8F0E-77EBA0F13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313363"/>
              <a:ext cx="812800" cy="847725"/>
            </a:xfrm>
            <a:custGeom>
              <a:avLst/>
              <a:gdLst>
                <a:gd name="T0" fmla="*/ 156 w 163"/>
                <a:gd name="T1" fmla="*/ 102 h 173"/>
                <a:gd name="T2" fmla="*/ 163 w 163"/>
                <a:gd name="T3" fmla="*/ 0 h 173"/>
                <a:gd name="T4" fmla="*/ 75 w 163"/>
                <a:gd name="T5" fmla="*/ 62 h 173"/>
                <a:gd name="T6" fmla="*/ 6 w 163"/>
                <a:gd name="T7" fmla="*/ 89 h 173"/>
                <a:gd name="T8" fmla="*/ 0 w 163"/>
                <a:gd name="T9" fmla="*/ 91 h 173"/>
                <a:gd name="T10" fmla="*/ 3 w 163"/>
                <a:gd name="T11" fmla="*/ 114 h 173"/>
                <a:gd name="T12" fmla="*/ 48 w 163"/>
                <a:gd name="T13" fmla="*/ 173 h 173"/>
                <a:gd name="T14" fmla="*/ 98 w 163"/>
                <a:gd name="T15" fmla="*/ 148 h 173"/>
                <a:gd name="T16" fmla="*/ 156 w 163"/>
                <a:gd name="T17" fmla="*/ 10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73">
                  <a:moveTo>
                    <a:pt x="156" y="102"/>
                  </a:moveTo>
                  <a:cubicBezTo>
                    <a:pt x="162" y="76"/>
                    <a:pt x="163" y="30"/>
                    <a:pt x="163" y="0"/>
                  </a:cubicBezTo>
                  <a:cubicBezTo>
                    <a:pt x="142" y="28"/>
                    <a:pt x="105" y="46"/>
                    <a:pt x="75" y="62"/>
                  </a:cubicBezTo>
                  <a:cubicBezTo>
                    <a:pt x="53" y="73"/>
                    <a:pt x="29" y="82"/>
                    <a:pt x="6" y="89"/>
                  </a:cubicBezTo>
                  <a:cubicBezTo>
                    <a:pt x="4" y="90"/>
                    <a:pt x="2" y="90"/>
                    <a:pt x="0" y="91"/>
                  </a:cubicBezTo>
                  <a:cubicBezTo>
                    <a:pt x="1" y="104"/>
                    <a:pt x="2" y="113"/>
                    <a:pt x="3" y="114"/>
                  </a:cubicBezTo>
                  <a:cubicBezTo>
                    <a:pt x="14" y="133"/>
                    <a:pt x="32" y="157"/>
                    <a:pt x="48" y="173"/>
                  </a:cubicBezTo>
                  <a:cubicBezTo>
                    <a:pt x="65" y="166"/>
                    <a:pt x="82" y="157"/>
                    <a:pt x="98" y="148"/>
                  </a:cubicBezTo>
                  <a:cubicBezTo>
                    <a:pt x="118" y="136"/>
                    <a:pt x="139" y="121"/>
                    <a:pt x="156" y="102"/>
                  </a:cubicBezTo>
                </a:path>
              </a:pathLst>
            </a:custGeom>
            <a:solidFill>
              <a:srgbClr val="FF8E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xmlns="" id="{8967A332-3C92-43B0-8219-E3873FFBF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641725"/>
              <a:ext cx="125413" cy="187325"/>
            </a:xfrm>
            <a:custGeom>
              <a:avLst/>
              <a:gdLst>
                <a:gd name="T0" fmla="*/ 5 w 25"/>
                <a:gd name="T1" fmla="*/ 0 h 38"/>
                <a:gd name="T2" fmla="*/ 1 w 25"/>
                <a:gd name="T3" fmla="*/ 16 h 38"/>
                <a:gd name="T4" fmla="*/ 10 w 25"/>
                <a:gd name="T5" fmla="*/ 38 h 38"/>
                <a:gd name="T6" fmla="*/ 12 w 25"/>
                <a:gd name="T7" fmla="*/ 38 h 38"/>
                <a:gd name="T8" fmla="*/ 24 w 25"/>
                <a:gd name="T9" fmla="*/ 18 h 38"/>
                <a:gd name="T10" fmla="*/ 24 w 25"/>
                <a:gd name="T11" fmla="*/ 1 h 38"/>
                <a:gd name="T12" fmla="*/ 24 w 25"/>
                <a:gd name="T13" fmla="*/ 0 h 38"/>
                <a:gd name="T14" fmla="*/ 5 w 2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38">
                  <a:moveTo>
                    <a:pt x="5" y="0"/>
                  </a:moveTo>
                  <a:cubicBezTo>
                    <a:pt x="3" y="5"/>
                    <a:pt x="2" y="10"/>
                    <a:pt x="1" y="16"/>
                  </a:cubicBezTo>
                  <a:cubicBezTo>
                    <a:pt x="0" y="22"/>
                    <a:pt x="1" y="38"/>
                    <a:pt x="10" y="38"/>
                  </a:cubicBezTo>
                  <a:cubicBezTo>
                    <a:pt x="11" y="38"/>
                    <a:pt x="11" y="38"/>
                    <a:pt x="12" y="38"/>
                  </a:cubicBezTo>
                  <a:cubicBezTo>
                    <a:pt x="21" y="36"/>
                    <a:pt x="23" y="25"/>
                    <a:pt x="24" y="18"/>
                  </a:cubicBezTo>
                  <a:cubicBezTo>
                    <a:pt x="25" y="12"/>
                    <a:pt x="25" y="7"/>
                    <a:pt x="24" y="1"/>
                  </a:cubicBezTo>
                  <a:cubicBezTo>
                    <a:pt x="24" y="1"/>
                    <a:pt x="24" y="1"/>
                    <a:pt x="24" y="0"/>
                  </a:cubicBezTo>
                  <a:cubicBezTo>
                    <a:pt x="18" y="0"/>
                    <a:pt x="12" y="0"/>
                    <a:pt x="5" y="0"/>
                  </a:cubicBezTo>
                </a:path>
              </a:pathLst>
            </a:custGeom>
            <a:solidFill>
              <a:srgbClr val="337E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4" name="Freeform 11">
              <a:extLst>
                <a:ext uri="{FF2B5EF4-FFF2-40B4-BE49-F238E27FC236}">
                  <a16:creationId xmlns:a16="http://schemas.microsoft.com/office/drawing/2014/main" xmlns="" id="{E3B10358-98B8-4728-A615-A2B979046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201" y="3848100"/>
              <a:ext cx="39688" cy="157163"/>
            </a:xfrm>
            <a:custGeom>
              <a:avLst/>
              <a:gdLst>
                <a:gd name="T0" fmla="*/ 8 w 8"/>
                <a:gd name="T1" fmla="*/ 0 h 32"/>
                <a:gd name="T2" fmla="*/ 7 w 8"/>
                <a:gd name="T3" fmla="*/ 4 h 32"/>
                <a:gd name="T4" fmla="*/ 7 w 8"/>
                <a:gd name="T5" fmla="*/ 5 h 32"/>
                <a:gd name="T6" fmla="*/ 0 w 8"/>
                <a:gd name="T7" fmla="*/ 32 h 32"/>
                <a:gd name="T8" fmla="*/ 8 w 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2">
                  <a:moveTo>
                    <a:pt x="8" y="0"/>
                  </a:moveTo>
                  <a:cubicBezTo>
                    <a:pt x="8" y="1"/>
                    <a:pt x="7" y="3"/>
                    <a:pt x="7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4" y="13"/>
                    <a:pt x="2" y="23"/>
                    <a:pt x="0" y="32"/>
                  </a:cubicBezTo>
                  <a:cubicBezTo>
                    <a:pt x="3" y="21"/>
                    <a:pt x="5" y="10"/>
                    <a:pt x="8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5" name="Freeform 12">
              <a:extLst>
                <a:ext uri="{FF2B5EF4-FFF2-40B4-BE49-F238E27FC236}">
                  <a16:creationId xmlns:a16="http://schemas.microsoft.com/office/drawing/2014/main" xmlns="" id="{0784F795-08FA-4911-A604-9FAF098BB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9313" y="4264025"/>
              <a:ext cx="98425" cy="941388"/>
            </a:xfrm>
            <a:custGeom>
              <a:avLst/>
              <a:gdLst>
                <a:gd name="T0" fmla="*/ 1 w 20"/>
                <a:gd name="T1" fmla="*/ 1 h 192"/>
                <a:gd name="T2" fmla="*/ 13 w 20"/>
                <a:gd name="T3" fmla="*/ 78 h 192"/>
                <a:gd name="T4" fmla="*/ 13 w 20"/>
                <a:gd name="T5" fmla="*/ 78 h 192"/>
                <a:gd name="T6" fmla="*/ 13 w 20"/>
                <a:gd name="T7" fmla="*/ 78 h 192"/>
                <a:gd name="T8" fmla="*/ 20 w 20"/>
                <a:gd name="T9" fmla="*/ 192 h 192"/>
                <a:gd name="T10" fmla="*/ 13 w 20"/>
                <a:gd name="T11" fmla="*/ 78 h 192"/>
                <a:gd name="T12" fmla="*/ 1 w 20"/>
                <a:gd name="T13" fmla="*/ 1 h 192"/>
                <a:gd name="T14" fmla="*/ 0 w 20"/>
                <a:gd name="T15" fmla="*/ 0 h 192"/>
                <a:gd name="T16" fmla="*/ 0 w 20"/>
                <a:gd name="T17" fmla="*/ 0 h 192"/>
                <a:gd name="T18" fmla="*/ 0 w 20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2">
                  <a:moveTo>
                    <a:pt x="1" y="1"/>
                  </a:moveTo>
                  <a:cubicBezTo>
                    <a:pt x="6" y="26"/>
                    <a:pt x="10" y="52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3" y="78"/>
                    <a:pt x="13" y="78"/>
                    <a:pt x="13" y="78"/>
                  </a:cubicBezTo>
                  <a:cubicBezTo>
                    <a:pt x="18" y="116"/>
                    <a:pt x="20" y="154"/>
                    <a:pt x="20" y="192"/>
                  </a:cubicBezTo>
                  <a:cubicBezTo>
                    <a:pt x="20" y="154"/>
                    <a:pt x="18" y="116"/>
                    <a:pt x="13" y="78"/>
                  </a:cubicBezTo>
                  <a:cubicBezTo>
                    <a:pt x="10" y="52"/>
                    <a:pt x="6" y="26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EBE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xmlns="" id="{A4861A52-93DF-4E3C-9371-CE4567168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9863" y="4083050"/>
              <a:ext cx="777875" cy="2181225"/>
            </a:xfrm>
            <a:custGeom>
              <a:avLst/>
              <a:gdLst>
                <a:gd name="T0" fmla="*/ 151 w 156"/>
                <a:gd name="T1" fmla="*/ 329 h 445"/>
                <a:gd name="T2" fmla="*/ 148 w 156"/>
                <a:gd name="T3" fmla="*/ 353 h 445"/>
                <a:gd name="T4" fmla="*/ 107 w 156"/>
                <a:gd name="T5" fmla="*/ 388 h 445"/>
                <a:gd name="T6" fmla="*/ 68 w 156"/>
                <a:gd name="T7" fmla="*/ 432 h 445"/>
                <a:gd name="T8" fmla="*/ 59 w 156"/>
                <a:gd name="T9" fmla="*/ 426 h 445"/>
                <a:gd name="T10" fmla="*/ 70 w 156"/>
                <a:gd name="T11" fmla="*/ 444 h 445"/>
                <a:gd name="T12" fmla="*/ 66 w 156"/>
                <a:gd name="T13" fmla="*/ 445 h 445"/>
                <a:gd name="T14" fmla="*/ 66 w 156"/>
                <a:gd name="T15" fmla="*/ 445 h 445"/>
                <a:gd name="T16" fmla="*/ 0 w 156"/>
                <a:gd name="T17" fmla="*/ 374 h 445"/>
                <a:gd name="T18" fmla="*/ 0 w 156"/>
                <a:gd name="T19" fmla="*/ 374 h 445"/>
                <a:gd name="T20" fmla="*/ 66 w 156"/>
                <a:gd name="T21" fmla="*/ 445 h 445"/>
                <a:gd name="T22" fmla="*/ 66 w 156"/>
                <a:gd name="T23" fmla="*/ 445 h 445"/>
                <a:gd name="T24" fmla="*/ 142 w 156"/>
                <a:gd name="T25" fmla="*/ 368 h 445"/>
                <a:gd name="T26" fmla="*/ 142 w 156"/>
                <a:gd name="T27" fmla="*/ 367 h 445"/>
                <a:gd name="T28" fmla="*/ 151 w 156"/>
                <a:gd name="T29" fmla="*/ 329 h 445"/>
                <a:gd name="T30" fmla="*/ 149 w 156"/>
                <a:gd name="T31" fmla="*/ 115 h 445"/>
                <a:gd name="T32" fmla="*/ 155 w 156"/>
                <a:gd name="T33" fmla="*/ 184 h 445"/>
                <a:gd name="T34" fmla="*/ 145 w 156"/>
                <a:gd name="T35" fmla="*/ 197 h 445"/>
                <a:gd name="T36" fmla="*/ 145 w 156"/>
                <a:gd name="T37" fmla="*/ 200 h 445"/>
                <a:gd name="T38" fmla="*/ 146 w 156"/>
                <a:gd name="T39" fmla="*/ 251 h 445"/>
                <a:gd name="T40" fmla="*/ 145 w 156"/>
                <a:gd name="T41" fmla="*/ 262 h 445"/>
                <a:gd name="T42" fmla="*/ 155 w 156"/>
                <a:gd name="T43" fmla="*/ 251 h 445"/>
                <a:gd name="T44" fmla="*/ 155 w 156"/>
                <a:gd name="T45" fmla="*/ 249 h 445"/>
                <a:gd name="T46" fmla="*/ 156 w 156"/>
                <a:gd name="T47" fmla="*/ 229 h 445"/>
                <a:gd name="T48" fmla="*/ 149 w 156"/>
                <a:gd name="T49" fmla="*/ 115 h 445"/>
                <a:gd name="T50" fmla="*/ 127 w 156"/>
                <a:gd name="T51" fmla="*/ 0 h 445"/>
                <a:gd name="T52" fmla="*/ 132 w 156"/>
                <a:gd name="T53" fmla="*/ 19 h 445"/>
                <a:gd name="T54" fmla="*/ 132 w 156"/>
                <a:gd name="T55" fmla="*/ 20 h 445"/>
                <a:gd name="T56" fmla="*/ 141 w 156"/>
                <a:gd name="T57" fmla="*/ 90 h 445"/>
                <a:gd name="T58" fmla="*/ 145 w 156"/>
                <a:gd name="T59" fmla="*/ 84 h 445"/>
                <a:gd name="T60" fmla="*/ 149 w 156"/>
                <a:gd name="T61" fmla="*/ 115 h 445"/>
                <a:gd name="T62" fmla="*/ 137 w 156"/>
                <a:gd name="T63" fmla="*/ 38 h 445"/>
                <a:gd name="T64" fmla="*/ 136 w 156"/>
                <a:gd name="T65" fmla="*/ 37 h 445"/>
                <a:gd name="T66" fmla="*/ 136 w 156"/>
                <a:gd name="T67" fmla="*/ 37 h 445"/>
                <a:gd name="T68" fmla="*/ 127 w 156"/>
                <a:gd name="T6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6" h="445">
                  <a:moveTo>
                    <a:pt x="151" y="329"/>
                  </a:moveTo>
                  <a:cubicBezTo>
                    <a:pt x="150" y="338"/>
                    <a:pt x="149" y="346"/>
                    <a:pt x="148" y="353"/>
                  </a:cubicBezTo>
                  <a:cubicBezTo>
                    <a:pt x="136" y="366"/>
                    <a:pt x="122" y="378"/>
                    <a:pt x="107" y="388"/>
                  </a:cubicBezTo>
                  <a:cubicBezTo>
                    <a:pt x="97" y="404"/>
                    <a:pt x="84" y="418"/>
                    <a:pt x="68" y="432"/>
                  </a:cubicBezTo>
                  <a:cubicBezTo>
                    <a:pt x="65" y="430"/>
                    <a:pt x="62" y="428"/>
                    <a:pt x="59" y="426"/>
                  </a:cubicBezTo>
                  <a:cubicBezTo>
                    <a:pt x="62" y="432"/>
                    <a:pt x="66" y="437"/>
                    <a:pt x="70" y="444"/>
                  </a:cubicBezTo>
                  <a:cubicBezTo>
                    <a:pt x="68" y="444"/>
                    <a:pt x="67" y="445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54" y="444"/>
                    <a:pt x="21" y="406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21" y="406"/>
                    <a:pt x="54" y="444"/>
                    <a:pt x="66" y="445"/>
                  </a:cubicBezTo>
                  <a:cubicBezTo>
                    <a:pt x="66" y="445"/>
                    <a:pt x="66" y="445"/>
                    <a:pt x="66" y="445"/>
                  </a:cubicBezTo>
                  <a:cubicBezTo>
                    <a:pt x="80" y="445"/>
                    <a:pt x="125" y="392"/>
                    <a:pt x="142" y="368"/>
                  </a:cubicBezTo>
                  <a:cubicBezTo>
                    <a:pt x="142" y="368"/>
                    <a:pt x="142" y="367"/>
                    <a:pt x="142" y="367"/>
                  </a:cubicBezTo>
                  <a:cubicBezTo>
                    <a:pt x="147" y="360"/>
                    <a:pt x="150" y="346"/>
                    <a:pt x="151" y="329"/>
                  </a:cubicBezTo>
                  <a:moveTo>
                    <a:pt x="149" y="115"/>
                  </a:moveTo>
                  <a:cubicBezTo>
                    <a:pt x="152" y="138"/>
                    <a:pt x="154" y="161"/>
                    <a:pt x="155" y="184"/>
                  </a:cubicBezTo>
                  <a:cubicBezTo>
                    <a:pt x="152" y="188"/>
                    <a:pt x="149" y="193"/>
                    <a:pt x="145" y="197"/>
                  </a:cubicBezTo>
                  <a:cubicBezTo>
                    <a:pt x="145" y="198"/>
                    <a:pt x="145" y="199"/>
                    <a:pt x="145" y="200"/>
                  </a:cubicBezTo>
                  <a:cubicBezTo>
                    <a:pt x="145" y="217"/>
                    <a:pt x="146" y="234"/>
                    <a:pt x="146" y="251"/>
                  </a:cubicBezTo>
                  <a:cubicBezTo>
                    <a:pt x="146" y="255"/>
                    <a:pt x="146" y="259"/>
                    <a:pt x="145" y="262"/>
                  </a:cubicBezTo>
                  <a:cubicBezTo>
                    <a:pt x="149" y="259"/>
                    <a:pt x="152" y="255"/>
                    <a:pt x="155" y="251"/>
                  </a:cubicBezTo>
                  <a:cubicBezTo>
                    <a:pt x="155" y="250"/>
                    <a:pt x="155" y="250"/>
                    <a:pt x="155" y="249"/>
                  </a:cubicBezTo>
                  <a:cubicBezTo>
                    <a:pt x="156" y="243"/>
                    <a:pt x="156" y="236"/>
                    <a:pt x="156" y="229"/>
                  </a:cubicBezTo>
                  <a:cubicBezTo>
                    <a:pt x="156" y="191"/>
                    <a:pt x="154" y="153"/>
                    <a:pt x="149" y="115"/>
                  </a:cubicBezTo>
                  <a:moveTo>
                    <a:pt x="127" y="0"/>
                  </a:moveTo>
                  <a:cubicBezTo>
                    <a:pt x="129" y="6"/>
                    <a:pt x="131" y="13"/>
                    <a:pt x="132" y="19"/>
                  </a:cubicBezTo>
                  <a:cubicBezTo>
                    <a:pt x="132" y="19"/>
                    <a:pt x="132" y="20"/>
                    <a:pt x="132" y="20"/>
                  </a:cubicBezTo>
                  <a:cubicBezTo>
                    <a:pt x="136" y="42"/>
                    <a:pt x="139" y="66"/>
                    <a:pt x="141" y="90"/>
                  </a:cubicBezTo>
                  <a:cubicBezTo>
                    <a:pt x="142" y="88"/>
                    <a:pt x="144" y="86"/>
                    <a:pt x="145" y="84"/>
                  </a:cubicBezTo>
                  <a:cubicBezTo>
                    <a:pt x="147" y="95"/>
                    <a:pt x="148" y="105"/>
                    <a:pt x="149" y="115"/>
                  </a:cubicBezTo>
                  <a:cubicBezTo>
                    <a:pt x="146" y="89"/>
                    <a:pt x="142" y="63"/>
                    <a:pt x="137" y="38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4" y="24"/>
                    <a:pt x="131" y="12"/>
                    <a:pt x="127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xmlns="" id="{1E23948E-A0C3-402C-B09B-1434F1CA2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3751" y="4054475"/>
              <a:ext cx="34925" cy="127000"/>
            </a:xfrm>
            <a:custGeom>
              <a:avLst/>
              <a:gdLst>
                <a:gd name="T0" fmla="*/ 0 w 7"/>
                <a:gd name="T1" fmla="*/ 0 h 26"/>
                <a:gd name="T2" fmla="*/ 7 w 7"/>
                <a:gd name="T3" fmla="*/ 26 h 26"/>
                <a:gd name="T4" fmla="*/ 7 w 7"/>
                <a:gd name="T5" fmla="*/ 25 h 26"/>
                <a:gd name="T6" fmla="*/ 2 w 7"/>
                <a:gd name="T7" fmla="*/ 6 h 26"/>
                <a:gd name="T8" fmla="*/ 0 w 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6">
                  <a:moveTo>
                    <a:pt x="0" y="0"/>
                  </a:moveTo>
                  <a:cubicBezTo>
                    <a:pt x="3" y="8"/>
                    <a:pt x="5" y="17"/>
                    <a:pt x="7" y="26"/>
                  </a:cubicBezTo>
                  <a:cubicBezTo>
                    <a:pt x="7" y="26"/>
                    <a:pt x="7" y="25"/>
                    <a:pt x="7" y="25"/>
                  </a:cubicBezTo>
                  <a:cubicBezTo>
                    <a:pt x="6" y="19"/>
                    <a:pt x="4" y="12"/>
                    <a:pt x="2" y="6"/>
                  </a:cubicBezTo>
                  <a:cubicBezTo>
                    <a:pt x="2" y="4"/>
                    <a:pt x="1" y="2"/>
                    <a:pt x="0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xmlns="" id="{10683236-797E-4209-B149-574AD23C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3126" y="4495800"/>
              <a:ext cx="69850" cy="554038"/>
            </a:xfrm>
            <a:custGeom>
              <a:avLst/>
              <a:gdLst>
                <a:gd name="T0" fmla="*/ 4 w 14"/>
                <a:gd name="T1" fmla="*/ 0 h 113"/>
                <a:gd name="T2" fmla="*/ 0 w 14"/>
                <a:gd name="T3" fmla="*/ 6 h 113"/>
                <a:gd name="T4" fmla="*/ 4 w 14"/>
                <a:gd name="T5" fmla="*/ 113 h 113"/>
                <a:gd name="T6" fmla="*/ 14 w 14"/>
                <a:gd name="T7" fmla="*/ 100 h 113"/>
                <a:gd name="T8" fmla="*/ 8 w 14"/>
                <a:gd name="T9" fmla="*/ 31 h 113"/>
                <a:gd name="T10" fmla="*/ 8 w 14"/>
                <a:gd name="T11" fmla="*/ 31 h 113"/>
                <a:gd name="T12" fmla="*/ 8 w 14"/>
                <a:gd name="T13" fmla="*/ 31 h 113"/>
                <a:gd name="T14" fmla="*/ 4 w 14"/>
                <a:gd name="T1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13">
                  <a:moveTo>
                    <a:pt x="4" y="0"/>
                  </a:moveTo>
                  <a:cubicBezTo>
                    <a:pt x="3" y="2"/>
                    <a:pt x="1" y="4"/>
                    <a:pt x="0" y="6"/>
                  </a:cubicBezTo>
                  <a:cubicBezTo>
                    <a:pt x="2" y="44"/>
                    <a:pt x="3" y="82"/>
                    <a:pt x="4" y="113"/>
                  </a:cubicBezTo>
                  <a:cubicBezTo>
                    <a:pt x="8" y="109"/>
                    <a:pt x="11" y="104"/>
                    <a:pt x="14" y="100"/>
                  </a:cubicBezTo>
                  <a:cubicBezTo>
                    <a:pt x="13" y="77"/>
                    <a:pt x="11" y="54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21"/>
                    <a:pt x="6" y="11"/>
                    <a:pt x="4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79" name="Freeform 16">
              <a:extLst>
                <a:ext uri="{FF2B5EF4-FFF2-40B4-BE49-F238E27FC236}">
                  <a16:creationId xmlns:a16="http://schemas.microsoft.com/office/drawing/2014/main" xmlns="" id="{4ADB8FC3-8F6D-442C-9409-675B53E78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263" y="5313363"/>
              <a:ext cx="239713" cy="671513"/>
            </a:xfrm>
            <a:custGeom>
              <a:avLst/>
              <a:gdLst>
                <a:gd name="T0" fmla="*/ 48 w 48"/>
                <a:gd name="T1" fmla="*/ 0 h 137"/>
                <a:gd name="T2" fmla="*/ 38 w 48"/>
                <a:gd name="T3" fmla="*/ 11 h 137"/>
                <a:gd name="T4" fmla="*/ 0 w 48"/>
                <a:gd name="T5" fmla="*/ 137 h 137"/>
                <a:gd name="T6" fmla="*/ 41 w 48"/>
                <a:gd name="T7" fmla="*/ 102 h 137"/>
                <a:gd name="T8" fmla="*/ 44 w 48"/>
                <a:gd name="T9" fmla="*/ 78 h 137"/>
                <a:gd name="T10" fmla="*/ 48 w 48"/>
                <a:gd name="T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137">
                  <a:moveTo>
                    <a:pt x="48" y="0"/>
                  </a:moveTo>
                  <a:cubicBezTo>
                    <a:pt x="45" y="4"/>
                    <a:pt x="42" y="8"/>
                    <a:pt x="38" y="11"/>
                  </a:cubicBezTo>
                  <a:cubicBezTo>
                    <a:pt x="37" y="60"/>
                    <a:pt x="26" y="101"/>
                    <a:pt x="0" y="137"/>
                  </a:cubicBezTo>
                  <a:cubicBezTo>
                    <a:pt x="15" y="127"/>
                    <a:pt x="29" y="115"/>
                    <a:pt x="41" y="102"/>
                  </a:cubicBezTo>
                  <a:cubicBezTo>
                    <a:pt x="42" y="95"/>
                    <a:pt x="43" y="87"/>
                    <a:pt x="44" y="78"/>
                  </a:cubicBezTo>
                  <a:cubicBezTo>
                    <a:pt x="47" y="53"/>
                    <a:pt x="48" y="22"/>
                    <a:pt x="48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xmlns="" id="{DDB4706D-8180-486D-9AB4-7B78476E5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5426" y="3068638"/>
              <a:ext cx="698500" cy="577850"/>
            </a:xfrm>
            <a:custGeom>
              <a:avLst/>
              <a:gdLst>
                <a:gd name="T0" fmla="*/ 1 w 140"/>
                <a:gd name="T1" fmla="*/ 20 h 118"/>
                <a:gd name="T2" fmla="*/ 46 w 140"/>
                <a:gd name="T3" fmla="*/ 116 h 118"/>
                <a:gd name="T4" fmla="*/ 84 w 140"/>
                <a:gd name="T5" fmla="*/ 118 h 118"/>
                <a:gd name="T6" fmla="*/ 139 w 140"/>
                <a:gd name="T7" fmla="*/ 27 h 118"/>
                <a:gd name="T8" fmla="*/ 1 w 140"/>
                <a:gd name="T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18">
                  <a:moveTo>
                    <a:pt x="1" y="20"/>
                  </a:moveTo>
                  <a:cubicBezTo>
                    <a:pt x="0" y="56"/>
                    <a:pt x="33" y="97"/>
                    <a:pt x="46" y="116"/>
                  </a:cubicBezTo>
                  <a:cubicBezTo>
                    <a:pt x="60" y="117"/>
                    <a:pt x="75" y="116"/>
                    <a:pt x="84" y="118"/>
                  </a:cubicBezTo>
                  <a:cubicBezTo>
                    <a:pt x="109" y="87"/>
                    <a:pt x="138" y="46"/>
                    <a:pt x="139" y="27"/>
                  </a:cubicBezTo>
                  <a:cubicBezTo>
                    <a:pt x="140" y="10"/>
                    <a:pt x="2" y="0"/>
                    <a:pt x="1" y="2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1" name="Freeform 18">
              <a:extLst>
                <a:ext uri="{FF2B5EF4-FFF2-40B4-BE49-F238E27FC236}">
                  <a16:creationId xmlns:a16="http://schemas.microsoft.com/office/drawing/2014/main" xmlns="" id="{2E5F89C7-23AE-472E-8E6B-34C9D437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3641725"/>
              <a:ext cx="119063" cy="500063"/>
            </a:xfrm>
            <a:custGeom>
              <a:avLst/>
              <a:gdLst>
                <a:gd name="T0" fmla="*/ 21 w 24"/>
                <a:gd name="T1" fmla="*/ 0 h 102"/>
                <a:gd name="T2" fmla="*/ 0 w 24"/>
                <a:gd name="T3" fmla="*/ 102 h 102"/>
                <a:gd name="T4" fmla="*/ 7 w 24"/>
                <a:gd name="T5" fmla="*/ 99 h 102"/>
                <a:gd name="T6" fmla="*/ 24 w 24"/>
                <a:gd name="T7" fmla="*/ 0 h 102"/>
                <a:gd name="T8" fmla="*/ 21 w 24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2">
                  <a:moveTo>
                    <a:pt x="21" y="0"/>
                  </a:moveTo>
                  <a:cubicBezTo>
                    <a:pt x="8" y="31"/>
                    <a:pt x="0" y="68"/>
                    <a:pt x="0" y="102"/>
                  </a:cubicBezTo>
                  <a:cubicBezTo>
                    <a:pt x="3" y="101"/>
                    <a:pt x="5" y="100"/>
                    <a:pt x="7" y="99"/>
                  </a:cubicBezTo>
                  <a:cubicBezTo>
                    <a:pt x="12" y="66"/>
                    <a:pt x="15" y="32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2" name="Freeform 19">
              <a:extLst>
                <a:ext uri="{FF2B5EF4-FFF2-40B4-BE49-F238E27FC236}">
                  <a16:creationId xmlns:a16="http://schemas.microsoft.com/office/drawing/2014/main" xmlns="" id="{93057A1D-86C6-4F22-9C59-0BF5D725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6" y="4127500"/>
              <a:ext cx="34925" cy="98425"/>
            </a:xfrm>
            <a:custGeom>
              <a:avLst/>
              <a:gdLst>
                <a:gd name="T0" fmla="*/ 7 w 7"/>
                <a:gd name="T1" fmla="*/ 0 h 20"/>
                <a:gd name="T2" fmla="*/ 0 w 7"/>
                <a:gd name="T3" fmla="*/ 3 h 20"/>
                <a:gd name="T4" fmla="*/ 1 w 7"/>
                <a:gd name="T5" fmla="*/ 19 h 20"/>
                <a:gd name="T6" fmla="*/ 2 w 7"/>
                <a:gd name="T7" fmla="*/ 20 h 20"/>
                <a:gd name="T8" fmla="*/ 4 w 7"/>
                <a:gd name="T9" fmla="*/ 19 h 20"/>
                <a:gd name="T10" fmla="*/ 7 w 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20">
                  <a:moveTo>
                    <a:pt x="7" y="0"/>
                  </a:moveTo>
                  <a:cubicBezTo>
                    <a:pt x="5" y="1"/>
                    <a:pt x="3" y="2"/>
                    <a:pt x="0" y="3"/>
                  </a:cubicBezTo>
                  <a:cubicBezTo>
                    <a:pt x="0" y="9"/>
                    <a:pt x="1" y="14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19"/>
                    <a:pt x="4" y="19"/>
                  </a:cubicBezTo>
                  <a:cubicBezTo>
                    <a:pt x="5" y="13"/>
                    <a:pt x="6" y="6"/>
                    <a:pt x="7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3" name="Freeform 20">
              <a:extLst>
                <a:ext uri="{FF2B5EF4-FFF2-40B4-BE49-F238E27FC236}">
                  <a16:creationId xmlns:a16="http://schemas.microsoft.com/office/drawing/2014/main" xmlns="" id="{4B182884-F6AA-40DA-8738-C11A03FE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901" y="3617913"/>
              <a:ext cx="25400" cy="23813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0 h 5"/>
                <a:gd name="T4" fmla="*/ 0 w 5"/>
                <a:gd name="T5" fmla="*/ 5 h 5"/>
                <a:gd name="T6" fmla="*/ 3 w 5"/>
                <a:gd name="T7" fmla="*/ 5 h 5"/>
                <a:gd name="T8" fmla="*/ 5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1" y="5"/>
                    <a:pt x="2" y="5"/>
                    <a:pt x="3" y="5"/>
                  </a:cubicBezTo>
                  <a:cubicBezTo>
                    <a:pt x="4" y="3"/>
                    <a:pt x="4" y="1"/>
                    <a:pt x="5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:a16="http://schemas.microsoft.com/office/drawing/2014/main" xmlns="" id="{E935203A-4657-4801-9E7D-CD7DFC7A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126" y="3646488"/>
              <a:ext cx="84138" cy="284163"/>
            </a:xfrm>
            <a:custGeom>
              <a:avLst/>
              <a:gdLst>
                <a:gd name="T0" fmla="*/ 0 w 17"/>
                <a:gd name="T1" fmla="*/ 0 h 58"/>
                <a:gd name="T2" fmla="*/ 10 w 17"/>
                <a:gd name="T3" fmla="*/ 41 h 58"/>
                <a:gd name="T4" fmla="*/ 12 w 17"/>
                <a:gd name="T5" fmla="*/ 58 h 58"/>
                <a:gd name="T6" fmla="*/ 17 w 17"/>
                <a:gd name="T7" fmla="*/ 53 h 58"/>
                <a:gd name="T8" fmla="*/ 16 w 17"/>
                <a:gd name="T9" fmla="*/ 43 h 58"/>
                <a:gd name="T10" fmla="*/ 5 w 17"/>
                <a:gd name="T11" fmla="*/ 0 h 58"/>
                <a:gd name="T12" fmla="*/ 5 w 17"/>
                <a:gd name="T13" fmla="*/ 0 h 58"/>
                <a:gd name="T14" fmla="*/ 0 w 17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58">
                  <a:moveTo>
                    <a:pt x="0" y="0"/>
                  </a:moveTo>
                  <a:cubicBezTo>
                    <a:pt x="4" y="13"/>
                    <a:pt x="8" y="27"/>
                    <a:pt x="10" y="41"/>
                  </a:cubicBezTo>
                  <a:cubicBezTo>
                    <a:pt x="11" y="46"/>
                    <a:pt x="12" y="52"/>
                    <a:pt x="12" y="58"/>
                  </a:cubicBezTo>
                  <a:cubicBezTo>
                    <a:pt x="14" y="56"/>
                    <a:pt x="16" y="55"/>
                    <a:pt x="17" y="53"/>
                  </a:cubicBezTo>
                  <a:cubicBezTo>
                    <a:pt x="17" y="50"/>
                    <a:pt x="16" y="47"/>
                    <a:pt x="16" y="43"/>
                  </a:cubicBezTo>
                  <a:cubicBezTo>
                    <a:pt x="13" y="30"/>
                    <a:pt x="11" y="13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D5F3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5" name="Freeform 22">
              <a:extLst>
                <a:ext uri="{FF2B5EF4-FFF2-40B4-BE49-F238E27FC236}">
                  <a16:creationId xmlns:a16="http://schemas.microsoft.com/office/drawing/2014/main" xmlns="" id="{00EF174A-1EA9-4033-96FD-20F2480E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451" y="3906838"/>
              <a:ext cx="44450" cy="211138"/>
            </a:xfrm>
            <a:custGeom>
              <a:avLst/>
              <a:gdLst>
                <a:gd name="T0" fmla="*/ 5 w 9"/>
                <a:gd name="T1" fmla="*/ 0 h 43"/>
                <a:gd name="T2" fmla="*/ 0 w 9"/>
                <a:gd name="T3" fmla="*/ 5 h 43"/>
                <a:gd name="T4" fmla="*/ 5 w 9"/>
                <a:gd name="T5" fmla="*/ 43 h 43"/>
                <a:gd name="T6" fmla="*/ 5 w 9"/>
                <a:gd name="T7" fmla="*/ 43 h 43"/>
                <a:gd name="T8" fmla="*/ 7 w 9"/>
                <a:gd name="T9" fmla="*/ 41 h 43"/>
                <a:gd name="T10" fmla="*/ 5 w 9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3">
                  <a:moveTo>
                    <a:pt x="5" y="0"/>
                  </a:moveTo>
                  <a:cubicBezTo>
                    <a:pt x="4" y="2"/>
                    <a:pt x="2" y="3"/>
                    <a:pt x="0" y="5"/>
                  </a:cubicBezTo>
                  <a:cubicBezTo>
                    <a:pt x="1" y="18"/>
                    <a:pt x="2" y="30"/>
                    <a:pt x="5" y="43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6" y="43"/>
                    <a:pt x="7" y="42"/>
                    <a:pt x="7" y="41"/>
                  </a:cubicBezTo>
                  <a:cubicBezTo>
                    <a:pt x="9" y="28"/>
                    <a:pt x="7" y="14"/>
                    <a:pt x="5" y="0"/>
                  </a:cubicBezTo>
                </a:path>
              </a:pathLst>
            </a:custGeom>
            <a:solidFill>
              <a:srgbClr val="FFB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6" name="Freeform 23">
              <a:extLst>
                <a:ext uri="{FF2B5EF4-FFF2-40B4-BE49-F238E27FC236}">
                  <a16:creationId xmlns:a16="http://schemas.microsoft.com/office/drawing/2014/main" xmlns="" id="{ACEC8DA5-9F70-47FE-A7E8-AE05F3708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363" y="3598863"/>
              <a:ext cx="30163" cy="47625"/>
            </a:xfrm>
            <a:custGeom>
              <a:avLst/>
              <a:gdLst>
                <a:gd name="T0" fmla="*/ 1 w 6"/>
                <a:gd name="T1" fmla="*/ 0 h 10"/>
                <a:gd name="T2" fmla="*/ 0 w 6"/>
                <a:gd name="T3" fmla="*/ 1 h 10"/>
                <a:gd name="T4" fmla="*/ 1 w 6"/>
                <a:gd name="T5" fmla="*/ 10 h 10"/>
                <a:gd name="T6" fmla="*/ 6 w 6"/>
                <a:gd name="T7" fmla="*/ 10 h 10"/>
                <a:gd name="T8" fmla="*/ 6 w 6"/>
                <a:gd name="T9" fmla="*/ 10 h 10"/>
                <a:gd name="T10" fmla="*/ 1 w 6"/>
                <a:gd name="T11" fmla="*/ 0 h 10"/>
                <a:gd name="T12" fmla="*/ 1 w 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3" y="10"/>
                    <a:pt x="4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7"/>
                    <a:pt x="3" y="3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4FBE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7" name="Freeform 24">
              <a:extLst>
                <a:ext uri="{FF2B5EF4-FFF2-40B4-BE49-F238E27FC236}">
                  <a16:creationId xmlns:a16="http://schemas.microsoft.com/office/drawing/2014/main" xmlns="" id="{F7A4D9C7-FBC7-43C9-A348-980FE566FA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554538"/>
              <a:ext cx="65088" cy="676275"/>
            </a:xfrm>
            <a:custGeom>
              <a:avLst/>
              <a:gdLst>
                <a:gd name="T0" fmla="*/ 10 w 13"/>
                <a:gd name="T1" fmla="*/ 14 h 138"/>
                <a:gd name="T2" fmla="*/ 10 w 13"/>
                <a:gd name="T3" fmla="*/ 15 h 138"/>
                <a:gd name="T4" fmla="*/ 0 w 13"/>
                <a:gd name="T5" fmla="*/ 138 h 138"/>
                <a:gd name="T6" fmla="*/ 0 w 13"/>
                <a:gd name="T7" fmla="*/ 138 h 138"/>
                <a:gd name="T8" fmla="*/ 0 w 13"/>
                <a:gd name="T9" fmla="*/ 138 h 138"/>
                <a:gd name="T10" fmla="*/ 0 w 13"/>
                <a:gd name="T11" fmla="*/ 138 h 138"/>
                <a:gd name="T12" fmla="*/ 10 w 13"/>
                <a:gd name="T13" fmla="*/ 15 h 138"/>
                <a:gd name="T14" fmla="*/ 10 w 13"/>
                <a:gd name="T15" fmla="*/ 14 h 138"/>
                <a:gd name="T16" fmla="*/ 10 w 13"/>
                <a:gd name="T17" fmla="*/ 14 h 138"/>
                <a:gd name="T18" fmla="*/ 10 w 13"/>
                <a:gd name="T19" fmla="*/ 14 h 138"/>
                <a:gd name="T20" fmla="*/ 10 w 13"/>
                <a:gd name="T21" fmla="*/ 14 h 138"/>
                <a:gd name="T22" fmla="*/ 10 w 13"/>
                <a:gd name="T23" fmla="*/ 14 h 138"/>
                <a:gd name="T24" fmla="*/ 10 w 13"/>
                <a:gd name="T25" fmla="*/ 14 h 138"/>
                <a:gd name="T26" fmla="*/ 11 w 13"/>
                <a:gd name="T27" fmla="*/ 12 h 138"/>
                <a:gd name="T28" fmla="*/ 10 w 13"/>
                <a:gd name="T29" fmla="*/ 14 h 138"/>
                <a:gd name="T30" fmla="*/ 11 w 13"/>
                <a:gd name="T31" fmla="*/ 13 h 138"/>
                <a:gd name="T32" fmla="*/ 11 w 13"/>
                <a:gd name="T33" fmla="*/ 13 h 138"/>
                <a:gd name="T34" fmla="*/ 11 w 13"/>
                <a:gd name="T35" fmla="*/ 13 h 138"/>
                <a:gd name="T36" fmla="*/ 11 w 13"/>
                <a:gd name="T37" fmla="*/ 13 h 138"/>
                <a:gd name="T38" fmla="*/ 11 w 13"/>
                <a:gd name="T39" fmla="*/ 12 h 138"/>
                <a:gd name="T40" fmla="*/ 11 w 13"/>
                <a:gd name="T41" fmla="*/ 12 h 138"/>
                <a:gd name="T42" fmla="*/ 11 w 13"/>
                <a:gd name="T43" fmla="*/ 10 h 138"/>
                <a:gd name="T44" fmla="*/ 11 w 13"/>
                <a:gd name="T45" fmla="*/ 12 h 138"/>
                <a:gd name="T46" fmla="*/ 11 w 13"/>
                <a:gd name="T47" fmla="*/ 10 h 138"/>
                <a:gd name="T48" fmla="*/ 11 w 13"/>
                <a:gd name="T49" fmla="*/ 8 h 138"/>
                <a:gd name="T50" fmla="*/ 11 w 13"/>
                <a:gd name="T51" fmla="*/ 10 h 138"/>
                <a:gd name="T52" fmla="*/ 11 w 13"/>
                <a:gd name="T53" fmla="*/ 8 h 138"/>
                <a:gd name="T54" fmla="*/ 12 w 13"/>
                <a:gd name="T55" fmla="*/ 8 h 138"/>
                <a:gd name="T56" fmla="*/ 11 w 13"/>
                <a:gd name="T57" fmla="*/ 8 h 138"/>
                <a:gd name="T58" fmla="*/ 12 w 13"/>
                <a:gd name="T59" fmla="*/ 8 h 138"/>
                <a:gd name="T60" fmla="*/ 12 w 13"/>
                <a:gd name="T61" fmla="*/ 7 h 138"/>
                <a:gd name="T62" fmla="*/ 12 w 13"/>
                <a:gd name="T63" fmla="*/ 7 h 138"/>
                <a:gd name="T64" fmla="*/ 12 w 13"/>
                <a:gd name="T65" fmla="*/ 7 h 138"/>
                <a:gd name="T66" fmla="*/ 12 w 13"/>
                <a:gd name="T67" fmla="*/ 6 h 138"/>
                <a:gd name="T68" fmla="*/ 12 w 13"/>
                <a:gd name="T69" fmla="*/ 7 h 138"/>
                <a:gd name="T70" fmla="*/ 12 w 13"/>
                <a:gd name="T71" fmla="*/ 6 h 138"/>
                <a:gd name="T72" fmla="*/ 12 w 13"/>
                <a:gd name="T73" fmla="*/ 5 h 138"/>
                <a:gd name="T74" fmla="*/ 12 w 13"/>
                <a:gd name="T75" fmla="*/ 6 h 138"/>
                <a:gd name="T76" fmla="*/ 12 w 13"/>
                <a:gd name="T77" fmla="*/ 5 h 138"/>
                <a:gd name="T78" fmla="*/ 12 w 13"/>
                <a:gd name="T79" fmla="*/ 4 h 138"/>
                <a:gd name="T80" fmla="*/ 12 w 13"/>
                <a:gd name="T81" fmla="*/ 5 h 138"/>
                <a:gd name="T82" fmla="*/ 12 w 13"/>
                <a:gd name="T83" fmla="*/ 4 h 138"/>
                <a:gd name="T84" fmla="*/ 12 w 13"/>
                <a:gd name="T85" fmla="*/ 3 h 138"/>
                <a:gd name="T86" fmla="*/ 12 w 13"/>
                <a:gd name="T87" fmla="*/ 4 h 138"/>
                <a:gd name="T88" fmla="*/ 12 w 13"/>
                <a:gd name="T89" fmla="*/ 3 h 138"/>
                <a:gd name="T90" fmla="*/ 12 w 13"/>
                <a:gd name="T91" fmla="*/ 2 h 138"/>
                <a:gd name="T92" fmla="*/ 12 w 13"/>
                <a:gd name="T93" fmla="*/ 3 h 138"/>
                <a:gd name="T94" fmla="*/ 12 w 13"/>
                <a:gd name="T95" fmla="*/ 2 h 138"/>
                <a:gd name="T96" fmla="*/ 13 w 13"/>
                <a:gd name="T97" fmla="*/ 2 h 138"/>
                <a:gd name="T98" fmla="*/ 12 w 13"/>
                <a:gd name="T99" fmla="*/ 2 h 138"/>
                <a:gd name="T100" fmla="*/ 13 w 13"/>
                <a:gd name="T101" fmla="*/ 2 h 138"/>
                <a:gd name="T102" fmla="*/ 13 w 13"/>
                <a:gd name="T103" fmla="*/ 1 h 138"/>
                <a:gd name="T104" fmla="*/ 13 w 13"/>
                <a:gd name="T105" fmla="*/ 1 h 138"/>
                <a:gd name="T106" fmla="*/ 13 w 13"/>
                <a:gd name="T107" fmla="*/ 1 h 138"/>
                <a:gd name="T108" fmla="*/ 13 w 13"/>
                <a:gd name="T109" fmla="*/ 0 h 138"/>
                <a:gd name="T110" fmla="*/ 13 w 13"/>
                <a:gd name="T111" fmla="*/ 0 h 138"/>
                <a:gd name="T112" fmla="*/ 13 w 13"/>
                <a:gd name="T11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" h="138">
                  <a:moveTo>
                    <a:pt x="10" y="14"/>
                  </a:moveTo>
                  <a:cubicBezTo>
                    <a:pt x="10" y="14"/>
                    <a:pt x="10" y="14"/>
                    <a:pt x="10" y="15"/>
                  </a:cubicBezTo>
                  <a:cubicBezTo>
                    <a:pt x="4" y="56"/>
                    <a:pt x="0" y="97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97"/>
                    <a:pt x="4" y="56"/>
                    <a:pt x="10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0" y="14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moveTo>
                    <a:pt x="11" y="12"/>
                  </a:moveTo>
                  <a:cubicBezTo>
                    <a:pt x="11" y="13"/>
                    <a:pt x="11" y="13"/>
                    <a:pt x="10" y="14"/>
                  </a:cubicBezTo>
                  <a:cubicBezTo>
                    <a:pt x="11" y="14"/>
                    <a:pt x="11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1" y="12"/>
                    <a:pt x="11" y="12"/>
                  </a:cubicBezTo>
                  <a:cubicBezTo>
                    <a:pt x="11" y="12"/>
                    <a:pt x="11" y="12"/>
                    <a:pt x="11" y="12"/>
                  </a:cubicBezTo>
                  <a:moveTo>
                    <a:pt x="11" y="10"/>
                  </a:moveTo>
                  <a:cubicBezTo>
                    <a:pt x="11" y="11"/>
                    <a:pt x="11" y="11"/>
                    <a:pt x="11" y="12"/>
                  </a:cubicBezTo>
                  <a:cubicBezTo>
                    <a:pt x="11" y="11"/>
                    <a:pt x="11" y="11"/>
                    <a:pt x="11" y="10"/>
                  </a:cubicBezTo>
                  <a:moveTo>
                    <a:pt x="11" y="8"/>
                  </a:moveTo>
                  <a:cubicBezTo>
                    <a:pt x="11" y="9"/>
                    <a:pt x="11" y="10"/>
                    <a:pt x="11" y="10"/>
                  </a:cubicBezTo>
                  <a:cubicBezTo>
                    <a:pt x="11" y="10"/>
                    <a:pt x="11" y="9"/>
                    <a:pt x="11" y="8"/>
                  </a:cubicBezTo>
                  <a:moveTo>
                    <a:pt x="12" y="8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2" y="8"/>
                  </a:cubicBezTo>
                  <a:moveTo>
                    <a:pt x="1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moveTo>
                    <a:pt x="12" y="6"/>
                  </a:moveTo>
                  <a:cubicBezTo>
                    <a:pt x="12" y="6"/>
                    <a:pt x="12" y="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moveTo>
                    <a:pt x="12" y="5"/>
                  </a:moveTo>
                  <a:cubicBezTo>
                    <a:pt x="12" y="5"/>
                    <a:pt x="12" y="5"/>
                    <a:pt x="12" y="6"/>
                  </a:cubicBezTo>
                  <a:cubicBezTo>
                    <a:pt x="12" y="5"/>
                    <a:pt x="12" y="5"/>
                    <a:pt x="12" y="5"/>
                  </a:cubicBezTo>
                  <a:moveTo>
                    <a:pt x="12" y="4"/>
                  </a:moveTo>
                  <a:cubicBezTo>
                    <a:pt x="12" y="4"/>
                    <a:pt x="12" y="4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moveTo>
                    <a:pt x="12" y="3"/>
                  </a:move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3"/>
                    <a:pt x="12" y="3"/>
                  </a:cubicBezTo>
                  <a:moveTo>
                    <a:pt x="12" y="2"/>
                  </a:move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2"/>
                    <a:pt x="12" y="2"/>
                  </a:cubicBezTo>
                  <a:moveTo>
                    <a:pt x="13" y="2"/>
                  </a:moveTo>
                  <a:cubicBezTo>
                    <a:pt x="13" y="2"/>
                    <a:pt x="12" y="2"/>
                    <a:pt x="12" y="2"/>
                  </a:cubicBezTo>
                  <a:cubicBezTo>
                    <a:pt x="12" y="2"/>
                    <a:pt x="13" y="2"/>
                    <a:pt x="13" y="2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8" name="Freeform 25">
              <a:extLst>
                <a:ext uri="{FF2B5EF4-FFF2-40B4-BE49-F238E27FC236}">
                  <a16:creationId xmlns:a16="http://schemas.microsoft.com/office/drawing/2014/main" xmlns="" id="{AF5816B1-C229-4ED1-8F03-2383CF862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3867150"/>
              <a:ext cx="200025" cy="755650"/>
            </a:xfrm>
            <a:custGeom>
              <a:avLst/>
              <a:gdLst>
                <a:gd name="T0" fmla="*/ 1 w 40"/>
                <a:gd name="T1" fmla="*/ 153 h 154"/>
                <a:gd name="T2" fmla="*/ 0 w 40"/>
                <a:gd name="T3" fmla="*/ 154 h 154"/>
                <a:gd name="T4" fmla="*/ 0 w 40"/>
                <a:gd name="T5" fmla="*/ 154 h 154"/>
                <a:gd name="T6" fmla="*/ 0 w 40"/>
                <a:gd name="T7" fmla="*/ 154 h 154"/>
                <a:gd name="T8" fmla="*/ 1 w 40"/>
                <a:gd name="T9" fmla="*/ 153 h 154"/>
                <a:gd name="T10" fmla="*/ 1 w 40"/>
                <a:gd name="T11" fmla="*/ 153 h 154"/>
                <a:gd name="T12" fmla="*/ 1 w 40"/>
                <a:gd name="T13" fmla="*/ 153 h 154"/>
                <a:gd name="T14" fmla="*/ 1 w 40"/>
                <a:gd name="T15" fmla="*/ 153 h 154"/>
                <a:gd name="T16" fmla="*/ 1 w 40"/>
                <a:gd name="T17" fmla="*/ 153 h 154"/>
                <a:gd name="T18" fmla="*/ 1 w 40"/>
                <a:gd name="T19" fmla="*/ 153 h 154"/>
                <a:gd name="T20" fmla="*/ 1 w 40"/>
                <a:gd name="T21" fmla="*/ 153 h 154"/>
                <a:gd name="T22" fmla="*/ 40 w 40"/>
                <a:gd name="T23" fmla="*/ 0 h 154"/>
                <a:gd name="T24" fmla="*/ 3 w 40"/>
                <a:gd name="T25" fmla="*/ 140 h 154"/>
                <a:gd name="T26" fmla="*/ 3 w 40"/>
                <a:gd name="T27" fmla="*/ 140 h 154"/>
                <a:gd name="T28" fmla="*/ 3 w 40"/>
                <a:gd name="T29" fmla="*/ 141 h 154"/>
                <a:gd name="T30" fmla="*/ 3 w 40"/>
                <a:gd name="T31" fmla="*/ 141 h 154"/>
                <a:gd name="T32" fmla="*/ 3 w 40"/>
                <a:gd name="T33" fmla="*/ 142 h 154"/>
                <a:gd name="T34" fmla="*/ 2 w 40"/>
                <a:gd name="T35" fmla="*/ 142 h 154"/>
                <a:gd name="T36" fmla="*/ 2 w 40"/>
                <a:gd name="T37" fmla="*/ 142 h 154"/>
                <a:gd name="T38" fmla="*/ 2 w 40"/>
                <a:gd name="T39" fmla="*/ 143 h 154"/>
                <a:gd name="T40" fmla="*/ 2 w 40"/>
                <a:gd name="T41" fmla="*/ 143 h 154"/>
                <a:gd name="T42" fmla="*/ 2 w 40"/>
                <a:gd name="T43" fmla="*/ 144 h 154"/>
                <a:gd name="T44" fmla="*/ 2 w 40"/>
                <a:gd name="T45" fmla="*/ 144 h 154"/>
                <a:gd name="T46" fmla="*/ 2 w 40"/>
                <a:gd name="T47" fmla="*/ 145 h 154"/>
                <a:gd name="T48" fmla="*/ 2 w 40"/>
                <a:gd name="T49" fmla="*/ 145 h 154"/>
                <a:gd name="T50" fmla="*/ 2 w 40"/>
                <a:gd name="T51" fmla="*/ 146 h 154"/>
                <a:gd name="T52" fmla="*/ 2 w 40"/>
                <a:gd name="T53" fmla="*/ 146 h 154"/>
                <a:gd name="T54" fmla="*/ 2 w 40"/>
                <a:gd name="T55" fmla="*/ 147 h 154"/>
                <a:gd name="T56" fmla="*/ 2 w 40"/>
                <a:gd name="T57" fmla="*/ 147 h 154"/>
                <a:gd name="T58" fmla="*/ 2 w 40"/>
                <a:gd name="T59" fmla="*/ 147 h 154"/>
                <a:gd name="T60" fmla="*/ 2 w 40"/>
                <a:gd name="T61" fmla="*/ 148 h 154"/>
                <a:gd name="T62" fmla="*/ 1 w 40"/>
                <a:gd name="T63" fmla="*/ 148 h 154"/>
                <a:gd name="T64" fmla="*/ 1 w 40"/>
                <a:gd name="T65" fmla="*/ 148 h 154"/>
                <a:gd name="T66" fmla="*/ 1 w 40"/>
                <a:gd name="T67" fmla="*/ 150 h 154"/>
                <a:gd name="T68" fmla="*/ 1 w 40"/>
                <a:gd name="T69" fmla="*/ 150 h 154"/>
                <a:gd name="T70" fmla="*/ 1 w 40"/>
                <a:gd name="T71" fmla="*/ 152 h 154"/>
                <a:gd name="T72" fmla="*/ 1 w 40"/>
                <a:gd name="T73" fmla="*/ 152 h 154"/>
                <a:gd name="T74" fmla="*/ 1 w 40"/>
                <a:gd name="T75" fmla="*/ 152 h 154"/>
                <a:gd name="T76" fmla="*/ 1 w 40"/>
                <a:gd name="T77" fmla="*/ 152 h 154"/>
                <a:gd name="T78" fmla="*/ 1 w 40"/>
                <a:gd name="T79" fmla="*/ 152 h 154"/>
                <a:gd name="T80" fmla="*/ 1 w 40"/>
                <a:gd name="T81" fmla="*/ 152 h 154"/>
                <a:gd name="T82" fmla="*/ 1 w 40"/>
                <a:gd name="T83" fmla="*/ 151 h 154"/>
                <a:gd name="T84" fmla="*/ 1 w 40"/>
                <a:gd name="T85" fmla="*/ 149 h 154"/>
                <a:gd name="T86" fmla="*/ 1 w 40"/>
                <a:gd name="T87" fmla="*/ 149 h 154"/>
                <a:gd name="T88" fmla="*/ 1 w 40"/>
                <a:gd name="T89" fmla="*/ 149 h 154"/>
                <a:gd name="T90" fmla="*/ 1 w 40"/>
                <a:gd name="T91" fmla="*/ 148 h 154"/>
                <a:gd name="T92" fmla="*/ 1 w 40"/>
                <a:gd name="T93" fmla="*/ 148 h 154"/>
                <a:gd name="T94" fmla="*/ 2 w 40"/>
                <a:gd name="T95" fmla="*/ 148 h 154"/>
                <a:gd name="T96" fmla="*/ 2 w 40"/>
                <a:gd name="T97" fmla="*/ 147 h 154"/>
                <a:gd name="T98" fmla="*/ 40 w 40"/>
                <a:gd name="T99" fmla="*/ 0 h 154"/>
                <a:gd name="T100" fmla="*/ 40 w 40"/>
                <a:gd name="T10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" h="154">
                  <a:moveTo>
                    <a:pt x="1" y="153"/>
                  </a:moveTo>
                  <a:cubicBezTo>
                    <a:pt x="1" y="154"/>
                    <a:pt x="1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1" y="154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1" y="153"/>
                  </a:move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" y="153"/>
                    <a:pt x="1" y="153"/>
                  </a:cubicBezTo>
                  <a:moveTo>
                    <a:pt x="40" y="0"/>
                  </a:moveTo>
                  <a:cubicBezTo>
                    <a:pt x="24" y="46"/>
                    <a:pt x="11" y="93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1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2"/>
                  </a:cubicBezTo>
                  <a:cubicBezTo>
                    <a:pt x="3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4"/>
                    <a:pt x="2" y="144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4"/>
                    <a:pt x="2" y="14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2" y="145"/>
                    <a:pt x="2" y="145"/>
                    <a:pt x="2" y="146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2" y="146"/>
                    <a:pt x="2" y="146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2" y="147"/>
                    <a:pt x="2" y="147"/>
                    <a:pt x="2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9"/>
                    <a:pt x="1" y="150"/>
                    <a:pt x="1" y="150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1"/>
                    <a:pt x="1" y="151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1"/>
                    <a:pt x="1" y="151"/>
                  </a:cubicBezTo>
                  <a:cubicBezTo>
                    <a:pt x="1" y="151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2" y="148"/>
                  </a:cubicBezTo>
                  <a:cubicBezTo>
                    <a:pt x="2" y="147"/>
                    <a:pt x="2" y="147"/>
                    <a:pt x="2" y="147"/>
                  </a:cubicBezTo>
                  <a:cubicBezTo>
                    <a:pt x="10" y="98"/>
                    <a:pt x="23" y="48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107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89" name="Freeform 26">
              <a:extLst>
                <a:ext uri="{FF2B5EF4-FFF2-40B4-BE49-F238E27FC236}">
                  <a16:creationId xmlns:a16="http://schemas.microsoft.com/office/drawing/2014/main" xmlns="" id="{709AF4A3-2C53-45C5-A8EE-2B5C8CD22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5101" y="4587875"/>
              <a:ext cx="11113" cy="34925"/>
            </a:xfrm>
            <a:custGeom>
              <a:avLst/>
              <a:gdLst>
                <a:gd name="T0" fmla="*/ 1 w 2"/>
                <a:gd name="T1" fmla="*/ 6 h 7"/>
                <a:gd name="T2" fmla="*/ 0 w 2"/>
                <a:gd name="T3" fmla="*/ 7 h 7"/>
                <a:gd name="T4" fmla="*/ 0 w 2"/>
                <a:gd name="T5" fmla="*/ 7 h 7"/>
                <a:gd name="T6" fmla="*/ 0 w 2"/>
                <a:gd name="T7" fmla="*/ 7 h 7"/>
                <a:gd name="T8" fmla="*/ 0 w 2"/>
                <a:gd name="T9" fmla="*/ 7 h 7"/>
                <a:gd name="T10" fmla="*/ 1 w 2"/>
                <a:gd name="T11" fmla="*/ 6 h 7"/>
                <a:gd name="T12" fmla="*/ 1 w 2"/>
                <a:gd name="T13" fmla="*/ 6 h 7"/>
                <a:gd name="T14" fmla="*/ 1 w 2"/>
                <a:gd name="T15" fmla="*/ 6 h 7"/>
                <a:gd name="T16" fmla="*/ 1 w 2"/>
                <a:gd name="T17" fmla="*/ 6 h 7"/>
                <a:gd name="T18" fmla="*/ 1 w 2"/>
                <a:gd name="T19" fmla="*/ 6 h 7"/>
                <a:gd name="T20" fmla="*/ 1 w 2"/>
                <a:gd name="T21" fmla="*/ 5 h 7"/>
                <a:gd name="T22" fmla="*/ 1 w 2"/>
                <a:gd name="T23" fmla="*/ 5 h 7"/>
                <a:gd name="T24" fmla="*/ 1 w 2"/>
                <a:gd name="T25" fmla="*/ 6 h 7"/>
                <a:gd name="T26" fmla="*/ 1 w 2"/>
                <a:gd name="T27" fmla="*/ 6 h 7"/>
                <a:gd name="T28" fmla="*/ 1 w 2"/>
                <a:gd name="T29" fmla="*/ 5 h 7"/>
                <a:gd name="T30" fmla="*/ 1 w 2"/>
                <a:gd name="T31" fmla="*/ 5 h 7"/>
                <a:gd name="T32" fmla="*/ 1 w 2"/>
                <a:gd name="T33" fmla="*/ 5 h 7"/>
                <a:gd name="T34" fmla="*/ 1 w 2"/>
                <a:gd name="T35" fmla="*/ 5 h 7"/>
                <a:gd name="T36" fmla="*/ 1 w 2"/>
                <a:gd name="T37" fmla="*/ 2 h 7"/>
                <a:gd name="T38" fmla="*/ 1 w 2"/>
                <a:gd name="T39" fmla="*/ 4 h 7"/>
                <a:gd name="T40" fmla="*/ 1 w 2"/>
                <a:gd name="T41" fmla="*/ 2 h 7"/>
                <a:gd name="T42" fmla="*/ 1 w 2"/>
                <a:gd name="T43" fmla="*/ 2 h 7"/>
                <a:gd name="T44" fmla="*/ 1 w 2"/>
                <a:gd name="T45" fmla="*/ 2 h 7"/>
                <a:gd name="T46" fmla="*/ 1 w 2"/>
                <a:gd name="T47" fmla="*/ 2 h 7"/>
                <a:gd name="T48" fmla="*/ 1 w 2"/>
                <a:gd name="T49" fmla="*/ 1 h 7"/>
                <a:gd name="T50" fmla="*/ 1 w 2"/>
                <a:gd name="T51" fmla="*/ 1 h 7"/>
                <a:gd name="T52" fmla="*/ 1 w 2"/>
                <a:gd name="T53" fmla="*/ 1 h 7"/>
                <a:gd name="T54" fmla="*/ 2 w 2"/>
                <a:gd name="T55" fmla="*/ 0 h 7"/>
                <a:gd name="T56" fmla="*/ 2 w 2"/>
                <a:gd name="T57" fmla="*/ 1 h 7"/>
                <a:gd name="T58" fmla="*/ 2 w 2"/>
                <a:gd name="T5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" h="7">
                  <a:moveTo>
                    <a:pt x="1" y="6"/>
                  </a:moveTo>
                  <a:cubicBezTo>
                    <a:pt x="1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2"/>
                  </a:move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2" y="0"/>
                  </a:moveTo>
                  <a:cubicBezTo>
                    <a:pt x="2" y="0"/>
                    <a:pt x="2" y="0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0" name="Freeform 27">
              <a:extLst>
                <a:ext uri="{FF2B5EF4-FFF2-40B4-BE49-F238E27FC236}">
                  <a16:creationId xmlns:a16="http://schemas.microsoft.com/office/drawing/2014/main" xmlns="" id="{37F1F0E6-6125-47D0-A9F0-EA038EB3F6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30338" y="4005263"/>
              <a:ext cx="304800" cy="2166938"/>
            </a:xfrm>
            <a:custGeom>
              <a:avLst/>
              <a:gdLst>
                <a:gd name="T0" fmla="*/ 56 w 61"/>
                <a:gd name="T1" fmla="*/ 434 h 442"/>
                <a:gd name="T2" fmla="*/ 53 w 61"/>
                <a:gd name="T3" fmla="*/ 435 h 442"/>
                <a:gd name="T4" fmla="*/ 61 w 61"/>
                <a:gd name="T5" fmla="*/ 442 h 442"/>
                <a:gd name="T6" fmla="*/ 56 w 61"/>
                <a:gd name="T7" fmla="*/ 434 h 442"/>
                <a:gd name="T8" fmla="*/ 42 w 61"/>
                <a:gd name="T9" fmla="*/ 280 h 442"/>
                <a:gd name="T10" fmla="*/ 14 w 61"/>
                <a:gd name="T11" fmla="*/ 291 h 442"/>
                <a:gd name="T12" fmla="*/ 0 w 61"/>
                <a:gd name="T13" fmla="*/ 296 h 442"/>
                <a:gd name="T14" fmla="*/ 0 w 61"/>
                <a:gd name="T15" fmla="*/ 306 h 442"/>
                <a:gd name="T16" fmla="*/ 6 w 61"/>
                <a:gd name="T17" fmla="*/ 354 h 442"/>
                <a:gd name="T18" fmla="*/ 43 w 61"/>
                <a:gd name="T19" fmla="*/ 341 h 442"/>
                <a:gd name="T20" fmla="*/ 42 w 61"/>
                <a:gd name="T21" fmla="*/ 280 h 442"/>
                <a:gd name="T22" fmla="*/ 30 w 61"/>
                <a:gd name="T23" fmla="*/ 121 h 442"/>
                <a:gd name="T24" fmla="*/ 20 w 61"/>
                <a:gd name="T25" fmla="*/ 124 h 442"/>
                <a:gd name="T26" fmla="*/ 11 w 61"/>
                <a:gd name="T27" fmla="*/ 127 h 442"/>
                <a:gd name="T28" fmla="*/ 4 w 61"/>
                <a:gd name="T29" fmla="*/ 190 h 442"/>
                <a:gd name="T30" fmla="*/ 19 w 61"/>
                <a:gd name="T31" fmla="*/ 186 h 442"/>
                <a:gd name="T32" fmla="*/ 35 w 61"/>
                <a:gd name="T33" fmla="*/ 181 h 442"/>
                <a:gd name="T34" fmla="*/ 30 w 61"/>
                <a:gd name="T35" fmla="*/ 121 h 442"/>
                <a:gd name="T36" fmla="*/ 34 w 61"/>
                <a:gd name="T37" fmla="*/ 0 h 442"/>
                <a:gd name="T38" fmla="*/ 27 w 61"/>
                <a:gd name="T39" fmla="*/ 33 h 442"/>
                <a:gd name="T40" fmla="*/ 30 w 61"/>
                <a:gd name="T41" fmla="*/ 32 h 442"/>
                <a:gd name="T42" fmla="*/ 31 w 61"/>
                <a:gd name="T43" fmla="*/ 26 h 442"/>
                <a:gd name="T44" fmla="*/ 34 w 61"/>
                <a:gd name="T45" fmla="*/ 0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" h="442">
                  <a:moveTo>
                    <a:pt x="56" y="434"/>
                  </a:moveTo>
                  <a:cubicBezTo>
                    <a:pt x="55" y="434"/>
                    <a:pt x="54" y="435"/>
                    <a:pt x="53" y="435"/>
                  </a:cubicBezTo>
                  <a:cubicBezTo>
                    <a:pt x="55" y="438"/>
                    <a:pt x="58" y="440"/>
                    <a:pt x="61" y="442"/>
                  </a:cubicBezTo>
                  <a:cubicBezTo>
                    <a:pt x="59" y="439"/>
                    <a:pt x="58" y="437"/>
                    <a:pt x="56" y="434"/>
                  </a:cubicBezTo>
                  <a:moveTo>
                    <a:pt x="42" y="280"/>
                  </a:moveTo>
                  <a:cubicBezTo>
                    <a:pt x="33" y="284"/>
                    <a:pt x="24" y="288"/>
                    <a:pt x="14" y="291"/>
                  </a:cubicBezTo>
                  <a:cubicBezTo>
                    <a:pt x="9" y="292"/>
                    <a:pt x="4" y="294"/>
                    <a:pt x="0" y="296"/>
                  </a:cubicBezTo>
                  <a:cubicBezTo>
                    <a:pt x="0" y="299"/>
                    <a:pt x="0" y="303"/>
                    <a:pt x="0" y="306"/>
                  </a:cubicBezTo>
                  <a:cubicBezTo>
                    <a:pt x="0" y="324"/>
                    <a:pt x="2" y="339"/>
                    <a:pt x="6" y="354"/>
                  </a:cubicBezTo>
                  <a:cubicBezTo>
                    <a:pt x="18" y="350"/>
                    <a:pt x="31" y="346"/>
                    <a:pt x="43" y="341"/>
                  </a:cubicBezTo>
                  <a:cubicBezTo>
                    <a:pt x="42" y="321"/>
                    <a:pt x="42" y="301"/>
                    <a:pt x="42" y="280"/>
                  </a:cubicBezTo>
                  <a:moveTo>
                    <a:pt x="30" y="121"/>
                  </a:moveTo>
                  <a:cubicBezTo>
                    <a:pt x="26" y="122"/>
                    <a:pt x="23" y="123"/>
                    <a:pt x="20" y="124"/>
                  </a:cubicBezTo>
                  <a:cubicBezTo>
                    <a:pt x="17" y="125"/>
                    <a:pt x="14" y="126"/>
                    <a:pt x="11" y="127"/>
                  </a:cubicBezTo>
                  <a:cubicBezTo>
                    <a:pt x="8" y="148"/>
                    <a:pt x="6" y="169"/>
                    <a:pt x="4" y="190"/>
                  </a:cubicBezTo>
                  <a:cubicBezTo>
                    <a:pt x="9" y="188"/>
                    <a:pt x="14" y="187"/>
                    <a:pt x="19" y="186"/>
                  </a:cubicBezTo>
                  <a:cubicBezTo>
                    <a:pt x="24" y="184"/>
                    <a:pt x="30" y="183"/>
                    <a:pt x="35" y="181"/>
                  </a:cubicBezTo>
                  <a:cubicBezTo>
                    <a:pt x="33" y="161"/>
                    <a:pt x="31" y="141"/>
                    <a:pt x="30" y="121"/>
                  </a:cubicBezTo>
                  <a:moveTo>
                    <a:pt x="34" y="0"/>
                  </a:moveTo>
                  <a:cubicBezTo>
                    <a:pt x="32" y="11"/>
                    <a:pt x="29" y="22"/>
                    <a:pt x="27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0" y="30"/>
                    <a:pt x="31" y="28"/>
                    <a:pt x="31" y="26"/>
                  </a:cubicBezTo>
                  <a:cubicBezTo>
                    <a:pt x="32" y="17"/>
                    <a:pt x="33" y="9"/>
                    <a:pt x="3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1" name="Freeform 28">
              <a:extLst>
                <a:ext uri="{FF2B5EF4-FFF2-40B4-BE49-F238E27FC236}">
                  <a16:creationId xmlns:a16="http://schemas.microsoft.com/office/drawing/2014/main" xmlns="" id="{EB4DA254-8CE5-41C0-AD0A-EBF7346D6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1" y="4162425"/>
              <a:ext cx="93663" cy="465138"/>
            </a:xfrm>
            <a:custGeom>
              <a:avLst/>
              <a:gdLst>
                <a:gd name="T0" fmla="*/ 19 w 19"/>
                <a:gd name="T1" fmla="*/ 0 h 95"/>
                <a:gd name="T2" fmla="*/ 16 w 19"/>
                <a:gd name="T3" fmla="*/ 1 h 95"/>
                <a:gd name="T4" fmla="*/ 0 w 19"/>
                <a:gd name="T5" fmla="*/ 95 h 95"/>
                <a:gd name="T6" fmla="*/ 9 w 19"/>
                <a:gd name="T7" fmla="*/ 92 h 95"/>
                <a:gd name="T8" fmla="*/ 19 w 19"/>
                <a:gd name="T9" fmla="*/ 89 h 95"/>
                <a:gd name="T10" fmla="*/ 17 w 19"/>
                <a:gd name="T11" fmla="*/ 55 h 95"/>
                <a:gd name="T12" fmla="*/ 19 w 19"/>
                <a:gd name="T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5">
                  <a:moveTo>
                    <a:pt x="19" y="0"/>
                  </a:moveTo>
                  <a:cubicBezTo>
                    <a:pt x="18" y="0"/>
                    <a:pt x="17" y="1"/>
                    <a:pt x="16" y="1"/>
                  </a:cubicBezTo>
                  <a:cubicBezTo>
                    <a:pt x="10" y="31"/>
                    <a:pt x="4" y="63"/>
                    <a:pt x="0" y="95"/>
                  </a:cubicBezTo>
                  <a:cubicBezTo>
                    <a:pt x="3" y="94"/>
                    <a:pt x="6" y="93"/>
                    <a:pt x="9" y="92"/>
                  </a:cubicBezTo>
                  <a:cubicBezTo>
                    <a:pt x="12" y="91"/>
                    <a:pt x="15" y="90"/>
                    <a:pt x="19" y="89"/>
                  </a:cubicBezTo>
                  <a:cubicBezTo>
                    <a:pt x="18" y="77"/>
                    <a:pt x="18" y="66"/>
                    <a:pt x="17" y="55"/>
                  </a:cubicBezTo>
                  <a:cubicBezTo>
                    <a:pt x="17" y="37"/>
                    <a:pt x="17" y="18"/>
                    <a:pt x="19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2" name="Freeform 29">
              <a:extLst>
                <a:ext uri="{FF2B5EF4-FFF2-40B4-BE49-F238E27FC236}">
                  <a16:creationId xmlns:a16="http://schemas.microsoft.com/office/drawing/2014/main" xmlns="" id="{47933694-73D9-40D5-8357-887EB8208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576" y="4892675"/>
              <a:ext cx="214313" cy="563563"/>
            </a:xfrm>
            <a:custGeom>
              <a:avLst/>
              <a:gdLst>
                <a:gd name="T0" fmla="*/ 36 w 43"/>
                <a:gd name="T1" fmla="*/ 0 h 115"/>
                <a:gd name="T2" fmla="*/ 20 w 43"/>
                <a:gd name="T3" fmla="*/ 5 h 115"/>
                <a:gd name="T4" fmla="*/ 5 w 43"/>
                <a:gd name="T5" fmla="*/ 9 h 115"/>
                <a:gd name="T6" fmla="*/ 1 w 43"/>
                <a:gd name="T7" fmla="*/ 115 h 115"/>
                <a:gd name="T8" fmla="*/ 15 w 43"/>
                <a:gd name="T9" fmla="*/ 110 h 115"/>
                <a:gd name="T10" fmla="*/ 43 w 43"/>
                <a:gd name="T11" fmla="*/ 99 h 115"/>
                <a:gd name="T12" fmla="*/ 40 w 43"/>
                <a:gd name="T13" fmla="*/ 29 h 115"/>
                <a:gd name="T14" fmla="*/ 36 w 43"/>
                <a:gd name="T1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5">
                  <a:moveTo>
                    <a:pt x="36" y="0"/>
                  </a:moveTo>
                  <a:cubicBezTo>
                    <a:pt x="31" y="2"/>
                    <a:pt x="25" y="3"/>
                    <a:pt x="20" y="5"/>
                  </a:cubicBezTo>
                  <a:cubicBezTo>
                    <a:pt x="15" y="6"/>
                    <a:pt x="10" y="7"/>
                    <a:pt x="5" y="9"/>
                  </a:cubicBezTo>
                  <a:cubicBezTo>
                    <a:pt x="2" y="45"/>
                    <a:pt x="0" y="81"/>
                    <a:pt x="1" y="115"/>
                  </a:cubicBezTo>
                  <a:cubicBezTo>
                    <a:pt x="5" y="113"/>
                    <a:pt x="10" y="111"/>
                    <a:pt x="15" y="110"/>
                  </a:cubicBezTo>
                  <a:cubicBezTo>
                    <a:pt x="25" y="107"/>
                    <a:pt x="34" y="103"/>
                    <a:pt x="43" y="99"/>
                  </a:cubicBezTo>
                  <a:cubicBezTo>
                    <a:pt x="43" y="76"/>
                    <a:pt x="43" y="53"/>
                    <a:pt x="40" y="29"/>
                  </a:cubicBezTo>
                  <a:cubicBezTo>
                    <a:pt x="39" y="20"/>
                    <a:pt x="38" y="10"/>
                    <a:pt x="36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3" name="Freeform 30">
              <a:extLst>
                <a:ext uri="{FF2B5EF4-FFF2-40B4-BE49-F238E27FC236}">
                  <a16:creationId xmlns:a16="http://schemas.microsoft.com/office/drawing/2014/main" xmlns="" id="{5EA8EC4D-68FA-4FBE-B756-897351294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5676900"/>
              <a:ext cx="249238" cy="460375"/>
            </a:xfrm>
            <a:custGeom>
              <a:avLst/>
              <a:gdLst>
                <a:gd name="T0" fmla="*/ 37 w 50"/>
                <a:gd name="T1" fmla="*/ 0 h 94"/>
                <a:gd name="T2" fmla="*/ 0 w 50"/>
                <a:gd name="T3" fmla="*/ 13 h 94"/>
                <a:gd name="T4" fmla="*/ 19 w 50"/>
                <a:gd name="T5" fmla="*/ 60 h 94"/>
                <a:gd name="T6" fmla="*/ 47 w 50"/>
                <a:gd name="T7" fmla="*/ 94 h 94"/>
                <a:gd name="T8" fmla="*/ 50 w 50"/>
                <a:gd name="T9" fmla="*/ 93 h 94"/>
                <a:gd name="T10" fmla="*/ 44 w 50"/>
                <a:gd name="T11" fmla="*/ 75 h 94"/>
                <a:gd name="T12" fmla="*/ 37 w 50"/>
                <a:gd name="T13" fmla="*/ 8 h 94"/>
                <a:gd name="T14" fmla="*/ 37 w 50"/>
                <a:gd name="T1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94">
                  <a:moveTo>
                    <a:pt x="37" y="0"/>
                  </a:moveTo>
                  <a:cubicBezTo>
                    <a:pt x="25" y="5"/>
                    <a:pt x="12" y="9"/>
                    <a:pt x="0" y="13"/>
                  </a:cubicBezTo>
                  <a:cubicBezTo>
                    <a:pt x="4" y="29"/>
                    <a:pt x="10" y="44"/>
                    <a:pt x="19" y="60"/>
                  </a:cubicBezTo>
                  <a:cubicBezTo>
                    <a:pt x="27" y="74"/>
                    <a:pt x="36" y="85"/>
                    <a:pt x="47" y="94"/>
                  </a:cubicBezTo>
                  <a:cubicBezTo>
                    <a:pt x="48" y="94"/>
                    <a:pt x="49" y="93"/>
                    <a:pt x="50" y="93"/>
                  </a:cubicBezTo>
                  <a:cubicBezTo>
                    <a:pt x="48" y="87"/>
                    <a:pt x="46" y="82"/>
                    <a:pt x="44" y="75"/>
                  </a:cubicBezTo>
                  <a:cubicBezTo>
                    <a:pt x="39" y="53"/>
                    <a:pt x="38" y="30"/>
                    <a:pt x="37" y="8"/>
                  </a:cubicBezTo>
                  <a:cubicBezTo>
                    <a:pt x="37" y="5"/>
                    <a:pt x="37" y="2"/>
                    <a:pt x="37" y="0"/>
                  </a:cubicBezTo>
                </a:path>
              </a:pathLst>
            </a:custGeom>
            <a:solidFill>
              <a:srgbClr val="FF7E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4" name="Freeform 31">
              <a:extLst>
                <a:ext uri="{FF2B5EF4-FFF2-40B4-BE49-F238E27FC236}">
                  <a16:creationId xmlns:a16="http://schemas.microsoft.com/office/drawing/2014/main" xmlns="" id="{85D8FCC2-E428-4702-93AC-A7DC6482CB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4618038"/>
              <a:ext cx="53975" cy="612775"/>
            </a:xfrm>
            <a:custGeom>
              <a:avLst/>
              <a:gdLst>
                <a:gd name="T0" fmla="*/ 10 w 11"/>
                <a:gd name="T1" fmla="*/ 1 h 125"/>
                <a:gd name="T2" fmla="*/ 10 w 11"/>
                <a:gd name="T3" fmla="*/ 2 h 125"/>
                <a:gd name="T4" fmla="*/ 0 w 11"/>
                <a:gd name="T5" fmla="*/ 125 h 125"/>
                <a:gd name="T6" fmla="*/ 0 w 11"/>
                <a:gd name="T7" fmla="*/ 125 h 125"/>
                <a:gd name="T8" fmla="*/ 0 w 11"/>
                <a:gd name="T9" fmla="*/ 125 h 125"/>
                <a:gd name="T10" fmla="*/ 0 w 11"/>
                <a:gd name="T11" fmla="*/ 125 h 125"/>
                <a:gd name="T12" fmla="*/ 0 w 11"/>
                <a:gd name="T13" fmla="*/ 125 h 125"/>
                <a:gd name="T14" fmla="*/ 0 w 11"/>
                <a:gd name="T15" fmla="*/ 125 h 125"/>
                <a:gd name="T16" fmla="*/ 10 w 11"/>
                <a:gd name="T17" fmla="*/ 2 h 125"/>
                <a:gd name="T18" fmla="*/ 10 w 11"/>
                <a:gd name="T19" fmla="*/ 2 h 125"/>
                <a:gd name="T20" fmla="*/ 10 w 11"/>
                <a:gd name="T21" fmla="*/ 1 h 125"/>
                <a:gd name="T22" fmla="*/ 11 w 11"/>
                <a:gd name="T23" fmla="*/ 0 h 125"/>
                <a:gd name="T24" fmla="*/ 11 w 11"/>
                <a:gd name="T25" fmla="*/ 0 h 125"/>
                <a:gd name="T26" fmla="*/ 11 w 11"/>
                <a:gd name="T27" fmla="*/ 0 h 125"/>
                <a:gd name="T28" fmla="*/ 11 w 11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5">
                  <a:moveTo>
                    <a:pt x="10" y="1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4" y="43"/>
                    <a:pt x="0" y="84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84"/>
                    <a:pt x="4" y="4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CF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5" name="Freeform 32">
              <a:extLst>
                <a:ext uri="{FF2B5EF4-FFF2-40B4-BE49-F238E27FC236}">
                  <a16:creationId xmlns:a16="http://schemas.microsoft.com/office/drawing/2014/main" xmlns="" id="{DB8ED73D-DAB8-4FD4-97EA-41E0E75A3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5888" y="3867150"/>
              <a:ext cx="403225" cy="2397125"/>
            </a:xfrm>
            <a:custGeom>
              <a:avLst/>
              <a:gdLst>
                <a:gd name="T0" fmla="*/ 77 w 81"/>
                <a:gd name="T1" fmla="*/ 489 h 489"/>
                <a:gd name="T2" fmla="*/ 81 w 81"/>
                <a:gd name="T3" fmla="*/ 488 h 489"/>
                <a:gd name="T4" fmla="*/ 62 w 81"/>
                <a:gd name="T5" fmla="*/ 463 h 489"/>
                <a:gd name="T6" fmla="*/ 11 w 81"/>
                <a:gd name="T7" fmla="*/ 418 h 489"/>
                <a:gd name="T8" fmla="*/ 11 w 81"/>
                <a:gd name="T9" fmla="*/ 418 h 489"/>
                <a:gd name="T10" fmla="*/ 11 w 81"/>
                <a:gd name="T11" fmla="*/ 417 h 489"/>
                <a:gd name="T12" fmla="*/ 11 w 81"/>
                <a:gd name="T13" fmla="*/ 417 h 489"/>
                <a:gd name="T14" fmla="*/ 11 w 81"/>
                <a:gd name="T15" fmla="*/ 417 h 489"/>
                <a:gd name="T16" fmla="*/ 11 w 81"/>
                <a:gd name="T17" fmla="*/ 417 h 489"/>
                <a:gd name="T18" fmla="*/ 11 w 81"/>
                <a:gd name="T19" fmla="*/ 417 h 489"/>
                <a:gd name="T20" fmla="*/ 11 w 81"/>
                <a:gd name="T21" fmla="*/ 417 h 489"/>
                <a:gd name="T22" fmla="*/ 6 w 81"/>
                <a:gd name="T23" fmla="*/ 410 h 489"/>
                <a:gd name="T24" fmla="*/ 6 w 81"/>
                <a:gd name="T25" fmla="*/ 410 h 489"/>
                <a:gd name="T26" fmla="*/ 6 w 81"/>
                <a:gd name="T27" fmla="*/ 409 h 489"/>
                <a:gd name="T28" fmla="*/ 6 w 81"/>
                <a:gd name="T29" fmla="*/ 409 h 489"/>
                <a:gd name="T30" fmla="*/ 6 w 81"/>
                <a:gd name="T31" fmla="*/ 409 h 489"/>
                <a:gd name="T32" fmla="*/ 6 w 81"/>
                <a:gd name="T33" fmla="*/ 409 h 489"/>
                <a:gd name="T34" fmla="*/ 0 w 81"/>
                <a:gd name="T35" fmla="*/ 279 h 489"/>
                <a:gd name="T36" fmla="*/ 6 w 81"/>
                <a:gd name="T37" fmla="*/ 409 h 489"/>
                <a:gd name="T38" fmla="*/ 9 w 81"/>
                <a:gd name="T39" fmla="*/ 384 h 489"/>
                <a:gd name="T40" fmla="*/ 9 w 81"/>
                <a:gd name="T41" fmla="*/ 334 h 489"/>
                <a:gd name="T42" fmla="*/ 1 w 81"/>
                <a:gd name="T43" fmla="*/ 326 h 489"/>
                <a:gd name="T44" fmla="*/ 0 w 81"/>
                <a:gd name="T45" fmla="*/ 278 h 489"/>
                <a:gd name="T46" fmla="*/ 0 w 81"/>
                <a:gd name="T47" fmla="*/ 278 h 489"/>
                <a:gd name="T48" fmla="*/ 0 w 81"/>
                <a:gd name="T49" fmla="*/ 278 h 489"/>
                <a:gd name="T50" fmla="*/ 10 w 81"/>
                <a:gd name="T51" fmla="*/ 155 h 489"/>
                <a:gd name="T52" fmla="*/ 3 w 81"/>
                <a:gd name="T53" fmla="*/ 220 h 489"/>
                <a:gd name="T54" fmla="*/ 20 w 81"/>
                <a:gd name="T55" fmla="*/ 155 h 489"/>
                <a:gd name="T56" fmla="*/ 10 w 81"/>
                <a:gd name="T57" fmla="*/ 155 h 489"/>
                <a:gd name="T58" fmla="*/ 11 w 81"/>
                <a:gd name="T59" fmla="*/ 153 h 489"/>
                <a:gd name="T60" fmla="*/ 11 w 81"/>
                <a:gd name="T61" fmla="*/ 153 h 489"/>
                <a:gd name="T62" fmla="*/ 11 w 81"/>
                <a:gd name="T63" fmla="*/ 153 h 489"/>
                <a:gd name="T64" fmla="*/ 11 w 81"/>
                <a:gd name="T65" fmla="*/ 152 h 489"/>
                <a:gd name="T66" fmla="*/ 11 w 81"/>
                <a:gd name="T67" fmla="*/ 152 h 489"/>
                <a:gd name="T68" fmla="*/ 11 w 81"/>
                <a:gd name="T69" fmla="*/ 152 h 489"/>
                <a:gd name="T70" fmla="*/ 11 w 81"/>
                <a:gd name="T71" fmla="*/ 149 h 489"/>
                <a:gd name="T72" fmla="*/ 11 w 81"/>
                <a:gd name="T73" fmla="*/ 149 h 489"/>
                <a:gd name="T74" fmla="*/ 11 w 81"/>
                <a:gd name="T75" fmla="*/ 149 h 489"/>
                <a:gd name="T76" fmla="*/ 12 w 81"/>
                <a:gd name="T77" fmla="*/ 148 h 489"/>
                <a:gd name="T78" fmla="*/ 12 w 81"/>
                <a:gd name="T79" fmla="*/ 148 h 489"/>
                <a:gd name="T80" fmla="*/ 12 w 81"/>
                <a:gd name="T81" fmla="*/ 147 h 489"/>
                <a:gd name="T82" fmla="*/ 36 w 81"/>
                <a:gd name="T83" fmla="*/ 61 h 489"/>
                <a:gd name="T84" fmla="*/ 50 w 81"/>
                <a:gd name="T85" fmla="*/ 1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1" h="489">
                  <a:moveTo>
                    <a:pt x="11" y="418"/>
                  </a:moveTo>
                  <a:cubicBezTo>
                    <a:pt x="32" y="450"/>
                    <a:pt x="65" y="488"/>
                    <a:pt x="77" y="489"/>
                  </a:cubicBezTo>
                  <a:cubicBezTo>
                    <a:pt x="77" y="489"/>
                    <a:pt x="77" y="489"/>
                    <a:pt x="77" y="489"/>
                  </a:cubicBezTo>
                  <a:cubicBezTo>
                    <a:pt x="78" y="489"/>
                    <a:pt x="79" y="488"/>
                    <a:pt x="81" y="488"/>
                  </a:cubicBezTo>
                  <a:cubicBezTo>
                    <a:pt x="77" y="481"/>
                    <a:pt x="73" y="476"/>
                    <a:pt x="70" y="470"/>
                  </a:cubicBezTo>
                  <a:cubicBezTo>
                    <a:pt x="67" y="468"/>
                    <a:pt x="64" y="466"/>
                    <a:pt x="62" y="463"/>
                  </a:cubicBezTo>
                  <a:cubicBezTo>
                    <a:pt x="58" y="465"/>
                    <a:pt x="54" y="467"/>
                    <a:pt x="51" y="468"/>
                  </a:cubicBezTo>
                  <a:cubicBezTo>
                    <a:pt x="38" y="454"/>
                    <a:pt x="23" y="435"/>
                    <a:pt x="11" y="418"/>
                  </a:cubicBezTo>
                  <a:moveTo>
                    <a:pt x="11" y="417"/>
                  </a:moveTo>
                  <a:cubicBezTo>
                    <a:pt x="11" y="418"/>
                    <a:pt x="11" y="418"/>
                    <a:pt x="11" y="418"/>
                  </a:cubicBezTo>
                  <a:cubicBezTo>
                    <a:pt x="11" y="418"/>
                    <a:pt x="11" y="418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11" y="417"/>
                  </a:moveTo>
                  <a:cubicBezTo>
                    <a:pt x="11" y="417"/>
                    <a:pt x="11" y="417"/>
                    <a:pt x="11" y="417"/>
                  </a:cubicBezTo>
                  <a:cubicBezTo>
                    <a:pt x="11" y="417"/>
                    <a:pt x="11" y="417"/>
                    <a:pt x="11" y="417"/>
                  </a:cubicBezTo>
                  <a:moveTo>
                    <a:pt x="6" y="410"/>
                  </a:moveTo>
                  <a:cubicBezTo>
                    <a:pt x="6" y="410"/>
                    <a:pt x="6" y="410"/>
                    <a:pt x="6" y="410"/>
                  </a:cubicBezTo>
                  <a:cubicBezTo>
                    <a:pt x="6" y="410"/>
                    <a:pt x="6" y="410"/>
                    <a:pt x="6" y="410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6" y="409"/>
                  </a:moveTo>
                  <a:cubicBezTo>
                    <a:pt x="6" y="409"/>
                    <a:pt x="6" y="409"/>
                    <a:pt x="6" y="409"/>
                  </a:cubicBezTo>
                  <a:cubicBezTo>
                    <a:pt x="6" y="409"/>
                    <a:pt x="6" y="409"/>
                    <a:pt x="6" y="409"/>
                  </a:cubicBezTo>
                  <a:moveTo>
                    <a:pt x="0" y="279"/>
                  </a:moveTo>
                  <a:cubicBezTo>
                    <a:pt x="0" y="280"/>
                    <a:pt x="0" y="282"/>
                    <a:pt x="0" y="284"/>
                  </a:cubicBezTo>
                  <a:cubicBezTo>
                    <a:pt x="0" y="324"/>
                    <a:pt x="3" y="405"/>
                    <a:pt x="6" y="409"/>
                  </a:cubicBezTo>
                  <a:cubicBezTo>
                    <a:pt x="5" y="408"/>
                    <a:pt x="4" y="399"/>
                    <a:pt x="3" y="386"/>
                  </a:cubicBezTo>
                  <a:cubicBezTo>
                    <a:pt x="5" y="385"/>
                    <a:pt x="7" y="385"/>
                    <a:pt x="9" y="384"/>
                  </a:cubicBezTo>
                  <a:cubicBezTo>
                    <a:pt x="11" y="384"/>
                    <a:pt x="13" y="383"/>
                    <a:pt x="15" y="382"/>
                  </a:cubicBezTo>
                  <a:cubicBezTo>
                    <a:pt x="11" y="367"/>
                    <a:pt x="9" y="352"/>
                    <a:pt x="9" y="334"/>
                  </a:cubicBezTo>
                  <a:cubicBezTo>
                    <a:pt x="9" y="331"/>
                    <a:pt x="9" y="327"/>
                    <a:pt x="9" y="324"/>
                  </a:cubicBezTo>
                  <a:cubicBezTo>
                    <a:pt x="6" y="325"/>
                    <a:pt x="3" y="325"/>
                    <a:pt x="1" y="326"/>
                  </a:cubicBezTo>
                  <a:cubicBezTo>
                    <a:pt x="0" y="308"/>
                    <a:pt x="0" y="291"/>
                    <a:pt x="0" y="279"/>
                  </a:cubicBezTo>
                  <a:moveTo>
                    <a:pt x="0" y="278"/>
                  </a:moveTo>
                  <a:cubicBezTo>
                    <a:pt x="0" y="279"/>
                    <a:pt x="0" y="279"/>
                    <a:pt x="0" y="279"/>
                  </a:cubicBezTo>
                  <a:cubicBezTo>
                    <a:pt x="0" y="279"/>
                    <a:pt x="0" y="279"/>
                    <a:pt x="0" y="278"/>
                  </a:cubicBezTo>
                  <a:moveTo>
                    <a:pt x="0" y="278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moveTo>
                    <a:pt x="10" y="155"/>
                  </a:moveTo>
                  <a:cubicBezTo>
                    <a:pt x="4" y="196"/>
                    <a:pt x="0" y="237"/>
                    <a:pt x="0" y="278"/>
                  </a:cubicBezTo>
                  <a:cubicBezTo>
                    <a:pt x="0" y="259"/>
                    <a:pt x="1" y="239"/>
                    <a:pt x="3" y="220"/>
                  </a:cubicBezTo>
                  <a:cubicBezTo>
                    <a:pt x="6" y="219"/>
                    <a:pt x="9" y="218"/>
                    <a:pt x="13" y="218"/>
                  </a:cubicBezTo>
                  <a:cubicBezTo>
                    <a:pt x="15" y="197"/>
                    <a:pt x="17" y="176"/>
                    <a:pt x="20" y="155"/>
                  </a:cubicBezTo>
                  <a:cubicBezTo>
                    <a:pt x="17" y="156"/>
                    <a:pt x="13" y="157"/>
                    <a:pt x="10" y="158"/>
                  </a:cubicBezTo>
                  <a:cubicBezTo>
                    <a:pt x="10" y="157"/>
                    <a:pt x="10" y="156"/>
                    <a:pt x="10" y="155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3"/>
                  </a:moveTo>
                  <a:cubicBezTo>
                    <a:pt x="11" y="153"/>
                    <a:pt x="11" y="153"/>
                    <a:pt x="11" y="153"/>
                  </a:cubicBezTo>
                  <a:cubicBezTo>
                    <a:pt x="11" y="153"/>
                    <a:pt x="11" y="153"/>
                    <a:pt x="11" y="153"/>
                  </a:cubicBezTo>
                  <a:moveTo>
                    <a:pt x="11" y="152"/>
                  </a:moveTo>
                  <a:cubicBezTo>
                    <a:pt x="11" y="152"/>
                    <a:pt x="11" y="152"/>
                    <a:pt x="11" y="152"/>
                  </a:cubicBezTo>
                  <a:cubicBezTo>
                    <a:pt x="11" y="152"/>
                    <a:pt x="11" y="152"/>
                    <a:pt x="11" y="152"/>
                  </a:cubicBezTo>
                  <a:moveTo>
                    <a:pt x="11" y="151"/>
                  </a:moveTo>
                  <a:cubicBezTo>
                    <a:pt x="11" y="151"/>
                    <a:pt x="11" y="152"/>
                    <a:pt x="11" y="152"/>
                  </a:cubicBezTo>
                  <a:cubicBezTo>
                    <a:pt x="11" y="152"/>
                    <a:pt x="11" y="151"/>
                    <a:pt x="11" y="151"/>
                  </a:cubicBezTo>
                  <a:moveTo>
                    <a:pt x="11" y="149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11" y="149"/>
                    <a:pt x="11" y="149"/>
                    <a:pt x="11" y="149"/>
                  </a:cubicBezTo>
                  <a:moveTo>
                    <a:pt x="11" y="148"/>
                  </a:moveTo>
                  <a:cubicBezTo>
                    <a:pt x="11" y="148"/>
                    <a:pt x="11" y="149"/>
                    <a:pt x="11" y="149"/>
                  </a:cubicBezTo>
                  <a:cubicBezTo>
                    <a:pt x="11" y="149"/>
                    <a:pt x="11" y="148"/>
                    <a:pt x="11" y="148"/>
                  </a:cubicBezTo>
                  <a:moveTo>
                    <a:pt x="12" y="148"/>
                  </a:moveTo>
                  <a:cubicBezTo>
                    <a:pt x="11" y="148"/>
                    <a:pt x="11" y="148"/>
                    <a:pt x="11" y="148"/>
                  </a:cubicBezTo>
                  <a:cubicBezTo>
                    <a:pt x="11" y="148"/>
                    <a:pt x="11" y="148"/>
                    <a:pt x="12" y="148"/>
                  </a:cubicBezTo>
                  <a:moveTo>
                    <a:pt x="50" y="0"/>
                  </a:moveTo>
                  <a:cubicBezTo>
                    <a:pt x="33" y="48"/>
                    <a:pt x="20" y="98"/>
                    <a:pt x="12" y="147"/>
                  </a:cubicBezTo>
                  <a:cubicBezTo>
                    <a:pt x="16" y="119"/>
                    <a:pt x="23" y="91"/>
                    <a:pt x="30" y="63"/>
                  </a:cubicBezTo>
                  <a:cubicBezTo>
                    <a:pt x="32" y="62"/>
                    <a:pt x="34" y="62"/>
                    <a:pt x="36" y="61"/>
                  </a:cubicBezTo>
                  <a:cubicBezTo>
                    <a:pt x="38" y="50"/>
                    <a:pt x="41" y="39"/>
                    <a:pt x="43" y="28"/>
                  </a:cubicBezTo>
                  <a:cubicBezTo>
                    <a:pt x="45" y="19"/>
                    <a:pt x="47" y="9"/>
                    <a:pt x="50" y="1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6" name="Freeform 33">
              <a:extLst>
                <a:ext uri="{FF2B5EF4-FFF2-40B4-BE49-F238E27FC236}">
                  <a16:creationId xmlns:a16="http://schemas.microsoft.com/office/drawing/2014/main" xmlns="" id="{3771C81D-6AB0-459A-AD96-679CD04E2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1" y="4167188"/>
              <a:ext cx="130175" cy="474663"/>
            </a:xfrm>
            <a:custGeom>
              <a:avLst/>
              <a:gdLst>
                <a:gd name="T0" fmla="*/ 26 w 26"/>
                <a:gd name="T1" fmla="*/ 0 h 97"/>
                <a:gd name="T2" fmla="*/ 20 w 26"/>
                <a:gd name="T3" fmla="*/ 2 h 97"/>
                <a:gd name="T4" fmla="*/ 2 w 26"/>
                <a:gd name="T5" fmla="*/ 86 h 97"/>
                <a:gd name="T6" fmla="*/ 2 w 26"/>
                <a:gd name="T7" fmla="*/ 87 h 97"/>
                <a:gd name="T8" fmla="*/ 1 w 26"/>
                <a:gd name="T9" fmla="*/ 87 h 97"/>
                <a:gd name="T10" fmla="*/ 1 w 26"/>
                <a:gd name="T11" fmla="*/ 87 h 97"/>
                <a:gd name="T12" fmla="*/ 1 w 26"/>
                <a:gd name="T13" fmla="*/ 88 h 97"/>
                <a:gd name="T14" fmla="*/ 1 w 26"/>
                <a:gd name="T15" fmla="*/ 88 h 97"/>
                <a:gd name="T16" fmla="*/ 1 w 26"/>
                <a:gd name="T17" fmla="*/ 88 h 97"/>
                <a:gd name="T18" fmla="*/ 1 w 26"/>
                <a:gd name="T19" fmla="*/ 90 h 97"/>
                <a:gd name="T20" fmla="*/ 1 w 26"/>
                <a:gd name="T21" fmla="*/ 91 h 97"/>
                <a:gd name="T22" fmla="*/ 1 w 26"/>
                <a:gd name="T23" fmla="*/ 91 h 97"/>
                <a:gd name="T24" fmla="*/ 1 w 26"/>
                <a:gd name="T25" fmla="*/ 91 h 97"/>
                <a:gd name="T26" fmla="*/ 1 w 26"/>
                <a:gd name="T27" fmla="*/ 92 h 97"/>
                <a:gd name="T28" fmla="*/ 1 w 26"/>
                <a:gd name="T29" fmla="*/ 92 h 97"/>
                <a:gd name="T30" fmla="*/ 1 w 26"/>
                <a:gd name="T31" fmla="*/ 92 h 97"/>
                <a:gd name="T32" fmla="*/ 1 w 26"/>
                <a:gd name="T33" fmla="*/ 92 h 97"/>
                <a:gd name="T34" fmla="*/ 1 w 26"/>
                <a:gd name="T35" fmla="*/ 92 h 97"/>
                <a:gd name="T36" fmla="*/ 0 w 26"/>
                <a:gd name="T37" fmla="*/ 93 h 97"/>
                <a:gd name="T38" fmla="*/ 0 w 26"/>
                <a:gd name="T39" fmla="*/ 94 h 97"/>
                <a:gd name="T40" fmla="*/ 0 w 26"/>
                <a:gd name="T41" fmla="*/ 94 h 97"/>
                <a:gd name="T42" fmla="*/ 0 w 26"/>
                <a:gd name="T43" fmla="*/ 97 h 97"/>
                <a:gd name="T44" fmla="*/ 10 w 26"/>
                <a:gd name="T45" fmla="*/ 94 h 97"/>
                <a:gd name="T46" fmla="*/ 26 w 26"/>
                <a:gd name="T4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97">
                  <a:moveTo>
                    <a:pt x="26" y="0"/>
                  </a:moveTo>
                  <a:cubicBezTo>
                    <a:pt x="24" y="1"/>
                    <a:pt x="22" y="1"/>
                    <a:pt x="20" y="2"/>
                  </a:cubicBezTo>
                  <a:cubicBezTo>
                    <a:pt x="13" y="30"/>
                    <a:pt x="6" y="58"/>
                    <a:pt x="2" y="86"/>
                  </a:cubicBezTo>
                  <a:cubicBezTo>
                    <a:pt x="2" y="86"/>
                    <a:pt x="2" y="86"/>
                    <a:pt x="2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3" y="96"/>
                    <a:pt x="7" y="95"/>
                    <a:pt x="10" y="94"/>
                  </a:cubicBezTo>
                  <a:cubicBezTo>
                    <a:pt x="14" y="62"/>
                    <a:pt x="20" y="30"/>
                    <a:pt x="26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7" name="Freeform 34">
              <a:extLst>
                <a:ext uri="{FF2B5EF4-FFF2-40B4-BE49-F238E27FC236}">
                  <a16:creationId xmlns:a16="http://schemas.microsoft.com/office/drawing/2014/main" xmlns="" id="{D15F5DF0-B4E1-4097-B2D9-8DFBC0534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5888" y="4935538"/>
              <a:ext cx="65088" cy="530225"/>
            </a:xfrm>
            <a:custGeom>
              <a:avLst/>
              <a:gdLst>
                <a:gd name="T0" fmla="*/ 13 w 13"/>
                <a:gd name="T1" fmla="*/ 0 h 108"/>
                <a:gd name="T2" fmla="*/ 3 w 13"/>
                <a:gd name="T3" fmla="*/ 2 h 108"/>
                <a:gd name="T4" fmla="*/ 0 w 13"/>
                <a:gd name="T5" fmla="*/ 60 h 108"/>
                <a:gd name="T6" fmla="*/ 0 w 13"/>
                <a:gd name="T7" fmla="*/ 60 h 108"/>
                <a:gd name="T8" fmla="*/ 0 w 13"/>
                <a:gd name="T9" fmla="*/ 60 h 108"/>
                <a:gd name="T10" fmla="*/ 0 w 13"/>
                <a:gd name="T11" fmla="*/ 60 h 108"/>
                <a:gd name="T12" fmla="*/ 0 w 13"/>
                <a:gd name="T13" fmla="*/ 60 h 108"/>
                <a:gd name="T14" fmla="*/ 0 w 13"/>
                <a:gd name="T15" fmla="*/ 60 h 108"/>
                <a:gd name="T16" fmla="*/ 0 w 13"/>
                <a:gd name="T17" fmla="*/ 60 h 108"/>
                <a:gd name="T18" fmla="*/ 0 w 13"/>
                <a:gd name="T19" fmla="*/ 61 h 108"/>
                <a:gd name="T20" fmla="*/ 0 w 13"/>
                <a:gd name="T21" fmla="*/ 61 h 108"/>
                <a:gd name="T22" fmla="*/ 0 w 13"/>
                <a:gd name="T23" fmla="*/ 61 h 108"/>
                <a:gd name="T24" fmla="*/ 0 w 13"/>
                <a:gd name="T25" fmla="*/ 61 h 108"/>
                <a:gd name="T26" fmla="*/ 1 w 13"/>
                <a:gd name="T27" fmla="*/ 108 h 108"/>
                <a:gd name="T28" fmla="*/ 9 w 13"/>
                <a:gd name="T29" fmla="*/ 106 h 108"/>
                <a:gd name="T30" fmla="*/ 13 w 13"/>
                <a:gd name="T3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08">
                  <a:moveTo>
                    <a:pt x="13" y="0"/>
                  </a:moveTo>
                  <a:cubicBezTo>
                    <a:pt x="9" y="0"/>
                    <a:pt x="6" y="1"/>
                    <a:pt x="3" y="2"/>
                  </a:cubicBezTo>
                  <a:cubicBezTo>
                    <a:pt x="1" y="21"/>
                    <a:pt x="0" y="41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73"/>
                    <a:pt x="0" y="90"/>
                    <a:pt x="1" y="108"/>
                  </a:cubicBezTo>
                  <a:cubicBezTo>
                    <a:pt x="3" y="107"/>
                    <a:pt x="6" y="107"/>
                    <a:pt x="9" y="106"/>
                  </a:cubicBezTo>
                  <a:cubicBezTo>
                    <a:pt x="8" y="72"/>
                    <a:pt x="10" y="36"/>
                    <a:pt x="13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8" name="Freeform 35">
              <a:extLst>
                <a:ext uri="{FF2B5EF4-FFF2-40B4-BE49-F238E27FC236}">
                  <a16:creationId xmlns:a16="http://schemas.microsoft.com/office/drawing/2014/main" xmlns="" id="{5638A3E9-A15C-46B1-A7CE-B5F7CCC6F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176" y="5740400"/>
              <a:ext cx="295275" cy="420688"/>
            </a:xfrm>
            <a:custGeom>
              <a:avLst/>
              <a:gdLst>
                <a:gd name="T0" fmla="*/ 12 w 59"/>
                <a:gd name="T1" fmla="*/ 0 h 86"/>
                <a:gd name="T2" fmla="*/ 6 w 59"/>
                <a:gd name="T3" fmla="*/ 2 h 86"/>
                <a:gd name="T4" fmla="*/ 0 w 59"/>
                <a:gd name="T5" fmla="*/ 4 h 86"/>
                <a:gd name="T6" fmla="*/ 3 w 59"/>
                <a:gd name="T7" fmla="*/ 27 h 86"/>
                <a:gd name="T8" fmla="*/ 3 w 59"/>
                <a:gd name="T9" fmla="*/ 27 h 86"/>
                <a:gd name="T10" fmla="*/ 3 w 59"/>
                <a:gd name="T11" fmla="*/ 27 h 86"/>
                <a:gd name="T12" fmla="*/ 3 w 59"/>
                <a:gd name="T13" fmla="*/ 27 h 86"/>
                <a:gd name="T14" fmla="*/ 3 w 59"/>
                <a:gd name="T15" fmla="*/ 27 h 86"/>
                <a:gd name="T16" fmla="*/ 3 w 59"/>
                <a:gd name="T17" fmla="*/ 27 h 86"/>
                <a:gd name="T18" fmla="*/ 3 w 59"/>
                <a:gd name="T19" fmla="*/ 27 h 86"/>
                <a:gd name="T20" fmla="*/ 3 w 59"/>
                <a:gd name="T21" fmla="*/ 27 h 86"/>
                <a:gd name="T22" fmla="*/ 3 w 59"/>
                <a:gd name="T23" fmla="*/ 28 h 86"/>
                <a:gd name="T24" fmla="*/ 3 w 59"/>
                <a:gd name="T25" fmla="*/ 28 h 86"/>
                <a:gd name="T26" fmla="*/ 8 w 59"/>
                <a:gd name="T27" fmla="*/ 35 h 86"/>
                <a:gd name="T28" fmla="*/ 8 w 59"/>
                <a:gd name="T29" fmla="*/ 35 h 86"/>
                <a:gd name="T30" fmla="*/ 8 w 59"/>
                <a:gd name="T31" fmla="*/ 35 h 86"/>
                <a:gd name="T32" fmla="*/ 8 w 59"/>
                <a:gd name="T33" fmla="*/ 35 h 86"/>
                <a:gd name="T34" fmla="*/ 8 w 59"/>
                <a:gd name="T35" fmla="*/ 35 h 86"/>
                <a:gd name="T36" fmla="*/ 8 w 59"/>
                <a:gd name="T37" fmla="*/ 35 h 86"/>
                <a:gd name="T38" fmla="*/ 8 w 59"/>
                <a:gd name="T39" fmla="*/ 35 h 86"/>
                <a:gd name="T40" fmla="*/ 8 w 59"/>
                <a:gd name="T41" fmla="*/ 35 h 86"/>
                <a:gd name="T42" fmla="*/ 8 w 59"/>
                <a:gd name="T43" fmla="*/ 35 h 86"/>
                <a:gd name="T44" fmla="*/ 8 w 59"/>
                <a:gd name="T45" fmla="*/ 36 h 86"/>
                <a:gd name="T46" fmla="*/ 8 w 59"/>
                <a:gd name="T47" fmla="*/ 36 h 86"/>
                <a:gd name="T48" fmla="*/ 48 w 59"/>
                <a:gd name="T49" fmla="*/ 86 h 86"/>
                <a:gd name="T50" fmla="*/ 59 w 59"/>
                <a:gd name="T51" fmla="*/ 81 h 86"/>
                <a:gd name="T52" fmla="*/ 31 w 59"/>
                <a:gd name="T53" fmla="*/ 47 h 86"/>
                <a:gd name="T54" fmla="*/ 12 w 59"/>
                <a:gd name="T5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86">
                  <a:moveTo>
                    <a:pt x="12" y="0"/>
                  </a:moveTo>
                  <a:cubicBezTo>
                    <a:pt x="10" y="1"/>
                    <a:pt x="8" y="2"/>
                    <a:pt x="6" y="2"/>
                  </a:cubicBezTo>
                  <a:cubicBezTo>
                    <a:pt x="4" y="3"/>
                    <a:pt x="2" y="3"/>
                    <a:pt x="0" y="4"/>
                  </a:cubicBezTo>
                  <a:cubicBezTo>
                    <a:pt x="1" y="17"/>
                    <a:pt x="2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5" y="30"/>
                    <a:pt x="6" y="32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20" y="53"/>
                    <a:pt x="35" y="72"/>
                    <a:pt x="48" y="86"/>
                  </a:cubicBezTo>
                  <a:cubicBezTo>
                    <a:pt x="51" y="85"/>
                    <a:pt x="55" y="83"/>
                    <a:pt x="59" y="81"/>
                  </a:cubicBezTo>
                  <a:cubicBezTo>
                    <a:pt x="48" y="72"/>
                    <a:pt x="39" y="61"/>
                    <a:pt x="31" y="47"/>
                  </a:cubicBezTo>
                  <a:cubicBezTo>
                    <a:pt x="22" y="31"/>
                    <a:pt x="16" y="16"/>
                    <a:pt x="12" y="0"/>
                  </a:cubicBezTo>
                </a:path>
              </a:pathLst>
            </a:custGeom>
            <a:solidFill>
              <a:srgbClr val="FF6B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99" name="Freeform 36">
              <a:extLst>
                <a:ext uri="{FF2B5EF4-FFF2-40B4-BE49-F238E27FC236}">
                  <a16:creationId xmlns:a16="http://schemas.microsoft.com/office/drawing/2014/main" xmlns="" id="{112B2D1A-2F30-45AD-B064-43D6D8666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62300"/>
              <a:ext cx="219075" cy="465138"/>
            </a:xfrm>
            <a:custGeom>
              <a:avLst/>
              <a:gdLst>
                <a:gd name="T0" fmla="*/ 1 w 44"/>
                <a:gd name="T1" fmla="*/ 1 h 95"/>
                <a:gd name="T2" fmla="*/ 1 w 44"/>
                <a:gd name="T3" fmla="*/ 1 h 95"/>
                <a:gd name="T4" fmla="*/ 44 w 44"/>
                <a:gd name="T5" fmla="*/ 95 h 95"/>
                <a:gd name="T6" fmla="*/ 44 w 44"/>
                <a:gd name="T7" fmla="*/ 95 h 95"/>
                <a:gd name="T8" fmla="*/ 1 w 44"/>
                <a:gd name="T9" fmla="*/ 1 h 95"/>
                <a:gd name="T10" fmla="*/ 1 w 44"/>
                <a:gd name="T11" fmla="*/ 1 h 95"/>
                <a:gd name="T12" fmla="*/ 1 w 44"/>
                <a:gd name="T13" fmla="*/ 1 h 95"/>
                <a:gd name="T14" fmla="*/ 1 w 44"/>
                <a:gd name="T15" fmla="*/ 1 h 95"/>
                <a:gd name="T16" fmla="*/ 1 w 44"/>
                <a:gd name="T17" fmla="*/ 1 h 95"/>
                <a:gd name="T18" fmla="*/ 1 w 44"/>
                <a:gd name="T19" fmla="*/ 1 h 95"/>
                <a:gd name="T20" fmla="*/ 1 w 44"/>
                <a:gd name="T21" fmla="*/ 1 h 95"/>
                <a:gd name="T22" fmla="*/ 1 w 44"/>
                <a:gd name="T23" fmla="*/ 1 h 95"/>
                <a:gd name="T24" fmla="*/ 1 w 44"/>
                <a:gd name="T25" fmla="*/ 1 h 95"/>
                <a:gd name="T26" fmla="*/ 1 w 44"/>
                <a:gd name="T27" fmla="*/ 1 h 95"/>
                <a:gd name="T28" fmla="*/ 1 w 44"/>
                <a:gd name="T29" fmla="*/ 1 h 95"/>
                <a:gd name="T30" fmla="*/ 1 w 44"/>
                <a:gd name="T31" fmla="*/ 1 h 95"/>
                <a:gd name="T32" fmla="*/ 1 w 44"/>
                <a:gd name="T33" fmla="*/ 1 h 95"/>
                <a:gd name="T34" fmla="*/ 1 w 44"/>
                <a:gd name="T35" fmla="*/ 1 h 95"/>
                <a:gd name="T36" fmla="*/ 1 w 44"/>
                <a:gd name="T37" fmla="*/ 1 h 95"/>
                <a:gd name="T38" fmla="*/ 1 w 44"/>
                <a:gd name="T39" fmla="*/ 1 h 95"/>
                <a:gd name="T40" fmla="*/ 1 w 44"/>
                <a:gd name="T41" fmla="*/ 1 h 95"/>
                <a:gd name="T42" fmla="*/ 1 w 44"/>
                <a:gd name="T43" fmla="*/ 1 h 95"/>
                <a:gd name="T44" fmla="*/ 1 w 44"/>
                <a:gd name="T45" fmla="*/ 1 h 95"/>
                <a:gd name="T46" fmla="*/ 1 w 44"/>
                <a:gd name="T47" fmla="*/ 1 h 95"/>
                <a:gd name="T48" fmla="*/ 1 w 44"/>
                <a:gd name="T49" fmla="*/ 0 h 95"/>
                <a:gd name="T50" fmla="*/ 1 w 44"/>
                <a:gd name="T51" fmla="*/ 0 h 95"/>
                <a:gd name="T52" fmla="*/ 1 w 44"/>
                <a:gd name="T5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95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35"/>
                    <a:pt x="30" y="74"/>
                    <a:pt x="44" y="95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30" y="74"/>
                    <a:pt x="0" y="35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0" name="Freeform 37">
              <a:extLst>
                <a:ext uri="{FF2B5EF4-FFF2-40B4-BE49-F238E27FC236}">
                  <a16:creationId xmlns:a16="http://schemas.microsoft.com/office/drawing/2014/main" xmlns="" id="{D735E22C-FB3E-4F13-B708-1212A4299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5426" y="3132138"/>
              <a:ext cx="623888" cy="495300"/>
            </a:xfrm>
            <a:custGeom>
              <a:avLst/>
              <a:gdLst>
                <a:gd name="T0" fmla="*/ 79 w 125"/>
                <a:gd name="T1" fmla="*/ 90 h 101"/>
                <a:gd name="T2" fmla="*/ 79 w 125"/>
                <a:gd name="T3" fmla="*/ 90 h 101"/>
                <a:gd name="T4" fmla="*/ 76 w 125"/>
                <a:gd name="T5" fmla="*/ 88 h 101"/>
                <a:gd name="T6" fmla="*/ 79 w 125"/>
                <a:gd name="T7" fmla="*/ 85 h 101"/>
                <a:gd name="T8" fmla="*/ 80 w 125"/>
                <a:gd name="T9" fmla="*/ 85 h 101"/>
                <a:gd name="T10" fmla="*/ 83 w 125"/>
                <a:gd name="T11" fmla="*/ 86 h 101"/>
                <a:gd name="T12" fmla="*/ 81 w 125"/>
                <a:gd name="T13" fmla="*/ 89 h 101"/>
                <a:gd name="T14" fmla="*/ 79 w 125"/>
                <a:gd name="T15" fmla="*/ 90 h 101"/>
                <a:gd name="T16" fmla="*/ 51 w 125"/>
                <a:gd name="T17" fmla="*/ 91 h 101"/>
                <a:gd name="T18" fmla="*/ 51 w 125"/>
                <a:gd name="T19" fmla="*/ 89 h 101"/>
                <a:gd name="T20" fmla="*/ 58 w 125"/>
                <a:gd name="T21" fmla="*/ 85 h 101"/>
                <a:gd name="T22" fmla="*/ 64 w 125"/>
                <a:gd name="T23" fmla="*/ 84 h 101"/>
                <a:gd name="T24" fmla="*/ 66 w 125"/>
                <a:gd name="T25" fmla="*/ 85 h 101"/>
                <a:gd name="T26" fmla="*/ 64 w 125"/>
                <a:gd name="T27" fmla="*/ 89 h 101"/>
                <a:gd name="T28" fmla="*/ 57 w 125"/>
                <a:gd name="T29" fmla="*/ 89 h 101"/>
                <a:gd name="T30" fmla="*/ 51 w 125"/>
                <a:gd name="T31" fmla="*/ 91 h 101"/>
                <a:gd name="T32" fmla="*/ 51 w 125"/>
                <a:gd name="T33" fmla="*/ 91 h 101"/>
                <a:gd name="T34" fmla="*/ 11 w 125"/>
                <a:gd name="T35" fmla="*/ 0 h 101"/>
                <a:gd name="T36" fmla="*/ 1 w 125"/>
                <a:gd name="T37" fmla="*/ 6 h 101"/>
                <a:gd name="T38" fmla="*/ 1 w 125"/>
                <a:gd name="T39" fmla="*/ 6 h 101"/>
                <a:gd name="T40" fmla="*/ 1 w 125"/>
                <a:gd name="T41" fmla="*/ 7 h 101"/>
                <a:gd name="T42" fmla="*/ 1 w 125"/>
                <a:gd name="T43" fmla="*/ 7 h 101"/>
                <a:gd name="T44" fmla="*/ 1 w 125"/>
                <a:gd name="T45" fmla="*/ 7 h 101"/>
                <a:gd name="T46" fmla="*/ 1 w 125"/>
                <a:gd name="T47" fmla="*/ 7 h 101"/>
                <a:gd name="T48" fmla="*/ 1 w 125"/>
                <a:gd name="T49" fmla="*/ 7 h 101"/>
                <a:gd name="T50" fmla="*/ 1 w 125"/>
                <a:gd name="T51" fmla="*/ 7 h 101"/>
                <a:gd name="T52" fmla="*/ 1 w 125"/>
                <a:gd name="T53" fmla="*/ 7 h 101"/>
                <a:gd name="T54" fmla="*/ 1 w 125"/>
                <a:gd name="T55" fmla="*/ 7 h 101"/>
                <a:gd name="T56" fmla="*/ 1 w 125"/>
                <a:gd name="T57" fmla="*/ 7 h 101"/>
                <a:gd name="T58" fmla="*/ 1 w 125"/>
                <a:gd name="T59" fmla="*/ 7 h 101"/>
                <a:gd name="T60" fmla="*/ 1 w 125"/>
                <a:gd name="T61" fmla="*/ 7 h 101"/>
                <a:gd name="T62" fmla="*/ 1 w 125"/>
                <a:gd name="T63" fmla="*/ 7 h 101"/>
                <a:gd name="T64" fmla="*/ 1 w 125"/>
                <a:gd name="T65" fmla="*/ 7 h 101"/>
                <a:gd name="T66" fmla="*/ 1 w 125"/>
                <a:gd name="T67" fmla="*/ 7 h 101"/>
                <a:gd name="T68" fmla="*/ 44 w 125"/>
                <a:gd name="T69" fmla="*/ 101 h 101"/>
                <a:gd name="T70" fmla="*/ 45 w 125"/>
                <a:gd name="T71" fmla="*/ 101 h 101"/>
                <a:gd name="T72" fmla="*/ 51 w 125"/>
                <a:gd name="T73" fmla="*/ 99 h 101"/>
                <a:gd name="T74" fmla="*/ 53 w 125"/>
                <a:gd name="T75" fmla="*/ 94 h 101"/>
                <a:gd name="T76" fmla="*/ 55 w 125"/>
                <a:gd name="T77" fmla="*/ 93 h 101"/>
                <a:gd name="T78" fmla="*/ 55 w 125"/>
                <a:gd name="T79" fmla="*/ 94 h 101"/>
                <a:gd name="T80" fmla="*/ 54 w 125"/>
                <a:gd name="T81" fmla="*/ 99 h 101"/>
                <a:gd name="T82" fmla="*/ 73 w 125"/>
                <a:gd name="T83" fmla="*/ 95 h 101"/>
                <a:gd name="T84" fmla="*/ 74 w 125"/>
                <a:gd name="T85" fmla="*/ 95 h 101"/>
                <a:gd name="T86" fmla="*/ 90 w 125"/>
                <a:gd name="T87" fmla="*/ 98 h 101"/>
                <a:gd name="T88" fmla="*/ 125 w 125"/>
                <a:gd name="T89" fmla="*/ 48 h 101"/>
                <a:gd name="T90" fmla="*/ 84 w 125"/>
                <a:gd name="T91" fmla="*/ 74 h 101"/>
                <a:gd name="T92" fmla="*/ 72 w 125"/>
                <a:gd name="T93" fmla="*/ 75 h 101"/>
                <a:gd name="T94" fmla="*/ 16 w 125"/>
                <a:gd name="T95" fmla="*/ 17 h 101"/>
                <a:gd name="T96" fmla="*/ 11 w 125"/>
                <a:gd name="T97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01">
                  <a:moveTo>
                    <a:pt x="79" y="90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6" y="89"/>
                    <a:pt x="76" y="88"/>
                  </a:cubicBezTo>
                  <a:cubicBezTo>
                    <a:pt x="77" y="86"/>
                    <a:pt x="78" y="85"/>
                    <a:pt x="79" y="85"/>
                  </a:cubicBezTo>
                  <a:cubicBezTo>
                    <a:pt x="79" y="85"/>
                    <a:pt x="80" y="85"/>
                    <a:pt x="80" y="85"/>
                  </a:cubicBezTo>
                  <a:cubicBezTo>
                    <a:pt x="81" y="85"/>
                    <a:pt x="82" y="85"/>
                    <a:pt x="83" y="86"/>
                  </a:cubicBezTo>
                  <a:cubicBezTo>
                    <a:pt x="83" y="87"/>
                    <a:pt x="82" y="88"/>
                    <a:pt x="81" y="89"/>
                  </a:cubicBezTo>
                  <a:cubicBezTo>
                    <a:pt x="81" y="89"/>
                    <a:pt x="80" y="90"/>
                    <a:pt x="79" y="90"/>
                  </a:cubicBezTo>
                  <a:moveTo>
                    <a:pt x="51" y="91"/>
                  </a:moveTo>
                  <a:cubicBezTo>
                    <a:pt x="50" y="91"/>
                    <a:pt x="50" y="89"/>
                    <a:pt x="51" y="89"/>
                  </a:cubicBezTo>
                  <a:cubicBezTo>
                    <a:pt x="53" y="87"/>
                    <a:pt x="55" y="86"/>
                    <a:pt x="58" y="85"/>
                  </a:cubicBezTo>
                  <a:cubicBezTo>
                    <a:pt x="60" y="85"/>
                    <a:pt x="62" y="84"/>
                    <a:pt x="64" y="84"/>
                  </a:cubicBezTo>
                  <a:cubicBezTo>
                    <a:pt x="65" y="84"/>
                    <a:pt x="65" y="85"/>
                    <a:pt x="66" y="85"/>
                  </a:cubicBezTo>
                  <a:cubicBezTo>
                    <a:pt x="68" y="86"/>
                    <a:pt x="66" y="88"/>
                    <a:pt x="64" y="89"/>
                  </a:cubicBezTo>
                  <a:cubicBezTo>
                    <a:pt x="62" y="89"/>
                    <a:pt x="60" y="89"/>
                    <a:pt x="57" y="89"/>
                  </a:cubicBezTo>
                  <a:cubicBezTo>
                    <a:pt x="55" y="89"/>
                    <a:pt x="53" y="90"/>
                    <a:pt x="51" y="91"/>
                  </a:cubicBezTo>
                  <a:cubicBezTo>
                    <a:pt x="51" y="91"/>
                    <a:pt x="51" y="91"/>
                    <a:pt x="51" y="91"/>
                  </a:cubicBezTo>
                  <a:moveTo>
                    <a:pt x="11" y="0"/>
                  </a:moveTo>
                  <a:cubicBezTo>
                    <a:pt x="6" y="1"/>
                    <a:pt x="2" y="3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41"/>
                    <a:pt x="30" y="80"/>
                    <a:pt x="44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7" y="100"/>
                    <a:pt x="49" y="100"/>
                    <a:pt x="51" y="99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3" y="93"/>
                    <a:pt x="54" y="93"/>
                    <a:pt x="55" y="93"/>
                  </a:cubicBezTo>
                  <a:cubicBezTo>
                    <a:pt x="55" y="93"/>
                    <a:pt x="55" y="93"/>
                    <a:pt x="55" y="94"/>
                  </a:cubicBezTo>
                  <a:cubicBezTo>
                    <a:pt x="55" y="95"/>
                    <a:pt x="54" y="97"/>
                    <a:pt x="54" y="99"/>
                  </a:cubicBezTo>
                  <a:cubicBezTo>
                    <a:pt x="60" y="97"/>
                    <a:pt x="67" y="95"/>
                    <a:pt x="73" y="95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79" y="95"/>
                    <a:pt x="85" y="96"/>
                    <a:pt x="90" y="98"/>
                  </a:cubicBezTo>
                  <a:cubicBezTo>
                    <a:pt x="102" y="81"/>
                    <a:pt x="115" y="64"/>
                    <a:pt x="125" y="48"/>
                  </a:cubicBezTo>
                  <a:cubicBezTo>
                    <a:pt x="115" y="60"/>
                    <a:pt x="102" y="70"/>
                    <a:pt x="84" y="74"/>
                  </a:cubicBezTo>
                  <a:cubicBezTo>
                    <a:pt x="79" y="74"/>
                    <a:pt x="76" y="75"/>
                    <a:pt x="72" y="75"/>
                  </a:cubicBezTo>
                  <a:cubicBezTo>
                    <a:pt x="40" y="75"/>
                    <a:pt x="25" y="46"/>
                    <a:pt x="16" y="17"/>
                  </a:cubicBezTo>
                  <a:cubicBezTo>
                    <a:pt x="15" y="14"/>
                    <a:pt x="14" y="6"/>
                    <a:pt x="1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1" name="Freeform 38">
              <a:extLst>
                <a:ext uri="{FF2B5EF4-FFF2-40B4-BE49-F238E27FC236}">
                  <a16:creationId xmlns:a16="http://schemas.microsoft.com/office/drawing/2014/main" xmlns="" id="{2D57E1BC-5EEC-4F1B-AEDE-A4369748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6" y="3587750"/>
              <a:ext cx="20638" cy="30163"/>
            </a:xfrm>
            <a:custGeom>
              <a:avLst/>
              <a:gdLst>
                <a:gd name="T0" fmla="*/ 4 w 4"/>
                <a:gd name="T1" fmla="*/ 0 h 6"/>
                <a:gd name="T2" fmla="*/ 2 w 4"/>
                <a:gd name="T3" fmla="*/ 1 h 6"/>
                <a:gd name="T4" fmla="*/ 0 w 4"/>
                <a:gd name="T5" fmla="*/ 6 h 6"/>
                <a:gd name="T6" fmla="*/ 3 w 4"/>
                <a:gd name="T7" fmla="*/ 6 h 6"/>
                <a:gd name="T8" fmla="*/ 4 w 4"/>
                <a:gd name="T9" fmla="*/ 1 h 6"/>
                <a:gd name="T10" fmla="*/ 4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0"/>
                  </a:moveTo>
                  <a:cubicBezTo>
                    <a:pt x="3" y="0"/>
                    <a:pt x="2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3" y="4"/>
                    <a:pt x="4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35B4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2" name="Freeform 39">
              <a:extLst>
                <a:ext uri="{FF2B5EF4-FFF2-40B4-BE49-F238E27FC236}">
                  <a16:creationId xmlns:a16="http://schemas.microsoft.com/office/drawing/2014/main" xmlns="" id="{47EA0D70-621C-4187-984F-ABB8F6395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663" y="3544888"/>
              <a:ext cx="90488" cy="33338"/>
            </a:xfrm>
            <a:custGeom>
              <a:avLst/>
              <a:gdLst>
                <a:gd name="T0" fmla="*/ 14 w 18"/>
                <a:gd name="T1" fmla="*/ 0 h 7"/>
                <a:gd name="T2" fmla="*/ 8 w 18"/>
                <a:gd name="T3" fmla="*/ 1 h 7"/>
                <a:gd name="T4" fmla="*/ 1 w 18"/>
                <a:gd name="T5" fmla="*/ 5 h 7"/>
                <a:gd name="T6" fmla="*/ 1 w 18"/>
                <a:gd name="T7" fmla="*/ 7 h 7"/>
                <a:gd name="T8" fmla="*/ 1 w 18"/>
                <a:gd name="T9" fmla="*/ 7 h 7"/>
                <a:gd name="T10" fmla="*/ 7 w 18"/>
                <a:gd name="T11" fmla="*/ 5 h 7"/>
                <a:gd name="T12" fmla="*/ 14 w 18"/>
                <a:gd name="T13" fmla="*/ 5 h 7"/>
                <a:gd name="T14" fmla="*/ 16 w 18"/>
                <a:gd name="T15" fmla="*/ 1 h 7"/>
                <a:gd name="T16" fmla="*/ 14 w 18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7">
                  <a:moveTo>
                    <a:pt x="14" y="0"/>
                  </a:moveTo>
                  <a:cubicBezTo>
                    <a:pt x="12" y="0"/>
                    <a:pt x="10" y="1"/>
                    <a:pt x="8" y="1"/>
                  </a:cubicBezTo>
                  <a:cubicBezTo>
                    <a:pt x="5" y="2"/>
                    <a:pt x="3" y="3"/>
                    <a:pt x="1" y="5"/>
                  </a:cubicBezTo>
                  <a:cubicBezTo>
                    <a:pt x="0" y="5"/>
                    <a:pt x="0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6"/>
                    <a:pt x="5" y="5"/>
                    <a:pt x="7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6" y="4"/>
                    <a:pt x="18" y="2"/>
                    <a:pt x="16" y="1"/>
                  </a:cubicBezTo>
                  <a:cubicBezTo>
                    <a:pt x="15" y="1"/>
                    <a:pt x="15" y="0"/>
                    <a:pt x="1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3" name="Freeform 40">
              <a:extLst>
                <a:ext uri="{FF2B5EF4-FFF2-40B4-BE49-F238E27FC236}">
                  <a16:creationId xmlns:a16="http://schemas.microsoft.com/office/drawing/2014/main" xmlns="" id="{4806C204-6257-4D4A-AC5C-E0E902B2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4838" y="3549650"/>
              <a:ext cx="34925" cy="23813"/>
            </a:xfrm>
            <a:custGeom>
              <a:avLst/>
              <a:gdLst>
                <a:gd name="T0" fmla="*/ 4 w 7"/>
                <a:gd name="T1" fmla="*/ 0 h 5"/>
                <a:gd name="T2" fmla="*/ 3 w 7"/>
                <a:gd name="T3" fmla="*/ 0 h 5"/>
                <a:gd name="T4" fmla="*/ 0 w 7"/>
                <a:gd name="T5" fmla="*/ 3 h 5"/>
                <a:gd name="T6" fmla="*/ 3 w 7"/>
                <a:gd name="T7" fmla="*/ 5 h 5"/>
                <a:gd name="T8" fmla="*/ 3 w 7"/>
                <a:gd name="T9" fmla="*/ 5 h 5"/>
                <a:gd name="T10" fmla="*/ 5 w 7"/>
                <a:gd name="T11" fmla="*/ 4 h 5"/>
                <a:gd name="T12" fmla="*/ 7 w 7"/>
                <a:gd name="T13" fmla="*/ 1 h 5"/>
                <a:gd name="T14" fmla="*/ 4 w 7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6" y="3"/>
                    <a:pt x="7" y="2"/>
                    <a:pt x="7" y="1"/>
                  </a:cubicBezTo>
                  <a:cubicBezTo>
                    <a:pt x="6" y="0"/>
                    <a:pt x="5" y="0"/>
                    <a:pt x="4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4" name="Freeform 41">
              <a:extLst>
                <a:ext uri="{FF2B5EF4-FFF2-40B4-BE49-F238E27FC236}">
                  <a16:creationId xmlns:a16="http://schemas.microsoft.com/office/drawing/2014/main" xmlns="" id="{09F29229-39C6-4ADF-8E09-88F5E96F1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251" y="3195638"/>
              <a:ext cx="76200" cy="176213"/>
            </a:xfrm>
            <a:custGeom>
              <a:avLst/>
              <a:gdLst>
                <a:gd name="T0" fmla="*/ 1 w 15"/>
                <a:gd name="T1" fmla="*/ 0 h 36"/>
                <a:gd name="T2" fmla="*/ 0 w 15"/>
                <a:gd name="T3" fmla="*/ 2 h 36"/>
                <a:gd name="T4" fmla="*/ 5 w 15"/>
                <a:gd name="T5" fmla="*/ 21 h 36"/>
                <a:gd name="T6" fmla="*/ 13 w 15"/>
                <a:gd name="T7" fmla="*/ 36 h 36"/>
                <a:gd name="T8" fmla="*/ 13 w 15"/>
                <a:gd name="T9" fmla="*/ 36 h 36"/>
                <a:gd name="T10" fmla="*/ 14 w 15"/>
                <a:gd name="T11" fmla="*/ 35 h 36"/>
                <a:gd name="T12" fmla="*/ 7 w 15"/>
                <a:gd name="T13" fmla="*/ 16 h 36"/>
                <a:gd name="T14" fmla="*/ 2 w 15"/>
                <a:gd name="T15" fmla="*/ 0 h 36"/>
                <a:gd name="T16" fmla="*/ 1 w 15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36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8"/>
                    <a:pt x="3" y="15"/>
                    <a:pt x="5" y="21"/>
                  </a:cubicBezTo>
                  <a:cubicBezTo>
                    <a:pt x="7" y="26"/>
                    <a:pt x="8" y="33"/>
                    <a:pt x="13" y="36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4" y="36"/>
                    <a:pt x="15" y="35"/>
                    <a:pt x="14" y="35"/>
                  </a:cubicBezTo>
                  <a:cubicBezTo>
                    <a:pt x="14" y="29"/>
                    <a:pt x="9" y="22"/>
                    <a:pt x="7" y="16"/>
                  </a:cubicBezTo>
                  <a:cubicBezTo>
                    <a:pt x="6" y="11"/>
                    <a:pt x="5" y="5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  <p:sp>
          <p:nvSpPr>
            <p:cNvPr id="105" name="Freeform 42">
              <a:extLst>
                <a:ext uri="{FF2B5EF4-FFF2-40B4-BE49-F238E27FC236}">
                  <a16:creationId xmlns:a16="http://schemas.microsoft.com/office/drawing/2014/main" xmlns="" id="{86315336-C172-4094-9359-C5BAC302F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5451" y="3387725"/>
              <a:ext cx="39688" cy="33338"/>
            </a:xfrm>
            <a:custGeom>
              <a:avLst/>
              <a:gdLst>
                <a:gd name="T0" fmla="*/ 2 w 8"/>
                <a:gd name="T1" fmla="*/ 0 h 7"/>
                <a:gd name="T2" fmla="*/ 0 w 8"/>
                <a:gd name="T3" fmla="*/ 2 h 7"/>
                <a:gd name="T4" fmla="*/ 3 w 8"/>
                <a:gd name="T5" fmla="*/ 5 h 7"/>
                <a:gd name="T6" fmla="*/ 6 w 8"/>
                <a:gd name="T7" fmla="*/ 7 h 7"/>
                <a:gd name="T8" fmla="*/ 7 w 8"/>
                <a:gd name="T9" fmla="*/ 7 h 7"/>
                <a:gd name="T10" fmla="*/ 8 w 8"/>
                <a:gd name="T11" fmla="*/ 6 h 7"/>
                <a:gd name="T12" fmla="*/ 2 w 8"/>
                <a:gd name="T13" fmla="*/ 0 h 7"/>
                <a:gd name="T14" fmla="*/ 2 w 8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5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8" y="6"/>
                    <a:pt x="8" y="6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85B9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Light" panose="020B0300000000000000" pitchFamily="34" charset="-122"/>
                <a:ea typeface="思源黑体 Light" panose="020B03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25054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A-任意多边形 5">
            <a:extLst>
              <a:ext uri="{FF2B5EF4-FFF2-40B4-BE49-F238E27FC236}">
                <a16:creationId xmlns:a16="http://schemas.microsoft.com/office/drawing/2014/main" xmlns="" id="{772CEE82-CD74-46A8-962F-E651D4AB6A75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 flipV="1">
            <a:off x="0" y="3639191"/>
            <a:ext cx="2331042" cy="3218809"/>
          </a:xfrm>
          <a:custGeom>
            <a:avLst/>
            <a:gdLst>
              <a:gd name="T0" fmla="*/ 7421 w 7526"/>
              <a:gd name="T1" fmla="*/ 0 h 8065"/>
              <a:gd name="T2" fmla="*/ 5118 w 7526"/>
              <a:gd name="T3" fmla="*/ 3445 h 8065"/>
              <a:gd name="T4" fmla="*/ 2011 w 7526"/>
              <a:gd name="T5" fmla="*/ 6210 h 8065"/>
              <a:gd name="T6" fmla="*/ 0 w 7526"/>
              <a:gd name="T7" fmla="*/ 7984 h 8065"/>
              <a:gd name="T8" fmla="*/ 0 w 7526"/>
              <a:gd name="T9" fmla="*/ 0 h 8065"/>
              <a:gd name="T10" fmla="*/ 7421 w 7526"/>
              <a:gd name="T11" fmla="*/ 0 h 8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26" h="8065">
                <a:moveTo>
                  <a:pt x="7421" y="0"/>
                </a:moveTo>
                <a:cubicBezTo>
                  <a:pt x="7421" y="0"/>
                  <a:pt x="7526" y="2446"/>
                  <a:pt x="5118" y="3445"/>
                </a:cubicBezTo>
                <a:cubicBezTo>
                  <a:pt x="3830" y="3979"/>
                  <a:pt x="3083" y="3787"/>
                  <a:pt x="2011" y="6210"/>
                </a:cubicBezTo>
                <a:cubicBezTo>
                  <a:pt x="1189" y="8065"/>
                  <a:pt x="0" y="7984"/>
                  <a:pt x="0" y="7984"/>
                </a:cubicBezTo>
                <a:cubicBezTo>
                  <a:pt x="0" y="0"/>
                  <a:pt x="0" y="0"/>
                  <a:pt x="0" y="0"/>
                </a:cubicBezTo>
                <a:lnTo>
                  <a:pt x="7421" y="0"/>
                </a:lnTo>
                <a:close/>
              </a:path>
            </a:pathLst>
          </a:custGeom>
          <a:solidFill>
            <a:srgbClr val="D5F3F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8DD74F57-9386-4F71-9859-7EF2565EF7B3}"/>
              </a:ext>
            </a:extLst>
          </p:cNvPr>
          <p:cNvSpPr/>
          <p:nvPr/>
        </p:nvSpPr>
        <p:spPr>
          <a:xfrm>
            <a:off x="638175" y="114300"/>
            <a:ext cx="10991850" cy="11715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</a:t>
            </a:r>
            <a:r>
              <a:rPr lang="nl-NL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án, sắp xếp hoặc treo tranh để trưng bày trong triển lãm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“Góc nhỏ của tôi”</a:t>
            </a:r>
            <a:endParaRPr lang="en-US" sz="32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E0E70A9-7648-452F-B119-34D46BD8E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312" y="1614487"/>
            <a:ext cx="7586663" cy="472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021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-ïśliḋê">
            <a:extLst>
              <a:ext uri="{FF2B5EF4-FFF2-40B4-BE49-F238E27FC236}">
                <a16:creationId xmlns:a16="http://schemas.microsoft.com/office/drawing/2014/main" xmlns="" id="{4F89294D-E907-42D1-88D3-26DC3C3F2EDA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427056" y="1236944"/>
            <a:ext cx="6402008" cy="5041710"/>
          </a:xfrm>
          <a:custGeom>
            <a:avLst/>
            <a:gdLst>
              <a:gd name="T0" fmla="*/ 4169 w 4206"/>
              <a:gd name="T1" fmla="*/ 1195 h 2874"/>
              <a:gd name="T2" fmla="*/ 4025 w 4206"/>
              <a:gd name="T3" fmla="*/ 1644 h 2874"/>
              <a:gd name="T4" fmla="*/ 3759 w 4206"/>
              <a:gd name="T5" fmla="*/ 1986 h 2874"/>
              <a:gd name="T6" fmla="*/ 3346 w 4206"/>
              <a:gd name="T7" fmla="*/ 2088 h 2874"/>
              <a:gd name="T8" fmla="*/ 3064 w 4206"/>
              <a:gd name="T9" fmla="*/ 2148 h 2874"/>
              <a:gd name="T10" fmla="*/ 2806 w 4206"/>
              <a:gd name="T11" fmla="*/ 2257 h 2874"/>
              <a:gd name="T12" fmla="*/ 2771 w 4206"/>
              <a:gd name="T13" fmla="*/ 2280 h 2874"/>
              <a:gd name="T14" fmla="*/ 2754 w 4206"/>
              <a:gd name="T15" fmla="*/ 2291 h 2874"/>
              <a:gd name="T16" fmla="*/ 2728 w 4206"/>
              <a:gd name="T17" fmla="*/ 2310 h 2874"/>
              <a:gd name="T18" fmla="*/ 2619 w 4206"/>
              <a:gd name="T19" fmla="*/ 2393 h 2874"/>
              <a:gd name="T20" fmla="*/ 2570 w 4206"/>
              <a:gd name="T21" fmla="*/ 2432 h 2874"/>
              <a:gd name="T22" fmla="*/ 2540 w 4206"/>
              <a:gd name="T23" fmla="*/ 2456 h 2874"/>
              <a:gd name="T24" fmla="*/ 2458 w 4206"/>
              <a:gd name="T25" fmla="*/ 2515 h 2874"/>
              <a:gd name="T26" fmla="*/ 2315 w 4206"/>
              <a:gd name="T27" fmla="*/ 2594 h 2874"/>
              <a:gd name="T28" fmla="*/ 2195 w 4206"/>
              <a:gd name="T29" fmla="*/ 2629 h 2874"/>
              <a:gd name="T30" fmla="*/ 1844 w 4206"/>
              <a:gd name="T31" fmla="*/ 2571 h 2874"/>
              <a:gd name="T32" fmla="*/ 1259 w 4206"/>
              <a:gd name="T33" fmla="*/ 2735 h 2874"/>
              <a:gd name="T34" fmla="*/ 704 w 4206"/>
              <a:gd name="T35" fmla="*/ 2863 h 2874"/>
              <a:gd name="T36" fmla="*/ 425 w 4206"/>
              <a:gd name="T37" fmla="*/ 2859 h 2874"/>
              <a:gd name="T38" fmla="*/ 76 w 4206"/>
              <a:gd name="T39" fmla="*/ 2561 h 2874"/>
              <a:gd name="T40" fmla="*/ 14 w 4206"/>
              <a:gd name="T41" fmla="*/ 2336 h 2874"/>
              <a:gd name="T42" fmla="*/ 6 w 4206"/>
              <a:gd name="T43" fmla="*/ 2249 h 2874"/>
              <a:gd name="T44" fmla="*/ 127 w 4206"/>
              <a:gd name="T45" fmla="*/ 1643 h 2874"/>
              <a:gd name="T46" fmla="*/ 135 w 4206"/>
              <a:gd name="T47" fmla="*/ 1581 h 2874"/>
              <a:gd name="T48" fmla="*/ 72 w 4206"/>
              <a:gd name="T49" fmla="*/ 1182 h 2874"/>
              <a:gd name="T50" fmla="*/ 52 w 4206"/>
              <a:gd name="T51" fmla="*/ 725 h 2874"/>
              <a:gd name="T52" fmla="*/ 148 w 4206"/>
              <a:gd name="T53" fmla="*/ 478 h 2874"/>
              <a:gd name="T54" fmla="*/ 424 w 4206"/>
              <a:gd name="T55" fmla="*/ 219 h 2874"/>
              <a:gd name="T56" fmla="*/ 1181 w 4206"/>
              <a:gd name="T57" fmla="*/ 13 h 2874"/>
              <a:gd name="T58" fmla="*/ 1258 w 4206"/>
              <a:gd name="T59" fmla="*/ 20 h 2874"/>
              <a:gd name="T60" fmla="*/ 1849 w 4206"/>
              <a:gd name="T61" fmla="*/ 176 h 2874"/>
              <a:gd name="T62" fmla="*/ 2239 w 4206"/>
              <a:gd name="T63" fmla="*/ 284 h 2874"/>
              <a:gd name="T64" fmla="*/ 2581 w 4206"/>
              <a:gd name="T65" fmla="*/ 326 h 2874"/>
              <a:gd name="T66" fmla="*/ 2738 w 4206"/>
              <a:gd name="T67" fmla="*/ 321 h 2874"/>
              <a:gd name="T68" fmla="*/ 3345 w 4206"/>
              <a:gd name="T69" fmla="*/ 184 h 2874"/>
              <a:gd name="T70" fmla="*/ 4035 w 4206"/>
              <a:gd name="T71" fmla="*/ 240 h 2874"/>
              <a:gd name="T72" fmla="*/ 4189 w 4206"/>
              <a:gd name="T73" fmla="*/ 486 h 2874"/>
              <a:gd name="T74" fmla="*/ 4202 w 4206"/>
              <a:gd name="T75" fmla="*/ 725 h 2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206" h="2874">
                <a:moveTo>
                  <a:pt x="4171" y="1182"/>
                </a:moveTo>
                <a:cubicBezTo>
                  <a:pt x="4170" y="1187"/>
                  <a:pt x="4170" y="1191"/>
                  <a:pt x="4169" y="1195"/>
                </a:cubicBezTo>
                <a:cubicBezTo>
                  <a:pt x="4142" y="1348"/>
                  <a:pt x="4097" y="1495"/>
                  <a:pt x="4031" y="1630"/>
                </a:cubicBezTo>
                <a:cubicBezTo>
                  <a:pt x="4029" y="1635"/>
                  <a:pt x="4027" y="1639"/>
                  <a:pt x="4025" y="1644"/>
                </a:cubicBezTo>
                <a:cubicBezTo>
                  <a:pt x="3983" y="1729"/>
                  <a:pt x="3931" y="1809"/>
                  <a:pt x="3870" y="1882"/>
                </a:cubicBezTo>
                <a:cubicBezTo>
                  <a:pt x="3837" y="1922"/>
                  <a:pt x="3802" y="1959"/>
                  <a:pt x="3759" y="1986"/>
                </a:cubicBezTo>
                <a:cubicBezTo>
                  <a:pt x="3700" y="2024"/>
                  <a:pt x="3630" y="2040"/>
                  <a:pt x="3561" y="2052"/>
                </a:cubicBezTo>
                <a:cubicBezTo>
                  <a:pt x="3490" y="2066"/>
                  <a:pt x="3418" y="2076"/>
                  <a:pt x="3346" y="2088"/>
                </a:cubicBezTo>
                <a:cubicBezTo>
                  <a:pt x="3321" y="2093"/>
                  <a:pt x="3295" y="2097"/>
                  <a:pt x="3270" y="2101"/>
                </a:cubicBezTo>
                <a:cubicBezTo>
                  <a:pt x="3201" y="2114"/>
                  <a:pt x="3132" y="2129"/>
                  <a:pt x="3064" y="2148"/>
                </a:cubicBezTo>
                <a:cubicBezTo>
                  <a:pt x="2981" y="2172"/>
                  <a:pt x="2900" y="2203"/>
                  <a:pt x="2824" y="2247"/>
                </a:cubicBezTo>
                <a:cubicBezTo>
                  <a:pt x="2818" y="2250"/>
                  <a:pt x="2812" y="2254"/>
                  <a:pt x="2806" y="2257"/>
                </a:cubicBezTo>
                <a:cubicBezTo>
                  <a:pt x="2800" y="2261"/>
                  <a:pt x="2794" y="2264"/>
                  <a:pt x="2789" y="2268"/>
                </a:cubicBezTo>
                <a:cubicBezTo>
                  <a:pt x="2783" y="2272"/>
                  <a:pt x="2777" y="2276"/>
                  <a:pt x="2771" y="2280"/>
                </a:cubicBezTo>
                <a:cubicBezTo>
                  <a:pt x="2762" y="2286"/>
                  <a:pt x="2762" y="2286"/>
                  <a:pt x="2762" y="2286"/>
                </a:cubicBezTo>
                <a:cubicBezTo>
                  <a:pt x="2759" y="2287"/>
                  <a:pt x="2757" y="2290"/>
                  <a:pt x="2754" y="2291"/>
                </a:cubicBezTo>
                <a:cubicBezTo>
                  <a:pt x="2745" y="2297"/>
                  <a:pt x="2737" y="2303"/>
                  <a:pt x="2728" y="2309"/>
                </a:cubicBezTo>
                <a:cubicBezTo>
                  <a:pt x="2728" y="2310"/>
                  <a:pt x="2728" y="2310"/>
                  <a:pt x="2728" y="2310"/>
                </a:cubicBezTo>
                <a:cubicBezTo>
                  <a:pt x="2722" y="2314"/>
                  <a:pt x="2717" y="2318"/>
                  <a:pt x="2711" y="2322"/>
                </a:cubicBezTo>
                <a:cubicBezTo>
                  <a:pt x="2680" y="2345"/>
                  <a:pt x="2650" y="2369"/>
                  <a:pt x="2619" y="2393"/>
                </a:cubicBezTo>
                <a:cubicBezTo>
                  <a:pt x="2600" y="2408"/>
                  <a:pt x="2600" y="2408"/>
                  <a:pt x="2600" y="2408"/>
                </a:cubicBezTo>
                <a:cubicBezTo>
                  <a:pt x="2590" y="2416"/>
                  <a:pt x="2580" y="2424"/>
                  <a:pt x="2570" y="2432"/>
                </a:cubicBezTo>
                <a:cubicBezTo>
                  <a:pt x="2565" y="2436"/>
                  <a:pt x="2559" y="2441"/>
                  <a:pt x="2553" y="2446"/>
                </a:cubicBezTo>
                <a:cubicBezTo>
                  <a:pt x="2549" y="2449"/>
                  <a:pt x="2545" y="2452"/>
                  <a:pt x="2540" y="2456"/>
                </a:cubicBezTo>
                <a:cubicBezTo>
                  <a:pt x="2519" y="2472"/>
                  <a:pt x="2497" y="2489"/>
                  <a:pt x="2474" y="2504"/>
                </a:cubicBezTo>
                <a:cubicBezTo>
                  <a:pt x="2469" y="2508"/>
                  <a:pt x="2464" y="2512"/>
                  <a:pt x="2458" y="2515"/>
                </a:cubicBezTo>
                <a:cubicBezTo>
                  <a:pt x="2414" y="2546"/>
                  <a:pt x="2366" y="2572"/>
                  <a:pt x="2316" y="2594"/>
                </a:cubicBezTo>
                <a:cubicBezTo>
                  <a:pt x="2315" y="2594"/>
                  <a:pt x="2315" y="2594"/>
                  <a:pt x="2315" y="2594"/>
                </a:cubicBezTo>
                <a:cubicBezTo>
                  <a:pt x="2291" y="2604"/>
                  <a:pt x="2266" y="2613"/>
                  <a:pt x="2240" y="2620"/>
                </a:cubicBezTo>
                <a:cubicBezTo>
                  <a:pt x="2225" y="2624"/>
                  <a:pt x="2210" y="2627"/>
                  <a:pt x="2195" y="2629"/>
                </a:cubicBezTo>
                <a:cubicBezTo>
                  <a:pt x="2156" y="2636"/>
                  <a:pt x="2115" y="2637"/>
                  <a:pt x="2075" y="2632"/>
                </a:cubicBezTo>
                <a:cubicBezTo>
                  <a:pt x="1996" y="2620"/>
                  <a:pt x="1922" y="2584"/>
                  <a:pt x="1844" y="2571"/>
                </a:cubicBezTo>
                <a:cubicBezTo>
                  <a:pt x="1682" y="2546"/>
                  <a:pt x="1524" y="2627"/>
                  <a:pt x="1372" y="2691"/>
                </a:cubicBezTo>
                <a:cubicBezTo>
                  <a:pt x="1334" y="2707"/>
                  <a:pt x="1297" y="2721"/>
                  <a:pt x="1259" y="2735"/>
                </a:cubicBezTo>
                <a:cubicBezTo>
                  <a:pt x="1233" y="2744"/>
                  <a:pt x="1208" y="2753"/>
                  <a:pt x="1182" y="2761"/>
                </a:cubicBezTo>
                <a:cubicBezTo>
                  <a:pt x="1027" y="2811"/>
                  <a:pt x="867" y="2846"/>
                  <a:pt x="704" y="2863"/>
                </a:cubicBezTo>
                <a:cubicBezTo>
                  <a:pt x="638" y="2871"/>
                  <a:pt x="569" y="2874"/>
                  <a:pt x="501" y="2869"/>
                </a:cubicBezTo>
                <a:cubicBezTo>
                  <a:pt x="476" y="2867"/>
                  <a:pt x="450" y="2864"/>
                  <a:pt x="425" y="2859"/>
                </a:cubicBezTo>
                <a:cubicBezTo>
                  <a:pt x="340" y="2843"/>
                  <a:pt x="260" y="2809"/>
                  <a:pt x="196" y="2747"/>
                </a:cubicBezTo>
                <a:cubicBezTo>
                  <a:pt x="142" y="2696"/>
                  <a:pt x="105" y="2630"/>
                  <a:pt x="76" y="2561"/>
                </a:cubicBezTo>
                <a:cubicBezTo>
                  <a:pt x="64" y="2533"/>
                  <a:pt x="54" y="2504"/>
                  <a:pt x="45" y="2475"/>
                </a:cubicBezTo>
                <a:cubicBezTo>
                  <a:pt x="32" y="2430"/>
                  <a:pt x="21" y="2383"/>
                  <a:pt x="14" y="2336"/>
                </a:cubicBezTo>
                <a:cubicBezTo>
                  <a:pt x="13" y="2325"/>
                  <a:pt x="11" y="2315"/>
                  <a:pt x="10" y="2304"/>
                </a:cubicBezTo>
                <a:cubicBezTo>
                  <a:pt x="8" y="2286"/>
                  <a:pt x="7" y="2267"/>
                  <a:pt x="6" y="2249"/>
                </a:cubicBezTo>
                <a:cubicBezTo>
                  <a:pt x="0" y="2150"/>
                  <a:pt x="10" y="2052"/>
                  <a:pt x="34" y="1957"/>
                </a:cubicBezTo>
                <a:cubicBezTo>
                  <a:pt x="61" y="1851"/>
                  <a:pt x="107" y="1750"/>
                  <a:pt x="127" y="1643"/>
                </a:cubicBezTo>
                <a:cubicBezTo>
                  <a:pt x="128" y="1639"/>
                  <a:pt x="128" y="1634"/>
                  <a:pt x="129" y="1630"/>
                </a:cubicBezTo>
                <a:cubicBezTo>
                  <a:pt x="132" y="1614"/>
                  <a:pt x="134" y="1598"/>
                  <a:pt x="135" y="1581"/>
                </a:cubicBezTo>
                <a:cubicBezTo>
                  <a:pt x="145" y="1451"/>
                  <a:pt x="106" y="1323"/>
                  <a:pt x="75" y="1195"/>
                </a:cubicBezTo>
                <a:cubicBezTo>
                  <a:pt x="74" y="1191"/>
                  <a:pt x="73" y="1187"/>
                  <a:pt x="72" y="1182"/>
                </a:cubicBezTo>
                <a:cubicBezTo>
                  <a:pt x="69" y="1168"/>
                  <a:pt x="66" y="1154"/>
                  <a:pt x="63" y="1140"/>
                </a:cubicBezTo>
                <a:cubicBezTo>
                  <a:pt x="34" y="1004"/>
                  <a:pt x="26" y="860"/>
                  <a:pt x="52" y="725"/>
                </a:cubicBezTo>
                <a:cubicBezTo>
                  <a:pt x="53" y="720"/>
                  <a:pt x="53" y="716"/>
                  <a:pt x="54" y="712"/>
                </a:cubicBezTo>
                <a:cubicBezTo>
                  <a:pt x="71" y="628"/>
                  <a:pt x="102" y="549"/>
                  <a:pt x="148" y="478"/>
                </a:cubicBezTo>
                <a:cubicBezTo>
                  <a:pt x="195" y="405"/>
                  <a:pt x="257" y="345"/>
                  <a:pt x="324" y="292"/>
                </a:cubicBezTo>
                <a:cubicBezTo>
                  <a:pt x="356" y="266"/>
                  <a:pt x="390" y="242"/>
                  <a:pt x="424" y="219"/>
                </a:cubicBezTo>
                <a:cubicBezTo>
                  <a:pt x="449" y="203"/>
                  <a:pt x="475" y="188"/>
                  <a:pt x="500" y="173"/>
                </a:cubicBezTo>
                <a:cubicBezTo>
                  <a:pt x="709" y="57"/>
                  <a:pt x="946" y="0"/>
                  <a:pt x="1181" y="13"/>
                </a:cubicBezTo>
                <a:cubicBezTo>
                  <a:pt x="1194" y="14"/>
                  <a:pt x="1206" y="15"/>
                  <a:pt x="1219" y="16"/>
                </a:cubicBezTo>
                <a:cubicBezTo>
                  <a:pt x="1232" y="17"/>
                  <a:pt x="1245" y="18"/>
                  <a:pt x="1258" y="20"/>
                </a:cubicBezTo>
                <a:cubicBezTo>
                  <a:pt x="1409" y="37"/>
                  <a:pt x="1556" y="80"/>
                  <a:pt x="1703" y="128"/>
                </a:cubicBezTo>
                <a:cubicBezTo>
                  <a:pt x="1752" y="144"/>
                  <a:pt x="1801" y="160"/>
                  <a:pt x="1849" y="176"/>
                </a:cubicBezTo>
                <a:cubicBezTo>
                  <a:pt x="1871" y="183"/>
                  <a:pt x="1893" y="190"/>
                  <a:pt x="1915" y="197"/>
                </a:cubicBezTo>
                <a:cubicBezTo>
                  <a:pt x="2021" y="231"/>
                  <a:pt x="2130" y="261"/>
                  <a:pt x="2239" y="284"/>
                </a:cubicBezTo>
                <a:cubicBezTo>
                  <a:pt x="2264" y="289"/>
                  <a:pt x="2290" y="294"/>
                  <a:pt x="2315" y="298"/>
                </a:cubicBezTo>
                <a:cubicBezTo>
                  <a:pt x="2403" y="314"/>
                  <a:pt x="2492" y="323"/>
                  <a:pt x="2581" y="326"/>
                </a:cubicBezTo>
                <a:cubicBezTo>
                  <a:pt x="2616" y="327"/>
                  <a:pt x="2651" y="326"/>
                  <a:pt x="2685" y="325"/>
                </a:cubicBezTo>
                <a:cubicBezTo>
                  <a:pt x="2703" y="324"/>
                  <a:pt x="2720" y="323"/>
                  <a:pt x="2738" y="321"/>
                </a:cubicBezTo>
                <a:cubicBezTo>
                  <a:pt x="2919" y="306"/>
                  <a:pt x="3094" y="254"/>
                  <a:pt x="3269" y="205"/>
                </a:cubicBezTo>
                <a:cubicBezTo>
                  <a:pt x="3295" y="198"/>
                  <a:pt x="3320" y="191"/>
                  <a:pt x="3345" y="184"/>
                </a:cubicBezTo>
                <a:cubicBezTo>
                  <a:pt x="3379" y="175"/>
                  <a:pt x="3412" y="166"/>
                  <a:pt x="3446" y="158"/>
                </a:cubicBezTo>
                <a:cubicBezTo>
                  <a:pt x="3654" y="108"/>
                  <a:pt x="3840" y="137"/>
                  <a:pt x="4035" y="240"/>
                </a:cubicBezTo>
                <a:cubicBezTo>
                  <a:pt x="4079" y="264"/>
                  <a:pt x="4123" y="292"/>
                  <a:pt x="4150" y="336"/>
                </a:cubicBezTo>
                <a:cubicBezTo>
                  <a:pt x="4177" y="380"/>
                  <a:pt x="4184" y="434"/>
                  <a:pt x="4189" y="486"/>
                </a:cubicBezTo>
                <a:cubicBezTo>
                  <a:pt x="4196" y="561"/>
                  <a:pt x="4201" y="636"/>
                  <a:pt x="4202" y="712"/>
                </a:cubicBezTo>
                <a:cubicBezTo>
                  <a:pt x="4202" y="716"/>
                  <a:pt x="4202" y="721"/>
                  <a:pt x="4202" y="725"/>
                </a:cubicBezTo>
                <a:cubicBezTo>
                  <a:pt x="4206" y="878"/>
                  <a:pt x="4197" y="1033"/>
                  <a:pt x="4171" y="1182"/>
                </a:cubicBezTo>
              </a:path>
            </a:pathLst>
          </a:custGeom>
          <a:solidFill>
            <a:srgbClr val="8ADFFC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 panose="020B0300000000000000" pitchFamily="34" charset="-122"/>
              <a:ea typeface="思源黑体 Light" panose="020B0300000000000000" pitchFamily="34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310815C-033B-48F8-AB88-B3DCEA167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8193" y="1277456"/>
            <a:ext cx="3044143" cy="504171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FDB717E-0EA7-4F43-A1A4-B1B6F56157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219648">
            <a:off x="462344" y="737623"/>
            <a:ext cx="1977560" cy="1079667"/>
          </a:xfrm>
          <a:prstGeom prst="rect">
            <a:avLst/>
          </a:prstGeom>
        </p:spPr>
      </p:pic>
      <p:sp>
        <p:nvSpPr>
          <p:cNvPr id="10" name="PA-jiandanzhizuo147">
            <a:extLst>
              <a:ext uri="{FF2B5EF4-FFF2-40B4-BE49-F238E27FC236}">
                <a16:creationId xmlns:a16="http://schemas.microsoft.com/office/drawing/2014/main" xmlns="" id="{7DDB892E-DB0F-4807-9860-ED892F25A70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303721" y="5191894"/>
            <a:ext cx="976800" cy="976800"/>
          </a:xfrm>
          <a:prstGeom prst="round2DiagRect">
            <a:avLst>
              <a:gd name="adj1" fmla="val 16667"/>
              <a:gd name="adj2" fmla="val 0"/>
            </a:avLst>
          </a:prstGeom>
          <a:noFill/>
          <a:ln w="9525" cap="flat" cmpd="sng">
            <a:solidFill>
              <a:sysClr val="window" lastClr="FFFFFF">
                <a:lumMod val="75000"/>
              </a:sys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45720" rIns="91440" bIns="4572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Light"/>
              <a:ea typeface="思源黑体 Light"/>
              <a:cs typeface="+mn-cs"/>
            </a:endParaRPr>
          </a:p>
        </p:txBody>
      </p:sp>
      <p:sp>
        <p:nvSpPr>
          <p:cNvPr id="12" name="PA-jiandanzhizuo150">
            <a:extLst>
              <a:ext uri="{FF2B5EF4-FFF2-40B4-BE49-F238E27FC236}">
                <a16:creationId xmlns:a16="http://schemas.microsoft.com/office/drawing/2014/main" xmlns="" id="{83F370DA-5847-4AB6-A5E6-68FEA42E88F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10532356" y="5414343"/>
            <a:ext cx="519530" cy="531902"/>
          </a:xfrm>
          <a:custGeom>
            <a:avLst/>
            <a:gdLst>
              <a:gd name="connsiteX0" fmla="*/ 58756 w 590488"/>
              <a:gd name="connsiteY0" fmla="*/ 545434 h 604551"/>
              <a:gd name="connsiteX1" fmla="*/ 41673 w 590488"/>
              <a:gd name="connsiteY1" fmla="*/ 561840 h 604551"/>
              <a:gd name="connsiteX2" fmla="*/ 58756 w 590488"/>
              <a:gd name="connsiteY2" fmla="*/ 578340 h 604551"/>
              <a:gd name="connsiteX3" fmla="*/ 75840 w 590488"/>
              <a:gd name="connsiteY3" fmla="*/ 561840 h 604551"/>
              <a:gd name="connsiteX4" fmla="*/ 58756 w 590488"/>
              <a:gd name="connsiteY4" fmla="*/ 545434 h 604551"/>
              <a:gd name="connsiteX5" fmla="*/ 192914 w 590488"/>
              <a:gd name="connsiteY5" fmla="*/ 427234 h 604551"/>
              <a:gd name="connsiteX6" fmla="*/ 243237 w 590488"/>
              <a:gd name="connsiteY6" fmla="*/ 436518 h 604551"/>
              <a:gd name="connsiteX7" fmla="*/ 271462 w 590488"/>
              <a:gd name="connsiteY7" fmla="*/ 440874 h 604551"/>
              <a:gd name="connsiteX8" fmla="*/ 387795 w 590488"/>
              <a:gd name="connsiteY8" fmla="*/ 442358 h 604551"/>
              <a:gd name="connsiteX9" fmla="*/ 417784 w 590488"/>
              <a:gd name="connsiteY9" fmla="*/ 466922 h 604551"/>
              <a:gd name="connsiteX10" fmla="*/ 393459 w 590488"/>
              <a:gd name="connsiteY10" fmla="*/ 497140 h 604551"/>
              <a:gd name="connsiteX11" fmla="*/ 262642 w 590488"/>
              <a:gd name="connsiteY11" fmla="*/ 509561 h 604551"/>
              <a:gd name="connsiteX12" fmla="*/ 255957 w 590488"/>
              <a:gd name="connsiteY12" fmla="*/ 517903 h 604551"/>
              <a:gd name="connsiteX13" fmla="*/ 263849 w 590488"/>
              <a:gd name="connsiteY13" fmla="*/ 524021 h 604551"/>
              <a:gd name="connsiteX14" fmla="*/ 268955 w 590488"/>
              <a:gd name="connsiteY14" fmla="*/ 523836 h 604551"/>
              <a:gd name="connsiteX15" fmla="*/ 417227 w 590488"/>
              <a:gd name="connsiteY15" fmla="*/ 509561 h 604551"/>
              <a:gd name="connsiteX16" fmla="*/ 447494 w 590488"/>
              <a:gd name="connsiteY16" fmla="*/ 497233 h 604551"/>
              <a:gd name="connsiteX17" fmla="*/ 452322 w 590488"/>
              <a:gd name="connsiteY17" fmla="*/ 493988 h 604551"/>
              <a:gd name="connsiteX18" fmla="*/ 527433 w 590488"/>
              <a:gd name="connsiteY18" fmla="*/ 450422 h 604551"/>
              <a:gd name="connsiteX19" fmla="*/ 568377 w 590488"/>
              <a:gd name="connsiteY19" fmla="*/ 435313 h 604551"/>
              <a:gd name="connsiteX20" fmla="*/ 590474 w 590488"/>
              <a:gd name="connsiteY20" fmla="*/ 460062 h 604551"/>
              <a:gd name="connsiteX21" fmla="*/ 576083 w 590488"/>
              <a:gd name="connsiteY21" fmla="*/ 482309 h 604551"/>
              <a:gd name="connsiteX22" fmla="*/ 409428 w 590488"/>
              <a:gd name="connsiteY22" fmla="*/ 579545 h 604551"/>
              <a:gd name="connsiteX23" fmla="*/ 403115 w 590488"/>
              <a:gd name="connsiteY23" fmla="*/ 582882 h 604551"/>
              <a:gd name="connsiteX24" fmla="*/ 333946 w 590488"/>
              <a:gd name="connsiteY24" fmla="*/ 594654 h 604551"/>
              <a:gd name="connsiteX25" fmla="*/ 113627 w 590488"/>
              <a:gd name="connsiteY25" fmla="*/ 585107 h 604551"/>
              <a:gd name="connsiteX26" fmla="*/ 90602 w 590488"/>
              <a:gd name="connsiteY26" fmla="*/ 601143 h 604551"/>
              <a:gd name="connsiteX27" fmla="*/ 40466 w 590488"/>
              <a:gd name="connsiteY27" fmla="*/ 604480 h 604551"/>
              <a:gd name="connsiteX28" fmla="*/ 8156 w 590488"/>
              <a:gd name="connsiteY28" fmla="*/ 577413 h 604551"/>
              <a:gd name="connsiteX29" fmla="*/ 79 w 590488"/>
              <a:gd name="connsiteY29" fmla="*/ 466180 h 604551"/>
              <a:gd name="connsiteX30" fmla="*/ 28211 w 590488"/>
              <a:gd name="connsiteY30" fmla="*/ 435035 h 604551"/>
              <a:gd name="connsiteX31" fmla="*/ 78346 w 590488"/>
              <a:gd name="connsiteY31" fmla="*/ 431698 h 604551"/>
              <a:gd name="connsiteX32" fmla="*/ 103414 w 590488"/>
              <a:gd name="connsiteY32" fmla="*/ 444675 h 604551"/>
              <a:gd name="connsiteX33" fmla="*/ 192914 w 590488"/>
              <a:gd name="connsiteY33" fmla="*/ 427234 h 604551"/>
              <a:gd name="connsiteX34" fmla="*/ 526856 w 590488"/>
              <a:gd name="connsiteY34" fmla="*/ 416291 h 604551"/>
              <a:gd name="connsiteX35" fmla="*/ 540179 w 590488"/>
              <a:gd name="connsiteY35" fmla="*/ 420948 h 604551"/>
              <a:gd name="connsiteX36" fmla="*/ 521239 w 590488"/>
              <a:gd name="connsiteY36" fmla="*/ 429382 h 604551"/>
              <a:gd name="connsiteX37" fmla="*/ 449751 w 590488"/>
              <a:gd name="connsiteY37" fmla="*/ 470069 h 604551"/>
              <a:gd name="connsiteX38" fmla="*/ 444644 w 590488"/>
              <a:gd name="connsiteY38" fmla="*/ 473776 h 604551"/>
              <a:gd name="connsiteX39" fmla="*/ 444552 w 590488"/>
              <a:gd name="connsiteY39" fmla="*/ 464508 h 604551"/>
              <a:gd name="connsiteX40" fmla="*/ 441952 w 590488"/>
              <a:gd name="connsiteY40" fmla="*/ 453108 h 604551"/>
              <a:gd name="connsiteX41" fmla="*/ 442138 w 590488"/>
              <a:gd name="connsiteY41" fmla="*/ 452367 h 604551"/>
              <a:gd name="connsiteX42" fmla="*/ 512976 w 590488"/>
              <a:gd name="connsiteY42" fmla="*/ 418724 h 604551"/>
              <a:gd name="connsiteX43" fmla="*/ 526856 w 590488"/>
              <a:gd name="connsiteY43" fmla="*/ 416291 h 604551"/>
              <a:gd name="connsiteX44" fmla="*/ 481633 w 590488"/>
              <a:gd name="connsiteY44" fmla="*/ 403249 h 604551"/>
              <a:gd name="connsiteX45" fmla="*/ 494805 w 590488"/>
              <a:gd name="connsiteY45" fmla="*/ 407871 h 604551"/>
              <a:gd name="connsiteX46" fmla="*/ 442765 w 590488"/>
              <a:gd name="connsiteY46" fmla="*/ 429836 h 604551"/>
              <a:gd name="connsiteX47" fmla="*/ 434324 w 590488"/>
              <a:gd name="connsiteY47" fmla="*/ 434470 h 604551"/>
              <a:gd name="connsiteX48" fmla="*/ 432098 w 590488"/>
              <a:gd name="connsiteY48" fmla="*/ 435953 h 604551"/>
              <a:gd name="connsiteX49" fmla="*/ 419018 w 590488"/>
              <a:gd name="connsiteY49" fmla="*/ 424646 h 604551"/>
              <a:gd name="connsiteX50" fmla="*/ 467904 w 590488"/>
              <a:gd name="connsiteY50" fmla="*/ 405647 h 604551"/>
              <a:gd name="connsiteX51" fmla="*/ 481633 w 590488"/>
              <a:gd name="connsiteY51" fmla="*/ 403249 h 604551"/>
              <a:gd name="connsiteX52" fmla="*/ 280736 w 590488"/>
              <a:gd name="connsiteY52" fmla="*/ 283369 h 604551"/>
              <a:gd name="connsiteX53" fmla="*/ 255849 w 590488"/>
              <a:gd name="connsiteY53" fmla="*/ 284481 h 604551"/>
              <a:gd name="connsiteX54" fmla="*/ 296893 w 590488"/>
              <a:gd name="connsiteY54" fmla="*/ 338156 h 604551"/>
              <a:gd name="connsiteX55" fmla="*/ 363938 w 590488"/>
              <a:gd name="connsiteY55" fmla="*/ 340844 h 604551"/>
              <a:gd name="connsiteX56" fmla="*/ 350380 w 590488"/>
              <a:gd name="connsiteY56" fmla="*/ 319615 h 604551"/>
              <a:gd name="connsiteX57" fmla="*/ 308222 w 590488"/>
              <a:gd name="connsiteY57" fmla="*/ 315907 h 604551"/>
              <a:gd name="connsiteX58" fmla="*/ 280736 w 590488"/>
              <a:gd name="connsiteY58" fmla="*/ 283369 h 604551"/>
              <a:gd name="connsiteX59" fmla="*/ 325819 w 590488"/>
              <a:gd name="connsiteY59" fmla="*/ 240946 h 604551"/>
              <a:gd name="connsiteX60" fmla="*/ 310172 w 590488"/>
              <a:gd name="connsiteY60" fmla="*/ 254075 h 604551"/>
              <a:gd name="connsiteX61" fmla="*/ 321594 w 590488"/>
              <a:gd name="connsiteY61" fmla="*/ 290043 h 604551"/>
              <a:gd name="connsiteX62" fmla="*/ 357623 w 590488"/>
              <a:gd name="connsiteY62" fmla="*/ 278734 h 604551"/>
              <a:gd name="connsiteX63" fmla="*/ 346202 w 590488"/>
              <a:gd name="connsiteY63" fmla="*/ 242766 h 604551"/>
              <a:gd name="connsiteX64" fmla="*/ 325819 w 590488"/>
              <a:gd name="connsiteY64" fmla="*/ 240946 h 604551"/>
              <a:gd name="connsiteX65" fmla="*/ 122135 w 590488"/>
              <a:gd name="connsiteY65" fmla="*/ 226094 h 604551"/>
              <a:gd name="connsiteX66" fmla="*/ 92236 w 590488"/>
              <a:gd name="connsiteY66" fmla="*/ 243333 h 604551"/>
              <a:gd name="connsiteX67" fmla="*/ 109600 w 590488"/>
              <a:gd name="connsiteY67" fmla="*/ 273178 h 604551"/>
              <a:gd name="connsiteX68" fmla="*/ 139406 w 590488"/>
              <a:gd name="connsiteY68" fmla="*/ 255846 h 604551"/>
              <a:gd name="connsiteX69" fmla="*/ 122135 w 590488"/>
              <a:gd name="connsiteY69" fmla="*/ 226094 h 604551"/>
              <a:gd name="connsiteX70" fmla="*/ 382138 w 590488"/>
              <a:gd name="connsiteY70" fmla="*/ 205407 h 604551"/>
              <a:gd name="connsiteX71" fmla="*/ 371738 w 590488"/>
              <a:gd name="connsiteY71" fmla="*/ 225523 h 604551"/>
              <a:gd name="connsiteX72" fmla="*/ 383438 w 590488"/>
              <a:gd name="connsiteY72" fmla="*/ 292176 h 604551"/>
              <a:gd name="connsiteX73" fmla="*/ 375174 w 590488"/>
              <a:gd name="connsiteY73" fmla="*/ 304041 h 604551"/>
              <a:gd name="connsiteX74" fmla="*/ 388546 w 590488"/>
              <a:gd name="connsiteY74" fmla="*/ 324899 h 604551"/>
              <a:gd name="connsiteX75" fmla="*/ 403868 w 590488"/>
              <a:gd name="connsiteY75" fmla="*/ 304319 h 604551"/>
              <a:gd name="connsiteX76" fmla="*/ 382138 w 590488"/>
              <a:gd name="connsiteY76" fmla="*/ 205407 h 604551"/>
              <a:gd name="connsiteX77" fmla="*/ 328853 w 590488"/>
              <a:gd name="connsiteY77" fmla="*/ 188854 h 604551"/>
              <a:gd name="connsiteX78" fmla="*/ 262999 w 590488"/>
              <a:gd name="connsiteY78" fmla="*/ 231456 h 604551"/>
              <a:gd name="connsiteX79" fmla="*/ 255199 w 590488"/>
              <a:gd name="connsiteY79" fmla="*/ 255095 h 604551"/>
              <a:gd name="connsiteX80" fmla="*/ 279435 w 590488"/>
              <a:gd name="connsiteY80" fmla="*/ 254075 h 604551"/>
              <a:gd name="connsiteX81" fmla="*/ 284264 w 590488"/>
              <a:gd name="connsiteY81" fmla="*/ 240912 h 604551"/>
              <a:gd name="connsiteX82" fmla="*/ 345552 w 590488"/>
              <a:gd name="connsiteY82" fmla="*/ 212081 h 604551"/>
              <a:gd name="connsiteX83" fmla="*/ 355952 w 590488"/>
              <a:gd name="connsiteY83" fmla="*/ 192058 h 604551"/>
              <a:gd name="connsiteX84" fmla="*/ 328853 w 590488"/>
              <a:gd name="connsiteY84" fmla="*/ 188854 h 604551"/>
              <a:gd name="connsiteX85" fmla="*/ 127799 w 590488"/>
              <a:gd name="connsiteY85" fmla="*/ 186611 h 604551"/>
              <a:gd name="connsiteX86" fmla="*/ 136620 w 590488"/>
              <a:gd name="connsiteY86" fmla="*/ 189020 h 604551"/>
              <a:gd name="connsiteX87" fmla="*/ 140427 w 590488"/>
              <a:gd name="connsiteY87" fmla="*/ 195694 h 604551"/>
              <a:gd name="connsiteX88" fmla="*/ 138292 w 590488"/>
              <a:gd name="connsiteY88" fmla="*/ 203850 h 604551"/>
              <a:gd name="connsiteX89" fmla="*/ 154170 w 590488"/>
              <a:gd name="connsiteY89" fmla="*/ 215899 h 604551"/>
              <a:gd name="connsiteX90" fmla="*/ 161505 w 590488"/>
              <a:gd name="connsiteY90" fmla="*/ 211728 h 604551"/>
              <a:gd name="connsiteX91" fmla="*/ 168934 w 590488"/>
              <a:gd name="connsiteY91" fmla="*/ 213674 h 604551"/>
              <a:gd name="connsiteX92" fmla="*/ 173483 w 590488"/>
              <a:gd name="connsiteY92" fmla="*/ 221645 h 604551"/>
              <a:gd name="connsiteX93" fmla="*/ 171534 w 590488"/>
              <a:gd name="connsiteY93" fmla="*/ 229060 h 604551"/>
              <a:gd name="connsiteX94" fmla="*/ 164198 w 590488"/>
              <a:gd name="connsiteY94" fmla="*/ 233231 h 604551"/>
              <a:gd name="connsiteX95" fmla="*/ 166798 w 590488"/>
              <a:gd name="connsiteY95" fmla="*/ 252880 h 604551"/>
              <a:gd name="connsiteX96" fmla="*/ 174969 w 590488"/>
              <a:gd name="connsiteY96" fmla="*/ 255012 h 604551"/>
              <a:gd name="connsiteX97" fmla="*/ 178776 w 590488"/>
              <a:gd name="connsiteY97" fmla="*/ 261685 h 604551"/>
              <a:gd name="connsiteX98" fmla="*/ 176455 w 590488"/>
              <a:gd name="connsiteY98" fmla="*/ 270397 h 604551"/>
              <a:gd name="connsiteX99" fmla="*/ 169769 w 590488"/>
              <a:gd name="connsiteY99" fmla="*/ 274290 h 604551"/>
              <a:gd name="connsiteX100" fmla="*/ 161598 w 590488"/>
              <a:gd name="connsiteY100" fmla="*/ 272158 h 604551"/>
              <a:gd name="connsiteX101" fmla="*/ 149434 w 590488"/>
              <a:gd name="connsiteY101" fmla="*/ 288007 h 604551"/>
              <a:gd name="connsiteX102" fmla="*/ 153705 w 590488"/>
              <a:gd name="connsiteY102" fmla="*/ 295237 h 604551"/>
              <a:gd name="connsiteX103" fmla="*/ 151663 w 590488"/>
              <a:gd name="connsiteY103" fmla="*/ 302651 h 604551"/>
              <a:gd name="connsiteX104" fmla="*/ 143770 w 590488"/>
              <a:gd name="connsiteY104" fmla="*/ 307286 h 604551"/>
              <a:gd name="connsiteX105" fmla="*/ 136342 w 590488"/>
              <a:gd name="connsiteY105" fmla="*/ 305246 h 604551"/>
              <a:gd name="connsiteX106" fmla="*/ 132163 w 590488"/>
              <a:gd name="connsiteY106" fmla="*/ 298017 h 604551"/>
              <a:gd name="connsiteX107" fmla="*/ 112478 w 590488"/>
              <a:gd name="connsiteY107" fmla="*/ 300612 h 604551"/>
              <a:gd name="connsiteX108" fmla="*/ 110342 w 590488"/>
              <a:gd name="connsiteY108" fmla="*/ 308768 h 604551"/>
              <a:gd name="connsiteX109" fmla="*/ 103657 w 590488"/>
              <a:gd name="connsiteY109" fmla="*/ 312569 h 604551"/>
              <a:gd name="connsiteX110" fmla="*/ 94836 w 590488"/>
              <a:gd name="connsiteY110" fmla="*/ 310251 h 604551"/>
              <a:gd name="connsiteX111" fmla="*/ 91029 w 590488"/>
              <a:gd name="connsiteY111" fmla="*/ 303578 h 604551"/>
              <a:gd name="connsiteX112" fmla="*/ 93164 w 590488"/>
              <a:gd name="connsiteY112" fmla="*/ 295422 h 604551"/>
              <a:gd name="connsiteX113" fmla="*/ 77286 w 590488"/>
              <a:gd name="connsiteY113" fmla="*/ 283280 h 604551"/>
              <a:gd name="connsiteX114" fmla="*/ 69951 w 590488"/>
              <a:gd name="connsiteY114" fmla="*/ 287451 h 604551"/>
              <a:gd name="connsiteX115" fmla="*/ 62522 w 590488"/>
              <a:gd name="connsiteY115" fmla="*/ 285505 h 604551"/>
              <a:gd name="connsiteX116" fmla="*/ 57973 w 590488"/>
              <a:gd name="connsiteY116" fmla="*/ 277627 h 604551"/>
              <a:gd name="connsiteX117" fmla="*/ 59922 w 590488"/>
              <a:gd name="connsiteY117" fmla="*/ 270212 h 604551"/>
              <a:gd name="connsiteX118" fmla="*/ 67258 w 590488"/>
              <a:gd name="connsiteY118" fmla="*/ 265948 h 604551"/>
              <a:gd name="connsiteX119" fmla="*/ 64658 w 590488"/>
              <a:gd name="connsiteY119" fmla="*/ 246299 h 604551"/>
              <a:gd name="connsiteX120" fmla="*/ 56487 w 590488"/>
              <a:gd name="connsiteY120" fmla="*/ 244260 h 604551"/>
              <a:gd name="connsiteX121" fmla="*/ 52680 w 590488"/>
              <a:gd name="connsiteY121" fmla="*/ 237587 h 604551"/>
              <a:gd name="connsiteX122" fmla="*/ 55001 w 590488"/>
              <a:gd name="connsiteY122" fmla="*/ 228782 h 604551"/>
              <a:gd name="connsiteX123" fmla="*/ 61687 w 590488"/>
              <a:gd name="connsiteY123" fmla="*/ 224982 h 604551"/>
              <a:gd name="connsiteX124" fmla="*/ 69858 w 590488"/>
              <a:gd name="connsiteY124" fmla="*/ 227021 h 604551"/>
              <a:gd name="connsiteX125" fmla="*/ 82022 w 590488"/>
              <a:gd name="connsiteY125" fmla="*/ 211265 h 604551"/>
              <a:gd name="connsiteX126" fmla="*/ 77751 w 590488"/>
              <a:gd name="connsiteY126" fmla="*/ 203943 h 604551"/>
              <a:gd name="connsiteX127" fmla="*/ 79793 w 590488"/>
              <a:gd name="connsiteY127" fmla="*/ 196528 h 604551"/>
              <a:gd name="connsiteX128" fmla="*/ 87686 w 590488"/>
              <a:gd name="connsiteY128" fmla="*/ 191986 h 604551"/>
              <a:gd name="connsiteX129" fmla="*/ 95114 w 590488"/>
              <a:gd name="connsiteY129" fmla="*/ 193933 h 604551"/>
              <a:gd name="connsiteX130" fmla="*/ 99293 w 590488"/>
              <a:gd name="connsiteY130" fmla="*/ 201255 h 604551"/>
              <a:gd name="connsiteX131" fmla="*/ 118978 w 590488"/>
              <a:gd name="connsiteY131" fmla="*/ 198660 h 604551"/>
              <a:gd name="connsiteX132" fmla="*/ 121114 w 590488"/>
              <a:gd name="connsiteY132" fmla="*/ 190503 h 604551"/>
              <a:gd name="connsiteX133" fmla="*/ 127799 w 590488"/>
              <a:gd name="connsiteY133" fmla="*/ 186611 h 604551"/>
              <a:gd name="connsiteX134" fmla="*/ 298007 w 590488"/>
              <a:gd name="connsiteY134" fmla="*/ 125034 h 604551"/>
              <a:gd name="connsiteX135" fmla="*/ 313608 w 590488"/>
              <a:gd name="connsiteY135" fmla="*/ 133099 h 604551"/>
              <a:gd name="connsiteX136" fmla="*/ 319179 w 590488"/>
              <a:gd name="connsiteY136" fmla="*/ 150527 h 604551"/>
              <a:gd name="connsiteX137" fmla="*/ 367374 w 590488"/>
              <a:gd name="connsiteY137" fmla="*/ 154606 h 604551"/>
              <a:gd name="connsiteX138" fmla="*/ 375824 w 590488"/>
              <a:gd name="connsiteY138" fmla="*/ 138569 h 604551"/>
              <a:gd name="connsiteX139" fmla="*/ 392539 w 590488"/>
              <a:gd name="connsiteY139" fmla="*/ 133192 h 604551"/>
              <a:gd name="connsiteX140" fmla="*/ 409625 w 590488"/>
              <a:gd name="connsiteY140" fmla="*/ 141999 h 604551"/>
              <a:gd name="connsiteX141" fmla="*/ 414825 w 590488"/>
              <a:gd name="connsiteY141" fmla="*/ 158407 h 604551"/>
              <a:gd name="connsiteX142" fmla="*/ 406375 w 590488"/>
              <a:gd name="connsiteY142" fmla="*/ 174537 h 604551"/>
              <a:gd name="connsiteX143" fmla="*/ 437483 w 590488"/>
              <a:gd name="connsiteY143" fmla="*/ 211432 h 604551"/>
              <a:gd name="connsiteX144" fmla="*/ 454940 w 590488"/>
              <a:gd name="connsiteY144" fmla="*/ 205870 h 604551"/>
              <a:gd name="connsiteX145" fmla="*/ 470541 w 590488"/>
              <a:gd name="connsiteY145" fmla="*/ 213935 h 604551"/>
              <a:gd name="connsiteX146" fmla="*/ 476298 w 590488"/>
              <a:gd name="connsiteY146" fmla="*/ 232198 h 604551"/>
              <a:gd name="connsiteX147" fmla="*/ 468312 w 590488"/>
              <a:gd name="connsiteY147" fmla="*/ 247771 h 604551"/>
              <a:gd name="connsiteX148" fmla="*/ 450855 w 590488"/>
              <a:gd name="connsiteY148" fmla="*/ 253334 h 604551"/>
              <a:gd name="connsiteX149" fmla="*/ 446583 w 590488"/>
              <a:gd name="connsiteY149" fmla="*/ 301353 h 604551"/>
              <a:gd name="connsiteX150" fmla="*/ 463112 w 590488"/>
              <a:gd name="connsiteY150" fmla="*/ 309882 h 604551"/>
              <a:gd name="connsiteX151" fmla="*/ 468405 w 590488"/>
              <a:gd name="connsiteY151" fmla="*/ 326568 h 604551"/>
              <a:gd name="connsiteX152" fmla="*/ 459583 w 590488"/>
              <a:gd name="connsiteY152" fmla="*/ 343625 h 604551"/>
              <a:gd name="connsiteX153" fmla="*/ 442869 w 590488"/>
              <a:gd name="connsiteY153" fmla="*/ 348909 h 604551"/>
              <a:gd name="connsiteX154" fmla="*/ 426340 w 590488"/>
              <a:gd name="connsiteY154" fmla="*/ 340380 h 604551"/>
              <a:gd name="connsiteX155" fmla="*/ 389567 w 590488"/>
              <a:gd name="connsiteY155" fmla="*/ 371157 h 604551"/>
              <a:gd name="connsiteX156" fmla="*/ 395232 w 590488"/>
              <a:gd name="connsiteY156" fmla="*/ 389049 h 604551"/>
              <a:gd name="connsiteX157" fmla="*/ 387153 w 590488"/>
              <a:gd name="connsiteY157" fmla="*/ 404623 h 604551"/>
              <a:gd name="connsiteX158" fmla="*/ 368859 w 590488"/>
              <a:gd name="connsiteY158" fmla="*/ 410463 h 604551"/>
              <a:gd name="connsiteX159" fmla="*/ 353259 w 590488"/>
              <a:gd name="connsiteY159" fmla="*/ 402398 h 604551"/>
              <a:gd name="connsiteX160" fmla="*/ 347595 w 590488"/>
              <a:gd name="connsiteY160" fmla="*/ 384414 h 604551"/>
              <a:gd name="connsiteX161" fmla="*/ 299865 w 590488"/>
              <a:gd name="connsiteY161" fmla="*/ 380335 h 604551"/>
              <a:gd name="connsiteX162" fmla="*/ 291136 w 590488"/>
              <a:gd name="connsiteY162" fmla="*/ 397114 h 604551"/>
              <a:gd name="connsiteX163" fmla="*/ 274421 w 590488"/>
              <a:gd name="connsiteY163" fmla="*/ 402398 h 604551"/>
              <a:gd name="connsiteX164" fmla="*/ 257335 w 590488"/>
              <a:gd name="connsiteY164" fmla="*/ 393684 h 604551"/>
              <a:gd name="connsiteX165" fmla="*/ 251949 w 590488"/>
              <a:gd name="connsiteY165" fmla="*/ 376998 h 604551"/>
              <a:gd name="connsiteX166" fmla="*/ 260771 w 590488"/>
              <a:gd name="connsiteY166" fmla="*/ 360126 h 604551"/>
              <a:gd name="connsiteX167" fmla="*/ 229941 w 590488"/>
              <a:gd name="connsiteY167" fmla="*/ 323694 h 604551"/>
              <a:gd name="connsiteX168" fmla="*/ 211834 w 590488"/>
              <a:gd name="connsiteY168" fmla="*/ 329349 h 604551"/>
              <a:gd name="connsiteX169" fmla="*/ 196233 w 590488"/>
              <a:gd name="connsiteY169" fmla="*/ 321377 h 604551"/>
              <a:gd name="connsiteX170" fmla="*/ 190476 w 590488"/>
              <a:gd name="connsiteY170" fmla="*/ 303022 h 604551"/>
              <a:gd name="connsiteX171" fmla="*/ 198462 w 590488"/>
              <a:gd name="connsiteY171" fmla="*/ 287448 h 604551"/>
              <a:gd name="connsiteX172" fmla="*/ 216477 w 590488"/>
              <a:gd name="connsiteY172" fmla="*/ 281793 h 604551"/>
              <a:gd name="connsiteX173" fmla="*/ 220377 w 590488"/>
              <a:gd name="connsiteY173" fmla="*/ 234052 h 604551"/>
              <a:gd name="connsiteX174" fmla="*/ 203848 w 590488"/>
              <a:gd name="connsiteY174" fmla="*/ 225523 h 604551"/>
              <a:gd name="connsiteX175" fmla="*/ 198462 w 590488"/>
              <a:gd name="connsiteY175" fmla="*/ 208837 h 604551"/>
              <a:gd name="connsiteX176" fmla="*/ 207283 w 590488"/>
              <a:gd name="connsiteY176" fmla="*/ 191780 h 604551"/>
              <a:gd name="connsiteX177" fmla="*/ 223998 w 590488"/>
              <a:gd name="connsiteY177" fmla="*/ 186496 h 604551"/>
              <a:gd name="connsiteX178" fmla="*/ 240434 w 590488"/>
              <a:gd name="connsiteY178" fmla="*/ 195024 h 604551"/>
              <a:gd name="connsiteX179" fmla="*/ 277207 w 590488"/>
              <a:gd name="connsiteY179" fmla="*/ 163876 h 604551"/>
              <a:gd name="connsiteX180" fmla="*/ 271635 w 590488"/>
              <a:gd name="connsiteY180" fmla="*/ 146449 h 604551"/>
              <a:gd name="connsiteX181" fmla="*/ 279714 w 590488"/>
              <a:gd name="connsiteY181" fmla="*/ 130875 h 604551"/>
              <a:gd name="connsiteX182" fmla="*/ 171049 w 590488"/>
              <a:gd name="connsiteY182" fmla="*/ 56993 h 604551"/>
              <a:gd name="connsiteX183" fmla="*/ 146271 w 590488"/>
              <a:gd name="connsiteY183" fmla="*/ 67108 h 604551"/>
              <a:gd name="connsiteX184" fmla="*/ 145992 w 590488"/>
              <a:gd name="connsiteY184" fmla="*/ 116512 h 604551"/>
              <a:gd name="connsiteX185" fmla="*/ 195478 w 590488"/>
              <a:gd name="connsiteY185" fmla="*/ 116790 h 604551"/>
              <a:gd name="connsiteX186" fmla="*/ 195757 w 590488"/>
              <a:gd name="connsiteY186" fmla="*/ 67386 h 604551"/>
              <a:gd name="connsiteX187" fmla="*/ 171049 w 590488"/>
              <a:gd name="connsiteY187" fmla="*/ 56993 h 604551"/>
              <a:gd name="connsiteX188" fmla="*/ 164933 w 590488"/>
              <a:gd name="connsiteY188" fmla="*/ 0 h 604551"/>
              <a:gd name="connsiteX189" fmla="*/ 178023 w 590488"/>
              <a:gd name="connsiteY189" fmla="*/ 93 h 604551"/>
              <a:gd name="connsiteX190" fmla="*/ 185822 w 590488"/>
              <a:gd name="connsiteY190" fmla="*/ 8064 h 604551"/>
              <a:gd name="connsiteX191" fmla="*/ 185729 w 590488"/>
              <a:gd name="connsiteY191" fmla="*/ 20114 h 604551"/>
              <a:gd name="connsiteX192" fmla="*/ 212097 w 590488"/>
              <a:gd name="connsiteY192" fmla="*/ 31237 h 604551"/>
              <a:gd name="connsiteX193" fmla="*/ 220639 w 590488"/>
              <a:gd name="connsiteY193" fmla="*/ 22709 h 604551"/>
              <a:gd name="connsiteX194" fmla="*/ 231687 w 590488"/>
              <a:gd name="connsiteY194" fmla="*/ 22709 h 604551"/>
              <a:gd name="connsiteX195" fmla="*/ 240971 w 590488"/>
              <a:gd name="connsiteY195" fmla="*/ 32164 h 604551"/>
              <a:gd name="connsiteX196" fmla="*/ 240971 w 590488"/>
              <a:gd name="connsiteY196" fmla="*/ 43101 h 604551"/>
              <a:gd name="connsiteX197" fmla="*/ 232430 w 590488"/>
              <a:gd name="connsiteY197" fmla="*/ 51629 h 604551"/>
              <a:gd name="connsiteX198" fmla="*/ 243200 w 590488"/>
              <a:gd name="connsiteY198" fmla="*/ 78138 h 604551"/>
              <a:gd name="connsiteX199" fmla="*/ 255269 w 590488"/>
              <a:gd name="connsiteY199" fmla="*/ 78231 h 604551"/>
              <a:gd name="connsiteX200" fmla="*/ 263068 w 590488"/>
              <a:gd name="connsiteY200" fmla="*/ 86109 h 604551"/>
              <a:gd name="connsiteX201" fmla="*/ 262975 w 590488"/>
              <a:gd name="connsiteY201" fmla="*/ 99272 h 604551"/>
              <a:gd name="connsiteX202" fmla="*/ 255083 w 590488"/>
              <a:gd name="connsiteY202" fmla="*/ 107058 h 604551"/>
              <a:gd name="connsiteX203" fmla="*/ 242921 w 590488"/>
              <a:gd name="connsiteY203" fmla="*/ 106872 h 604551"/>
              <a:gd name="connsiteX204" fmla="*/ 231780 w 590488"/>
              <a:gd name="connsiteY204" fmla="*/ 133196 h 604551"/>
              <a:gd name="connsiteX205" fmla="*/ 240321 w 590488"/>
              <a:gd name="connsiteY205" fmla="*/ 141724 h 604551"/>
              <a:gd name="connsiteX206" fmla="*/ 240321 w 590488"/>
              <a:gd name="connsiteY206" fmla="*/ 152754 h 604551"/>
              <a:gd name="connsiteX207" fmla="*/ 230944 w 590488"/>
              <a:gd name="connsiteY207" fmla="*/ 162023 h 604551"/>
              <a:gd name="connsiteX208" fmla="*/ 219896 w 590488"/>
              <a:gd name="connsiteY208" fmla="*/ 162023 h 604551"/>
              <a:gd name="connsiteX209" fmla="*/ 211354 w 590488"/>
              <a:gd name="connsiteY209" fmla="*/ 153496 h 604551"/>
              <a:gd name="connsiteX210" fmla="*/ 184894 w 590488"/>
              <a:gd name="connsiteY210" fmla="*/ 164248 h 604551"/>
              <a:gd name="connsiteX211" fmla="*/ 184708 w 590488"/>
              <a:gd name="connsiteY211" fmla="*/ 176390 h 604551"/>
              <a:gd name="connsiteX212" fmla="*/ 176816 w 590488"/>
              <a:gd name="connsiteY212" fmla="*/ 184176 h 604551"/>
              <a:gd name="connsiteX213" fmla="*/ 163726 w 590488"/>
              <a:gd name="connsiteY213" fmla="*/ 183991 h 604551"/>
              <a:gd name="connsiteX214" fmla="*/ 155927 w 590488"/>
              <a:gd name="connsiteY214" fmla="*/ 176112 h 604551"/>
              <a:gd name="connsiteX215" fmla="*/ 156020 w 590488"/>
              <a:gd name="connsiteY215" fmla="*/ 163970 h 604551"/>
              <a:gd name="connsiteX216" fmla="*/ 129652 w 590488"/>
              <a:gd name="connsiteY216" fmla="*/ 152847 h 604551"/>
              <a:gd name="connsiteX217" fmla="*/ 121110 w 590488"/>
              <a:gd name="connsiteY217" fmla="*/ 161374 h 604551"/>
              <a:gd name="connsiteX218" fmla="*/ 110062 w 590488"/>
              <a:gd name="connsiteY218" fmla="*/ 161374 h 604551"/>
              <a:gd name="connsiteX219" fmla="*/ 100778 w 590488"/>
              <a:gd name="connsiteY219" fmla="*/ 152012 h 604551"/>
              <a:gd name="connsiteX220" fmla="*/ 100778 w 590488"/>
              <a:gd name="connsiteY220" fmla="*/ 140982 h 604551"/>
              <a:gd name="connsiteX221" fmla="*/ 109319 w 590488"/>
              <a:gd name="connsiteY221" fmla="*/ 132455 h 604551"/>
              <a:gd name="connsiteX222" fmla="*/ 98549 w 590488"/>
              <a:gd name="connsiteY222" fmla="*/ 106038 h 604551"/>
              <a:gd name="connsiteX223" fmla="*/ 86480 w 590488"/>
              <a:gd name="connsiteY223" fmla="*/ 105945 h 604551"/>
              <a:gd name="connsiteX224" fmla="*/ 78681 w 590488"/>
              <a:gd name="connsiteY224" fmla="*/ 97974 h 604551"/>
              <a:gd name="connsiteX225" fmla="*/ 78774 w 590488"/>
              <a:gd name="connsiteY225" fmla="*/ 84905 h 604551"/>
              <a:gd name="connsiteX226" fmla="*/ 86666 w 590488"/>
              <a:gd name="connsiteY226" fmla="*/ 77119 h 604551"/>
              <a:gd name="connsiteX227" fmla="*/ 98828 w 590488"/>
              <a:gd name="connsiteY227" fmla="*/ 77211 h 604551"/>
              <a:gd name="connsiteX228" fmla="*/ 109969 w 590488"/>
              <a:gd name="connsiteY228" fmla="*/ 50887 h 604551"/>
              <a:gd name="connsiteX229" fmla="*/ 101428 w 590488"/>
              <a:gd name="connsiteY229" fmla="*/ 42360 h 604551"/>
              <a:gd name="connsiteX230" fmla="*/ 101428 w 590488"/>
              <a:gd name="connsiteY230" fmla="*/ 31422 h 604551"/>
              <a:gd name="connsiteX231" fmla="*/ 110805 w 590488"/>
              <a:gd name="connsiteY231" fmla="*/ 22153 h 604551"/>
              <a:gd name="connsiteX232" fmla="*/ 121853 w 590488"/>
              <a:gd name="connsiteY232" fmla="*/ 22153 h 604551"/>
              <a:gd name="connsiteX233" fmla="*/ 130395 w 590488"/>
              <a:gd name="connsiteY233" fmla="*/ 30681 h 604551"/>
              <a:gd name="connsiteX234" fmla="*/ 156855 w 590488"/>
              <a:gd name="connsiteY234" fmla="*/ 19928 h 604551"/>
              <a:gd name="connsiteX235" fmla="*/ 157041 w 590488"/>
              <a:gd name="connsiteY235" fmla="*/ 7786 h 604551"/>
              <a:gd name="connsiteX236" fmla="*/ 164933 w 590488"/>
              <a:gd name="connsiteY236" fmla="*/ 0 h 60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590488" h="604551">
                <a:moveTo>
                  <a:pt x="58756" y="545434"/>
                </a:moveTo>
                <a:cubicBezTo>
                  <a:pt x="49379" y="545434"/>
                  <a:pt x="41673" y="552756"/>
                  <a:pt x="41673" y="561840"/>
                </a:cubicBezTo>
                <a:cubicBezTo>
                  <a:pt x="41673" y="570924"/>
                  <a:pt x="49379" y="578340"/>
                  <a:pt x="58756" y="578340"/>
                </a:cubicBezTo>
                <a:cubicBezTo>
                  <a:pt x="68134" y="578340"/>
                  <a:pt x="75840" y="570924"/>
                  <a:pt x="75840" y="561840"/>
                </a:cubicBezTo>
                <a:cubicBezTo>
                  <a:pt x="75840" y="552849"/>
                  <a:pt x="68134" y="545434"/>
                  <a:pt x="58756" y="545434"/>
                </a:cubicBezTo>
                <a:close/>
                <a:moveTo>
                  <a:pt x="192914" y="427234"/>
                </a:moveTo>
                <a:cubicBezTo>
                  <a:pt x="207776" y="428233"/>
                  <a:pt x="224483" y="431049"/>
                  <a:pt x="243237" y="436518"/>
                </a:cubicBezTo>
                <a:cubicBezTo>
                  <a:pt x="250850" y="438743"/>
                  <a:pt x="263477" y="440782"/>
                  <a:pt x="271462" y="440874"/>
                </a:cubicBezTo>
                <a:lnTo>
                  <a:pt x="387795" y="442358"/>
                </a:lnTo>
                <a:cubicBezTo>
                  <a:pt x="402186" y="440782"/>
                  <a:pt x="416113" y="451905"/>
                  <a:pt x="417784" y="466922"/>
                </a:cubicBezTo>
                <a:cubicBezTo>
                  <a:pt x="419362" y="482031"/>
                  <a:pt x="407850" y="495471"/>
                  <a:pt x="393459" y="497140"/>
                </a:cubicBezTo>
                <a:lnTo>
                  <a:pt x="262642" y="509561"/>
                </a:lnTo>
                <a:cubicBezTo>
                  <a:pt x="258464" y="509932"/>
                  <a:pt x="255307" y="513825"/>
                  <a:pt x="255957" y="517903"/>
                </a:cubicBezTo>
                <a:cubicBezTo>
                  <a:pt x="256607" y="521611"/>
                  <a:pt x="260042" y="524299"/>
                  <a:pt x="263849" y="524021"/>
                </a:cubicBezTo>
                <a:lnTo>
                  <a:pt x="268955" y="523836"/>
                </a:lnTo>
                <a:cubicBezTo>
                  <a:pt x="268955" y="523836"/>
                  <a:pt x="356878" y="522445"/>
                  <a:pt x="417227" y="509561"/>
                </a:cubicBezTo>
                <a:cubicBezTo>
                  <a:pt x="428275" y="507244"/>
                  <a:pt x="438210" y="503258"/>
                  <a:pt x="447494" y="497233"/>
                </a:cubicBezTo>
                <a:lnTo>
                  <a:pt x="452322" y="493988"/>
                </a:lnTo>
                <a:cubicBezTo>
                  <a:pt x="473119" y="479806"/>
                  <a:pt x="504686" y="461916"/>
                  <a:pt x="527433" y="450422"/>
                </a:cubicBezTo>
                <a:cubicBezTo>
                  <a:pt x="533746" y="447178"/>
                  <a:pt x="557143" y="434479"/>
                  <a:pt x="568377" y="435313"/>
                </a:cubicBezTo>
                <a:cubicBezTo>
                  <a:pt x="584346" y="436518"/>
                  <a:pt x="590845" y="448939"/>
                  <a:pt x="590474" y="460062"/>
                </a:cubicBezTo>
                <a:cubicBezTo>
                  <a:pt x="590102" y="469332"/>
                  <a:pt x="584253" y="477581"/>
                  <a:pt x="576083" y="482309"/>
                </a:cubicBezTo>
                <a:lnTo>
                  <a:pt x="409428" y="579545"/>
                </a:lnTo>
                <a:lnTo>
                  <a:pt x="403115" y="582882"/>
                </a:lnTo>
                <a:cubicBezTo>
                  <a:pt x="381482" y="594283"/>
                  <a:pt x="358457" y="597250"/>
                  <a:pt x="333946" y="594654"/>
                </a:cubicBezTo>
                <a:lnTo>
                  <a:pt x="113627" y="585107"/>
                </a:lnTo>
                <a:cubicBezTo>
                  <a:pt x="109728" y="593913"/>
                  <a:pt x="101186" y="600401"/>
                  <a:pt x="90602" y="601143"/>
                </a:cubicBezTo>
                <a:lnTo>
                  <a:pt x="40466" y="604480"/>
                </a:lnTo>
                <a:cubicBezTo>
                  <a:pt x="23754" y="605592"/>
                  <a:pt x="9271" y="593542"/>
                  <a:pt x="8156" y="577413"/>
                </a:cubicBezTo>
                <a:lnTo>
                  <a:pt x="79" y="466180"/>
                </a:lnTo>
                <a:cubicBezTo>
                  <a:pt x="-1128" y="450144"/>
                  <a:pt x="11499" y="436147"/>
                  <a:pt x="28211" y="435035"/>
                </a:cubicBezTo>
                <a:lnTo>
                  <a:pt x="78346" y="431698"/>
                </a:lnTo>
                <a:cubicBezTo>
                  <a:pt x="88931" y="430956"/>
                  <a:pt x="98494" y="436425"/>
                  <a:pt x="103414" y="444675"/>
                </a:cubicBezTo>
                <a:cubicBezTo>
                  <a:pt x="120335" y="437584"/>
                  <a:pt x="148327" y="424236"/>
                  <a:pt x="192914" y="427234"/>
                </a:cubicBezTo>
                <a:close/>
                <a:moveTo>
                  <a:pt x="526856" y="416291"/>
                </a:moveTo>
                <a:cubicBezTo>
                  <a:pt x="531406" y="416615"/>
                  <a:pt x="535862" y="418121"/>
                  <a:pt x="540179" y="420948"/>
                </a:cubicBezTo>
                <a:cubicBezTo>
                  <a:pt x="533494" y="423451"/>
                  <a:pt x="527181" y="426416"/>
                  <a:pt x="521239" y="429382"/>
                </a:cubicBezTo>
                <a:cubicBezTo>
                  <a:pt x="501464" y="439299"/>
                  <a:pt x="466648" y="458206"/>
                  <a:pt x="449751" y="470069"/>
                </a:cubicBezTo>
                <a:cubicBezTo>
                  <a:pt x="447987" y="471274"/>
                  <a:pt x="446223" y="472478"/>
                  <a:pt x="444644" y="473776"/>
                </a:cubicBezTo>
                <a:cubicBezTo>
                  <a:pt x="444737" y="470810"/>
                  <a:pt x="444923" y="467566"/>
                  <a:pt x="444552" y="464508"/>
                </a:cubicBezTo>
                <a:cubicBezTo>
                  <a:pt x="443995" y="460523"/>
                  <a:pt x="443159" y="456723"/>
                  <a:pt x="441952" y="453108"/>
                </a:cubicBezTo>
                <a:cubicBezTo>
                  <a:pt x="441952" y="452830"/>
                  <a:pt x="442045" y="452645"/>
                  <a:pt x="442138" y="452367"/>
                </a:cubicBezTo>
                <a:cubicBezTo>
                  <a:pt x="459778" y="442728"/>
                  <a:pt x="494315" y="426138"/>
                  <a:pt x="512976" y="418724"/>
                </a:cubicBezTo>
                <a:cubicBezTo>
                  <a:pt x="517665" y="416824"/>
                  <a:pt x="522307" y="415967"/>
                  <a:pt x="526856" y="416291"/>
                </a:cubicBezTo>
                <a:close/>
                <a:moveTo>
                  <a:pt x="481633" y="403249"/>
                </a:moveTo>
                <a:cubicBezTo>
                  <a:pt x="486132" y="403562"/>
                  <a:pt x="490538" y="405045"/>
                  <a:pt x="494805" y="407871"/>
                </a:cubicBezTo>
                <a:cubicBezTo>
                  <a:pt x="481262" y="413896"/>
                  <a:pt x="455103" y="423071"/>
                  <a:pt x="442765" y="429836"/>
                </a:cubicBezTo>
                <a:lnTo>
                  <a:pt x="434324" y="434470"/>
                </a:lnTo>
                <a:cubicBezTo>
                  <a:pt x="433582" y="434841"/>
                  <a:pt x="432840" y="435397"/>
                  <a:pt x="432098" y="435953"/>
                </a:cubicBezTo>
                <a:cubicBezTo>
                  <a:pt x="428294" y="431504"/>
                  <a:pt x="423934" y="427797"/>
                  <a:pt x="419018" y="424646"/>
                </a:cubicBezTo>
                <a:cubicBezTo>
                  <a:pt x="430521" y="418622"/>
                  <a:pt x="456401" y="410188"/>
                  <a:pt x="467904" y="405647"/>
                </a:cubicBezTo>
                <a:cubicBezTo>
                  <a:pt x="472542" y="403794"/>
                  <a:pt x="477134" y="402936"/>
                  <a:pt x="481633" y="403249"/>
                </a:cubicBezTo>
                <a:close/>
                <a:moveTo>
                  <a:pt x="280736" y="283369"/>
                </a:moveTo>
                <a:lnTo>
                  <a:pt x="255849" y="284481"/>
                </a:lnTo>
                <a:cubicBezTo>
                  <a:pt x="260678" y="306730"/>
                  <a:pt x="274978" y="326753"/>
                  <a:pt x="296893" y="338156"/>
                </a:cubicBezTo>
                <a:cubicBezTo>
                  <a:pt x="318622" y="349372"/>
                  <a:pt x="343137" y="349651"/>
                  <a:pt x="363938" y="340844"/>
                </a:cubicBezTo>
                <a:lnTo>
                  <a:pt x="350380" y="319615"/>
                </a:lnTo>
                <a:cubicBezTo>
                  <a:pt x="336823" y="323787"/>
                  <a:pt x="321687" y="322953"/>
                  <a:pt x="308222" y="315907"/>
                </a:cubicBezTo>
                <a:cubicBezTo>
                  <a:pt x="294572" y="308862"/>
                  <a:pt x="285007" y="296996"/>
                  <a:pt x="280736" y="283369"/>
                </a:cubicBezTo>
                <a:close/>
                <a:moveTo>
                  <a:pt x="325819" y="240946"/>
                </a:moveTo>
                <a:cubicBezTo>
                  <a:pt x="319296" y="242997"/>
                  <a:pt x="313562" y="247540"/>
                  <a:pt x="310172" y="254075"/>
                </a:cubicBezTo>
                <a:cubicBezTo>
                  <a:pt x="303393" y="267239"/>
                  <a:pt x="308408" y="283276"/>
                  <a:pt x="321594" y="290043"/>
                </a:cubicBezTo>
                <a:cubicBezTo>
                  <a:pt x="334687" y="296903"/>
                  <a:pt x="350752" y="291805"/>
                  <a:pt x="357623" y="278734"/>
                </a:cubicBezTo>
                <a:cubicBezTo>
                  <a:pt x="364402" y="265756"/>
                  <a:pt x="359295" y="249625"/>
                  <a:pt x="346202" y="242766"/>
                </a:cubicBezTo>
                <a:cubicBezTo>
                  <a:pt x="339655" y="239336"/>
                  <a:pt x="332342" y="238895"/>
                  <a:pt x="325819" y="240946"/>
                </a:cubicBezTo>
                <a:close/>
                <a:moveTo>
                  <a:pt x="122135" y="226094"/>
                </a:moveTo>
                <a:cubicBezTo>
                  <a:pt x="109135" y="222572"/>
                  <a:pt x="95764" y="230358"/>
                  <a:pt x="92236" y="243333"/>
                </a:cubicBezTo>
                <a:cubicBezTo>
                  <a:pt x="88800" y="256309"/>
                  <a:pt x="96507" y="269656"/>
                  <a:pt x="109600" y="273178"/>
                </a:cubicBezTo>
                <a:cubicBezTo>
                  <a:pt x="122599" y="276607"/>
                  <a:pt x="135970" y="268822"/>
                  <a:pt x="139406" y="255846"/>
                </a:cubicBezTo>
                <a:cubicBezTo>
                  <a:pt x="142934" y="242870"/>
                  <a:pt x="135135" y="229523"/>
                  <a:pt x="122135" y="226094"/>
                </a:cubicBezTo>
                <a:close/>
                <a:moveTo>
                  <a:pt x="382138" y="205407"/>
                </a:moveTo>
                <a:lnTo>
                  <a:pt x="371738" y="225523"/>
                </a:lnTo>
                <a:cubicBezTo>
                  <a:pt x="389753" y="242117"/>
                  <a:pt x="395232" y="269464"/>
                  <a:pt x="383438" y="292176"/>
                </a:cubicBezTo>
                <a:cubicBezTo>
                  <a:pt x="381117" y="296625"/>
                  <a:pt x="378424" y="300611"/>
                  <a:pt x="375174" y="304041"/>
                </a:cubicBezTo>
                <a:lnTo>
                  <a:pt x="388546" y="324899"/>
                </a:lnTo>
                <a:cubicBezTo>
                  <a:pt x="394582" y="318966"/>
                  <a:pt x="399782" y="312199"/>
                  <a:pt x="403868" y="304319"/>
                </a:cubicBezTo>
                <a:cubicBezTo>
                  <a:pt x="421697" y="269834"/>
                  <a:pt x="411854" y="228304"/>
                  <a:pt x="382138" y="205407"/>
                </a:cubicBezTo>
                <a:close/>
                <a:moveTo>
                  <a:pt x="328853" y="188854"/>
                </a:moveTo>
                <a:cubicBezTo>
                  <a:pt x="301861" y="190383"/>
                  <a:pt x="276371" y="205731"/>
                  <a:pt x="262999" y="231456"/>
                </a:cubicBezTo>
                <a:cubicBezTo>
                  <a:pt x="259006" y="239150"/>
                  <a:pt x="256406" y="247215"/>
                  <a:pt x="255199" y="255095"/>
                </a:cubicBezTo>
                <a:lnTo>
                  <a:pt x="279435" y="254075"/>
                </a:lnTo>
                <a:cubicBezTo>
                  <a:pt x="280457" y="249625"/>
                  <a:pt x="282036" y="245176"/>
                  <a:pt x="284264" y="240912"/>
                </a:cubicBezTo>
                <a:cubicBezTo>
                  <a:pt x="296057" y="218107"/>
                  <a:pt x="321594" y="206890"/>
                  <a:pt x="345552" y="212081"/>
                </a:cubicBezTo>
                <a:lnTo>
                  <a:pt x="355952" y="192058"/>
                </a:lnTo>
                <a:cubicBezTo>
                  <a:pt x="347014" y="189369"/>
                  <a:pt x="337850" y="188344"/>
                  <a:pt x="328853" y="188854"/>
                </a:cubicBezTo>
                <a:close/>
                <a:moveTo>
                  <a:pt x="127799" y="186611"/>
                </a:moveTo>
                <a:lnTo>
                  <a:pt x="136620" y="189020"/>
                </a:lnTo>
                <a:cubicBezTo>
                  <a:pt x="139406" y="189762"/>
                  <a:pt x="141170" y="192820"/>
                  <a:pt x="140427" y="195694"/>
                </a:cubicBezTo>
                <a:lnTo>
                  <a:pt x="138292" y="203850"/>
                </a:lnTo>
                <a:cubicBezTo>
                  <a:pt x="144513" y="206816"/>
                  <a:pt x="149806" y="210987"/>
                  <a:pt x="154170" y="215899"/>
                </a:cubicBezTo>
                <a:lnTo>
                  <a:pt x="161505" y="211728"/>
                </a:lnTo>
                <a:cubicBezTo>
                  <a:pt x="164105" y="210245"/>
                  <a:pt x="167448" y="211079"/>
                  <a:pt x="168934" y="213674"/>
                </a:cubicBezTo>
                <a:lnTo>
                  <a:pt x="173483" y="221645"/>
                </a:lnTo>
                <a:cubicBezTo>
                  <a:pt x="174969" y="224240"/>
                  <a:pt x="174133" y="227577"/>
                  <a:pt x="171534" y="229060"/>
                </a:cubicBezTo>
                <a:lnTo>
                  <a:pt x="164198" y="233231"/>
                </a:lnTo>
                <a:cubicBezTo>
                  <a:pt x="166334" y="239441"/>
                  <a:pt x="167262" y="246114"/>
                  <a:pt x="166798" y="252880"/>
                </a:cubicBezTo>
                <a:lnTo>
                  <a:pt x="174969" y="255012"/>
                </a:lnTo>
                <a:cubicBezTo>
                  <a:pt x="177848" y="255753"/>
                  <a:pt x="179519" y="258812"/>
                  <a:pt x="178776" y="261685"/>
                </a:cubicBezTo>
                <a:lnTo>
                  <a:pt x="176455" y="270397"/>
                </a:lnTo>
                <a:cubicBezTo>
                  <a:pt x="175712" y="273270"/>
                  <a:pt x="172648" y="275031"/>
                  <a:pt x="169769" y="274290"/>
                </a:cubicBezTo>
                <a:lnTo>
                  <a:pt x="161598" y="272158"/>
                </a:lnTo>
                <a:cubicBezTo>
                  <a:pt x="158627" y="278368"/>
                  <a:pt x="154448" y="283651"/>
                  <a:pt x="149434" y="288007"/>
                </a:cubicBezTo>
                <a:lnTo>
                  <a:pt x="153705" y="295237"/>
                </a:lnTo>
                <a:cubicBezTo>
                  <a:pt x="155191" y="297832"/>
                  <a:pt x="154263" y="301168"/>
                  <a:pt x="151663" y="302651"/>
                </a:cubicBezTo>
                <a:lnTo>
                  <a:pt x="143770" y="307286"/>
                </a:lnTo>
                <a:cubicBezTo>
                  <a:pt x="141170" y="308768"/>
                  <a:pt x="137827" y="307842"/>
                  <a:pt x="136342" y="305246"/>
                </a:cubicBezTo>
                <a:lnTo>
                  <a:pt x="132163" y="298017"/>
                </a:lnTo>
                <a:cubicBezTo>
                  <a:pt x="125942" y="300056"/>
                  <a:pt x="119256" y="301076"/>
                  <a:pt x="112478" y="300612"/>
                </a:cubicBezTo>
                <a:lnTo>
                  <a:pt x="110342" y="308768"/>
                </a:lnTo>
                <a:cubicBezTo>
                  <a:pt x="109600" y="311549"/>
                  <a:pt x="106535" y="313310"/>
                  <a:pt x="103657" y="312569"/>
                </a:cubicBezTo>
                <a:lnTo>
                  <a:pt x="94836" y="310251"/>
                </a:lnTo>
                <a:cubicBezTo>
                  <a:pt x="92050" y="309510"/>
                  <a:pt x="90286" y="306359"/>
                  <a:pt x="91029" y="303578"/>
                </a:cubicBezTo>
                <a:lnTo>
                  <a:pt x="93164" y="295422"/>
                </a:lnTo>
                <a:cubicBezTo>
                  <a:pt x="86943" y="292456"/>
                  <a:pt x="81650" y="288193"/>
                  <a:pt x="77286" y="283280"/>
                </a:cubicBezTo>
                <a:lnTo>
                  <a:pt x="69951" y="287451"/>
                </a:lnTo>
                <a:cubicBezTo>
                  <a:pt x="67351" y="288934"/>
                  <a:pt x="64008" y="288100"/>
                  <a:pt x="62522" y="285505"/>
                </a:cubicBezTo>
                <a:lnTo>
                  <a:pt x="57973" y="277627"/>
                </a:lnTo>
                <a:cubicBezTo>
                  <a:pt x="56487" y="275031"/>
                  <a:pt x="57323" y="271695"/>
                  <a:pt x="59922" y="270212"/>
                </a:cubicBezTo>
                <a:lnTo>
                  <a:pt x="67258" y="265948"/>
                </a:lnTo>
                <a:cubicBezTo>
                  <a:pt x="65122" y="259831"/>
                  <a:pt x="64194" y="253158"/>
                  <a:pt x="64658" y="246299"/>
                </a:cubicBezTo>
                <a:lnTo>
                  <a:pt x="56487" y="244260"/>
                </a:lnTo>
                <a:cubicBezTo>
                  <a:pt x="53608" y="243519"/>
                  <a:pt x="51937" y="240367"/>
                  <a:pt x="52680" y="237587"/>
                </a:cubicBezTo>
                <a:lnTo>
                  <a:pt x="55001" y="228782"/>
                </a:lnTo>
                <a:cubicBezTo>
                  <a:pt x="55744" y="225909"/>
                  <a:pt x="58808" y="224240"/>
                  <a:pt x="61687" y="224982"/>
                </a:cubicBezTo>
                <a:lnTo>
                  <a:pt x="69858" y="227021"/>
                </a:lnTo>
                <a:cubicBezTo>
                  <a:pt x="72829" y="220904"/>
                  <a:pt x="77008" y="215528"/>
                  <a:pt x="82022" y="211265"/>
                </a:cubicBezTo>
                <a:lnTo>
                  <a:pt x="77751" y="203943"/>
                </a:lnTo>
                <a:cubicBezTo>
                  <a:pt x="76265" y="201347"/>
                  <a:pt x="77193" y="198011"/>
                  <a:pt x="79793" y="196528"/>
                </a:cubicBezTo>
                <a:lnTo>
                  <a:pt x="87686" y="191986"/>
                </a:lnTo>
                <a:cubicBezTo>
                  <a:pt x="90286" y="190503"/>
                  <a:pt x="93629" y="191337"/>
                  <a:pt x="95114" y="193933"/>
                </a:cubicBezTo>
                <a:lnTo>
                  <a:pt x="99293" y="201255"/>
                </a:lnTo>
                <a:cubicBezTo>
                  <a:pt x="105514" y="199123"/>
                  <a:pt x="112200" y="198103"/>
                  <a:pt x="118978" y="198660"/>
                </a:cubicBezTo>
                <a:lnTo>
                  <a:pt x="121114" y="190503"/>
                </a:lnTo>
                <a:cubicBezTo>
                  <a:pt x="121856" y="187630"/>
                  <a:pt x="124921" y="185869"/>
                  <a:pt x="127799" y="186611"/>
                </a:cubicBezTo>
                <a:close/>
                <a:moveTo>
                  <a:pt x="298007" y="125034"/>
                </a:moveTo>
                <a:cubicBezTo>
                  <a:pt x="304600" y="122995"/>
                  <a:pt x="311565" y="126518"/>
                  <a:pt x="313608" y="133099"/>
                </a:cubicBezTo>
                <a:lnTo>
                  <a:pt x="319179" y="150527"/>
                </a:lnTo>
                <a:cubicBezTo>
                  <a:pt x="335058" y="148581"/>
                  <a:pt x="351495" y="149786"/>
                  <a:pt x="367374" y="154606"/>
                </a:cubicBezTo>
                <a:lnTo>
                  <a:pt x="375824" y="138569"/>
                </a:lnTo>
                <a:cubicBezTo>
                  <a:pt x="378888" y="132451"/>
                  <a:pt x="386410" y="130133"/>
                  <a:pt x="392539" y="133192"/>
                </a:cubicBezTo>
                <a:lnTo>
                  <a:pt x="409625" y="141999"/>
                </a:lnTo>
                <a:cubicBezTo>
                  <a:pt x="415661" y="145058"/>
                  <a:pt x="417982" y="152660"/>
                  <a:pt x="414825" y="158407"/>
                </a:cubicBezTo>
                <a:lnTo>
                  <a:pt x="406375" y="174537"/>
                </a:lnTo>
                <a:cubicBezTo>
                  <a:pt x="419375" y="184734"/>
                  <a:pt x="429868" y="197342"/>
                  <a:pt x="437483" y="211432"/>
                </a:cubicBezTo>
                <a:lnTo>
                  <a:pt x="454940" y="205870"/>
                </a:lnTo>
                <a:cubicBezTo>
                  <a:pt x="461441" y="203831"/>
                  <a:pt x="468405" y="207354"/>
                  <a:pt x="470541" y="213935"/>
                </a:cubicBezTo>
                <a:lnTo>
                  <a:pt x="476298" y="232198"/>
                </a:lnTo>
                <a:cubicBezTo>
                  <a:pt x="478434" y="238779"/>
                  <a:pt x="474812" y="245732"/>
                  <a:pt x="468312" y="247771"/>
                </a:cubicBezTo>
                <a:lnTo>
                  <a:pt x="450855" y="253334"/>
                </a:lnTo>
                <a:cubicBezTo>
                  <a:pt x="452712" y="269186"/>
                  <a:pt x="451412" y="285501"/>
                  <a:pt x="446583" y="301353"/>
                </a:cubicBezTo>
                <a:lnTo>
                  <a:pt x="463112" y="309882"/>
                </a:lnTo>
                <a:cubicBezTo>
                  <a:pt x="469148" y="312941"/>
                  <a:pt x="471470" y="320450"/>
                  <a:pt x="468405" y="326568"/>
                </a:cubicBezTo>
                <a:lnTo>
                  <a:pt x="459583" y="343625"/>
                </a:lnTo>
                <a:cubicBezTo>
                  <a:pt x="456519" y="349651"/>
                  <a:pt x="448997" y="351968"/>
                  <a:pt x="442869" y="348909"/>
                </a:cubicBezTo>
                <a:lnTo>
                  <a:pt x="426340" y="340380"/>
                </a:lnTo>
                <a:cubicBezTo>
                  <a:pt x="416125" y="353359"/>
                  <a:pt x="403496" y="363649"/>
                  <a:pt x="389567" y="371157"/>
                </a:cubicBezTo>
                <a:lnTo>
                  <a:pt x="395232" y="389049"/>
                </a:lnTo>
                <a:cubicBezTo>
                  <a:pt x="397367" y="395631"/>
                  <a:pt x="393746" y="402583"/>
                  <a:pt x="387153" y="404623"/>
                </a:cubicBezTo>
                <a:lnTo>
                  <a:pt x="368859" y="410463"/>
                </a:lnTo>
                <a:cubicBezTo>
                  <a:pt x="362266" y="412595"/>
                  <a:pt x="355395" y="408980"/>
                  <a:pt x="353259" y="402398"/>
                </a:cubicBezTo>
                <a:lnTo>
                  <a:pt x="347595" y="384414"/>
                </a:lnTo>
                <a:cubicBezTo>
                  <a:pt x="331808" y="386268"/>
                  <a:pt x="315651" y="384970"/>
                  <a:pt x="299865" y="380335"/>
                </a:cubicBezTo>
                <a:lnTo>
                  <a:pt x="291136" y="397114"/>
                </a:lnTo>
                <a:cubicBezTo>
                  <a:pt x="287979" y="403139"/>
                  <a:pt x="280457" y="405550"/>
                  <a:pt x="274421" y="402398"/>
                </a:cubicBezTo>
                <a:lnTo>
                  <a:pt x="257335" y="393684"/>
                </a:lnTo>
                <a:cubicBezTo>
                  <a:pt x="251206" y="390532"/>
                  <a:pt x="248885" y="383023"/>
                  <a:pt x="251949" y="376998"/>
                </a:cubicBezTo>
                <a:lnTo>
                  <a:pt x="260771" y="360126"/>
                </a:lnTo>
                <a:cubicBezTo>
                  <a:pt x="247863" y="350021"/>
                  <a:pt x="237463" y="337507"/>
                  <a:pt x="229941" y="323694"/>
                </a:cubicBezTo>
                <a:lnTo>
                  <a:pt x="211834" y="329349"/>
                </a:lnTo>
                <a:cubicBezTo>
                  <a:pt x="205333" y="331481"/>
                  <a:pt x="198369" y="327866"/>
                  <a:pt x="196233" y="321377"/>
                </a:cubicBezTo>
                <a:lnTo>
                  <a:pt x="190476" y="303022"/>
                </a:lnTo>
                <a:cubicBezTo>
                  <a:pt x="188340" y="296533"/>
                  <a:pt x="191962" y="289580"/>
                  <a:pt x="198462" y="287448"/>
                </a:cubicBezTo>
                <a:lnTo>
                  <a:pt x="216477" y="281793"/>
                </a:lnTo>
                <a:cubicBezTo>
                  <a:pt x="214434" y="266126"/>
                  <a:pt x="215734" y="249811"/>
                  <a:pt x="220377" y="234052"/>
                </a:cubicBezTo>
                <a:lnTo>
                  <a:pt x="203848" y="225523"/>
                </a:lnTo>
                <a:cubicBezTo>
                  <a:pt x="197719" y="222464"/>
                  <a:pt x="195397" y="214955"/>
                  <a:pt x="198462" y="208837"/>
                </a:cubicBezTo>
                <a:lnTo>
                  <a:pt x="207283" y="191780"/>
                </a:lnTo>
                <a:cubicBezTo>
                  <a:pt x="210348" y="185754"/>
                  <a:pt x="217962" y="183437"/>
                  <a:pt x="223998" y="186496"/>
                </a:cubicBezTo>
                <a:lnTo>
                  <a:pt x="240434" y="195024"/>
                </a:lnTo>
                <a:cubicBezTo>
                  <a:pt x="250649" y="181953"/>
                  <a:pt x="263278" y="171385"/>
                  <a:pt x="277207" y="163876"/>
                </a:cubicBezTo>
                <a:lnTo>
                  <a:pt x="271635" y="146449"/>
                </a:lnTo>
                <a:cubicBezTo>
                  <a:pt x="269592" y="139867"/>
                  <a:pt x="273121" y="133007"/>
                  <a:pt x="279714" y="130875"/>
                </a:cubicBezTo>
                <a:close/>
                <a:moveTo>
                  <a:pt x="171049" y="56993"/>
                </a:moveTo>
                <a:cubicBezTo>
                  <a:pt x="162101" y="56935"/>
                  <a:pt x="153142" y="60295"/>
                  <a:pt x="146271" y="67108"/>
                </a:cubicBezTo>
                <a:cubicBezTo>
                  <a:pt x="132530" y="80733"/>
                  <a:pt x="132344" y="102794"/>
                  <a:pt x="145992" y="116512"/>
                </a:cubicBezTo>
                <a:cubicBezTo>
                  <a:pt x="159640" y="130230"/>
                  <a:pt x="181737" y="130416"/>
                  <a:pt x="195478" y="116790"/>
                </a:cubicBezTo>
                <a:cubicBezTo>
                  <a:pt x="209219" y="103165"/>
                  <a:pt x="209405" y="81104"/>
                  <a:pt x="195757" y="67386"/>
                </a:cubicBezTo>
                <a:cubicBezTo>
                  <a:pt x="188933" y="60527"/>
                  <a:pt x="179997" y="57051"/>
                  <a:pt x="171049" y="56993"/>
                </a:cubicBezTo>
                <a:close/>
                <a:moveTo>
                  <a:pt x="164933" y="0"/>
                </a:moveTo>
                <a:lnTo>
                  <a:pt x="178023" y="93"/>
                </a:lnTo>
                <a:cubicBezTo>
                  <a:pt x="182387" y="278"/>
                  <a:pt x="185822" y="3708"/>
                  <a:pt x="185822" y="8064"/>
                </a:cubicBezTo>
                <a:lnTo>
                  <a:pt x="185729" y="20114"/>
                </a:lnTo>
                <a:cubicBezTo>
                  <a:pt x="195014" y="22153"/>
                  <a:pt x="203927" y="25861"/>
                  <a:pt x="212097" y="31237"/>
                </a:cubicBezTo>
                <a:lnTo>
                  <a:pt x="220639" y="22709"/>
                </a:lnTo>
                <a:cubicBezTo>
                  <a:pt x="223610" y="19650"/>
                  <a:pt x="228530" y="19650"/>
                  <a:pt x="231687" y="22709"/>
                </a:cubicBezTo>
                <a:lnTo>
                  <a:pt x="240971" y="32164"/>
                </a:lnTo>
                <a:cubicBezTo>
                  <a:pt x="244035" y="35130"/>
                  <a:pt x="244035" y="40042"/>
                  <a:pt x="240971" y="43101"/>
                </a:cubicBezTo>
                <a:lnTo>
                  <a:pt x="232430" y="51629"/>
                </a:lnTo>
                <a:cubicBezTo>
                  <a:pt x="237722" y="59785"/>
                  <a:pt x="241343" y="68869"/>
                  <a:pt x="243200" y="78138"/>
                </a:cubicBezTo>
                <a:lnTo>
                  <a:pt x="255269" y="78231"/>
                </a:lnTo>
                <a:cubicBezTo>
                  <a:pt x="259633" y="78323"/>
                  <a:pt x="263068" y="81846"/>
                  <a:pt x="263068" y="86109"/>
                </a:cubicBezTo>
                <a:lnTo>
                  <a:pt x="262975" y="99272"/>
                </a:lnTo>
                <a:cubicBezTo>
                  <a:pt x="262882" y="103535"/>
                  <a:pt x="259354" y="107058"/>
                  <a:pt x="255083" y="107058"/>
                </a:cubicBezTo>
                <a:lnTo>
                  <a:pt x="242921" y="106872"/>
                </a:lnTo>
                <a:cubicBezTo>
                  <a:pt x="240971" y="116141"/>
                  <a:pt x="237258" y="125040"/>
                  <a:pt x="231780" y="133196"/>
                </a:cubicBezTo>
                <a:lnTo>
                  <a:pt x="240321" y="141724"/>
                </a:lnTo>
                <a:cubicBezTo>
                  <a:pt x="243385" y="144690"/>
                  <a:pt x="243385" y="149695"/>
                  <a:pt x="240321" y="152754"/>
                </a:cubicBezTo>
                <a:lnTo>
                  <a:pt x="230944" y="162023"/>
                </a:lnTo>
                <a:cubicBezTo>
                  <a:pt x="227973" y="165082"/>
                  <a:pt x="222960" y="165082"/>
                  <a:pt x="219896" y="162023"/>
                </a:cubicBezTo>
                <a:lnTo>
                  <a:pt x="211354" y="153496"/>
                </a:lnTo>
                <a:cubicBezTo>
                  <a:pt x="203184" y="158779"/>
                  <a:pt x="194178" y="162394"/>
                  <a:pt x="184894" y="164248"/>
                </a:cubicBezTo>
                <a:lnTo>
                  <a:pt x="184708" y="176390"/>
                </a:lnTo>
                <a:cubicBezTo>
                  <a:pt x="184615" y="180654"/>
                  <a:pt x="181180" y="184176"/>
                  <a:pt x="176816" y="184176"/>
                </a:cubicBezTo>
                <a:lnTo>
                  <a:pt x="163726" y="183991"/>
                </a:lnTo>
                <a:cubicBezTo>
                  <a:pt x="159362" y="183898"/>
                  <a:pt x="155927" y="180468"/>
                  <a:pt x="155927" y="176112"/>
                </a:cubicBezTo>
                <a:lnTo>
                  <a:pt x="156020" y="163970"/>
                </a:lnTo>
                <a:cubicBezTo>
                  <a:pt x="146735" y="162023"/>
                  <a:pt x="137822" y="158315"/>
                  <a:pt x="129652" y="152847"/>
                </a:cubicBezTo>
                <a:lnTo>
                  <a:pt x="121110" y="161374"/>
                </a:lnTo>
                <a:cubicBezTo>
                  <a:pt x="118139" y="164526"/>
                  <a:pt x="113219" y="164526"/>
                  <a:pt x="110062" y="161374"/>
                </a:cubicBezTo>
                <a:lnTo>
                  <a:pt x="100778" y="152012"/>
                </a:lnTo>
                <a:cubicBezTo>
                  <a:pt x="97714" y="149046"/>
                  <a:pt x="97714" y="144134"/>
                  <a:pt x="100778" y="140982"/>
                </a:cubicBezTo>
                <a:lnTo>
                  <a:pt x="109319" y="132455"/>
                </a:lnTo>
                <a:cubicBezTo>
                  <a:pt x="104027" y="124298"/>
                  <a:pt x="100406" y="115307"/>
                  <a:pt x="98549" y="106038"/>
                </a:cubicBezTo>
                <a:lnTo>
                  <a:pt x="86480" y="105945"/>
                </a:lnTo>
                <a:cubicBezTo>
                  <a:pt x="82116" y="105760"/>
                  <a:pt x="78681" y="102330"/>
                  <a:pt x="78681" y="97974"/>
                </a:cubicBezTo>
                <a:lnTo>
                  <a:pt x="78774" y="84905"/>
                </a:lnTo>
                <a:cubicBezTo>
                  <a:pt x="78867" y="80548"/>
                  <a:pt x="82395" y="77119"/>
                  <a:pt x="86666" y="77119"/>
                </a:cubicBezTo>
                <a:lnTo>
                  <a:pt x="98828" y="77211"/>
                </a:lnTo>
                <a:cubicBezTo>
                  <a:pt x="100778" y="67942"/>
                  <a:pt x="104491" y="59044"/>
                  <a:pt x="109969" y="50887"/>
                </a:cubicBezTo>
                <a:lnTo>
                  <a:pt x="101428" y="42360"/>
                </a:lnTo>
                <a:cubicBezTo>
                  <a:pt x="98364" y="39393"/>
                  <a:pt x="98364" y="34481"/>
                  <a:pt x="101428" y="31422"/>
                </a:cubicBezTo>
                <a:lnTo>
                  <a:pt x="110805" y="22153"/>
                </a:lnTo>
                <a:cubicBezTo>
                  <a:pt x="113776" y="19002"/>
                  <a:pt x="118789" y="19002"/>
                  <a:pt x="121853" y="22153"/>
                </a:cubicBezTo>
                <a:lnTo>
                  <a:pt x="130395" y="30681"/>
                </a:lnTo>
                <a:cubicBezTo>
                  <a:pt x="138565" y="25305"/>
                  <a:pt x="147571" y="21782"/>
                  <a:pt x="156855" y="19928"/>
                </a:cubicBezTo>
                <a:lnTo>
                  <a:pt x="157041" y="7786"/>
                </a:lnTo>
                <a:cubicBezTo>
                  <a:pt x="157134" y="3430"/>
                  <a:pt x="160569" y="0"/>
                  <a:pt x="164933" y="0"/>
                </a:cubicBezTo>
                <a:close/>
              </a:path>
            </a:pathLst>
          </a:custGeom>
          <a:solidFill>
            <a:srgbClr val="337EDB"/>
          </a:solidFill>
          <a:ln w="952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Light"/>
              <a:ea typeface="思源黑体 Light"/>
              <a:cs typeface="+mn-cs"/>
            </a:endParaRPr>
          </a:p>
        </p:txBody>
      </p:sp>
      <p:sp>
        <p:nvSpPr>
          <p:cNvPr id="21" name="Hộp Văn bản 4">
            <a:extLst>
              <a:ext uri="{FF2B5EF4-FFF2-40B4-BE49-F238E27FC236}">
                <a16:creationId xmlns:a16="http://schemas.microsoft.com/office/drawing/2014/main" xmlns="" id="{41E92082-ED9A-4825-B43F-6B4916A00774}"/>
              </a:ext>
            </a:extLst>
          </p:cNvPr>
          <p:cNvSpPr txBox="1"/>
          <p:nvPr/>
        </p:nvSpPr>
        <p:spPr>
          <a:xfrm>
            <a:off x="6800850" y="2281508"/>
            <a:ext cx="52673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lnSpc>
                <a:spcPct val="150000"/>
              </a:lnSpc>
              <a:buFont typeface="Symbol" panose="05050102010706020507" pitchFamily="18" charset="2"/>
              <a:buChar char=""/>
              <a:defRPr sz="18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defRPr>
            </a:lvl1pPr>
          </a:lstStyle>
          <a:p>
            <a:pPr marL="380990" indent="-380990" algn="just" defTabSz="1219170">
              <a:lnSpc>
                <a:spcPct val="100000"/>
              </a:lnSpc>
              <a:buClr>
                <a:srgbClr val="000000"/>
              </a:buClr>
            </a:pPr>
            <a:r>
              <a:rPr lang="vi-VN" sz="3600" b="1" kern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Thường xuyên giữ các góc trong gia đình được sạch đẹp và ngăn nắp</a:t>
            </a:r>
            <a:endParaRPr lang="en-US" sz="3600" b="1" kern="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5472003-D476-4571-BF34-388C33A77E0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71783" y="562208"/>
            <a:ext cx="3641660" cy="15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0300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WHOLESPTYPE" val="Shape_Oth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  <p:tag name="WHOLESPTYPE" val="Shape_Oth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2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7">
      <a:majorFont>
        <a:latin typeface="字魂35号-经典雅黑"/>
        <a:ea typeface="字魂35号-经典雅黑"/>
        <a:cs typeface=""/>
      </a:majorFont>
      <a:minorFont>
        <a:latin typeface="字魂35号-经典雅黑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205</Words>
  <Application>Microsoft Office PowerPoint</Application>
  <PresentationFormat>Custom</PresentationFormat>
  <Paragraphs>31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21</cp:revision>
  <dcterms:created xsi:type="dcterms:W3CDTF">2022-09-26T11:58:00Z</dcterms:created>
  <dcterms:modified xsi:type="dcterms:W3CDTF">2025-12-29T09:18:13Z</dcterms:modified>
</cp:coreProperties>
</file>