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13" r:id="rId5"/>
  </p:sldMasterIdLst>
  <p:notesMasterIdLst>
    <p:notesMasterId r:id="rId17"/>
  </p:notesMasterIdLst>
  <p:sldIdLst>
    <p:sldId id="2730" r:id="rId6"/>
    <p:sldId id="2724" r:id="rId7"/>
    <p:sldId id="2702" r:id="rId8"/>
    <p:sldId id="2695" r:id="rId9"/>
    <p:sldId id="2708" r:id="rId10"/>
    <p:sldId id="2630" r:id="rId11"/>
    <p:sldId id="2725" r:id="rId12"/>
    <p:sldId id="2726" r:id="rId13"/>
    <p:sldId id="2727" r:id="rId14"/>
    <p:sldId id="2729" r:id="rId15"/>
    <p:sldId id="26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92A-1AF6-4EFB-BBA9-6EB8A44F7730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ABE8-C6DA-489D-AA1F-9923689C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2A6EB-9F69-4690-847A-BD7D4AC91AEC}" type="slidenum">
              <a:rPr lang="zh-CN" altLang="en-US" smtClean="0">
                <a:solidFill>
                  <a:prstClr val="black"/>
                </a:solidFill>
                <a:ea typeface="思源黑体 Light" panose="020B0300000000000000" pitchFamily="34" charset="-122"/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  <a:ea typeface="思源黑体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1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2058"/>
      </p:ext>
    </p:extLst>
  </p:cSld>
  <p:clrMapOvr>
    <a:masterClrMapping/>
  </p:clrMapOvr>
  <p:transition spd="slow">
    <p:comb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0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6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2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1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3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76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34164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09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4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61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0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72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7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8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9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5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73475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50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88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4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9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64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19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5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8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6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6D81B-9BD0-E161-8D28-DADF2C68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EBD36F-205F-27FD-F604-C092F305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E0B11C-8C46-1D30-4DFD-D49D8B9B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68A0B8-6560-44D5-B02A-55039F95BB10}" type="datetimeFigureOut">
              <a:rPr lang="en-US" smtClean="0"/>
              <a:pPr>
                <a:defRPr/>
              </a:pPr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6B6885-88F9-6F2D-B038-DE117007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3D0EEF-5EE0-1C37-85B7-62F7CC29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B7F87B-B288-4589-8404-98382426121E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1180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10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38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37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1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5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20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52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42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0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3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6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5" r:id="rId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7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403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515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702865" y="442406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KẾT HÀNH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4211"/>
          <a:stretch/>
        </p:blipFill>
        <p:spPr>
          <a:xfrm>
            <a:off x="460644" y="1148546"/>
            <a:ext cx="658910" cy="13746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5B3008C-6B6C-19D1-2246-7321F0667262}"/>
              </a:ext>
            </a:extLst>
          </p:cNvPr>
          <p:cNvSpPr txBox="1"/>
          <p:nvPr/>
        </p:nvSpPr>
        <p:spPr>
          <a:xfrm>
            <a:off x="1207476" y="1138196"/>
            <a:ext cx="1006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81B7A2-D1A1-FB13-70D1-1C02F3E9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33" y="2423857"/>
            <a:ext cx="9148819" cy="348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xmlns="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1236944"/>
            <a:ext cx="6402008" cy="5041710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10" name="PA-jiandanzhizuo147">
            <a:extLst>
              <a:ext uri="{FF2B5EF4-FFF2-40B4-BE49-F238E27FC236}">
                <a16:creationId xmlns:a16="http://schemas.microsoft.com/office/drawing/2014/main" xmlns="" id="{7DDB892E-DB0F-4807-9860-ED892F25A7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03721" y="5191894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ysClr val="window" lastClr="FFFFFF">
                <a:lumMod val="75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sp>
        <p:nvSpPr>
          <p:cNvPr id="12" name="PA-jiandanzhizuo150">
            <a:extLst>
              <a:ext uri="{FF2B5EF4-FFF2-40B4-BE49-F238E27FC236}">
                <a16:creationId xmlns:a16="http://schemas.microsoft.com/office/drawing/2014/main" xmlns="" id="{83F370DA-5847-4AB6-A5E6-68FEA42E88F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532356" y="5414343"/>
            <a:ext cx="519530" cy="531902"/>
          </a:xfrm>
          <a:custGeom>
            <a:avLst/>
            <a:gdLst>
              <a:gd name="connsiteX0" fmla="*/ 58756 w 590488"/>
              <a:gd name="connsiteY0" fmla="*/ 545434 h 604551"/>
              <a:gd name="connsiteX1" fmla="*/ 41673 w 590488"/>
              <a:gd name="connsiteY1" fmla="*/ 561840 h 604551"/>
              <a:gd name="connsiteX2" fmla="*/ 58756 w 590488"/>
              <a:gd name="connsiteY2" fmla="*/ 578340 h 604551"/>
              <a:gd name="connsiteX3" fmla="*/ 75840 w 590488"/>
              <a:gd name="connsiteY3" fmla="*/ 561840 h 604551"/>
              <a:gd name="connsiteX4" fmla="*/ 58756 w 590488"/>
              <a:gd name="connsiteY4" fmla="*/ 545434 h 604551"/>
              <a:gd name="connsiteX5" fmla="*/ 192914 w 590488"/>
              <a:gd name="connsiteY5" fmla="*/ 427234 h 604551"/>
              <a:gd name="connsiteX6" fmla="*/ 243237 w 590488"/>
              <a:gd name="connsiteY6" fmla="*/ 436518 h 604551"/>
              <a:gd name="connsiteX7" fmla="*/ 271462 w 590488"/>
              <a:gd name="connsiteY7" fmla="*/ 440874 h 604551"/>
              <a:gd name="connsiteX8" fmla="*/ 387795 w 590488"/>
              <a:gd name="connsiteY8" fmla="*/ 442358 h 604551"/>
              <a:gd name="connsiteX9" fmla="*/ 417784 w 590488"/>
              <a:gd name="connsiteY9" fmla="*/ 466922 h 604551"/>
              <a:gd name="connsiteX10" fmla="*/ 393459 w 590488"/>
              <a:gd name="connsiteY10" fmla="*/ 497140 h 604551"/>
              <a:gd name="connsiteX11" fmla="*/ 262642 w 590488"/>
              <a:gd name="connsiteY11" fmla="*/ 509561 h 604551"/>
              <a:gd name="connsiteX12" fmla="*/ 255957 w 590488"/>
              <a:gd name="connsiteY12" fmla="*/ 517903 h 604551"/>
              <a:gd name="connsiteX13" fmla="*/ 263849 w 590488"/>
              <a:gd name="connsiteY13" fmla="*/ 524021 h 604551"/>
              <a:gd name="connsiteX14" fmla="*/ 268955 w 590488"/>
              <a:gd name="connsiteY14" fmla="*/ 523836 h 604551"/>
              <a:gd name="connsiteX15" fmla="*/ 417227 w 590488"/>
              <a:gd name="connsiteY15" fmla="*/ 509561 h 604551"/>
              <a:gd name="connsiteX16" fmla="*/ 447494 w 590488"/>
              <a:gd name="connsiteY16" fmla="*/ 497233 h 604551"/>
              <a:gd name="connsiteX17" fmla="*/ 452322 w 590488"/>
              <a:gd name="connsiteY17" fmla="*/ 493988 h 604551"/>
              <a:gd name="connsiteX18" fmla="*/ 527433 w 590488"/>
              <a:gd name="connsiteY18" fmla="*/ 450422 h 604551"/>
              <a:gd name="connsiteX19" fmla="*/ 568377 w 590488"/>
              <a:gd name="connsiteY19" fmla="*/ 435313 h 604551"/>
              <a:gd name="connsiteX20" fmla="*/ 590474 w 590488"/>
              <a:gd name="connsiteY20" fmla="*/ 460062 h 604551"/>
              <a:gd name="connsiteX21" fmla="*/ 576083 w 590488"/>
              <a:gd name="connsiteY21" fmla="*/ 482309 h 604551"/>
              <a:gd name="connsiteX22" fmla="*/ 409428 w 590488"/>
              <a:gd name="connsiteY22" fmla="*/ 579545 h 604551"/>
              <a:gd name="connsiteX23" fmla="*/ 403115 w 590488"/>
              <a:gd name="connsiteY23" fmla="*/ 582882 h 604551"/>
              <a:gd name="connsiteX24" fmla="*/ 333946 w 590488"/>
              <a:gd name="connsiteY24" fmla="*/ 594654 h 604551"/>
              <a:gd name="connsiteX25" fmla="*/ 113627 w 590488"/>
              <a:gd name="connsiteY25" fmla="*/ 585107 h 604551"/>
              <a:gd name="connsiteX26" fmla="*/ 90602 w 590488"/>
              <a:gd name="connsiteY26" fmla="*/ 601143 h 604551"/>
              <a:gd name="connsiteX27" fmla="*/ 40466 w 590488"/>
              <a:gd name="connsiteY27" fmla="*/ 604480 h 604551"/>
              <a:gd name="connsiteX28" fmla="*/ 8156 w 590488"/>
              <a:gd name="connsiteY28" fmla="*/ 577413 h 604551"/>
              <a:gd name="connsiteX29" fmla="*/ 79 w 590488"/>
              <a:gd name="connsiteY29" fmla="*/ 466180 h 604551"/>
              <a:gd name="connsiteX30" fmla="*/ 28211 w 590488"/>
              <a:gd name="connsiteY30" fmla="*/ 435035 h 604551"/>
              <a:gd name="connsiteX31" fmla="*/ 78346 w 590488"/>
              <a:gd name="connsiteY31" fmla="*/ 431698 h 604551"/>
              <a:gd name="connsiteX32" fmla="*/ 103414 w 590488"/>
              <a:gd name="connsiteY32" fmla="*/ 444675 h 604551"/>
              <a:gd name="connsiteX33" fmla="*/ 192914 w 590488"/>
              <a:gd name="connsiteY33" fmla="*/ 427234 h 604551"/>
              <a:gd name="connsiteX34" fmla="*/ 526856 w 590488"/>
              <a:gd name="connsiteY34" fmla="*/ 416291 h 604551"/>
              <a:gd name="connsiteX35" fmla="*/ 540179 w 590488"/>
              <a:gd name="connsiteY35" fmla="*/ 420948 h 604551"/>
              <a:gd name="connsiteX36" fmla="*/ 521239 w 590488"/>
              <a:gd name="connsiteY36" fmla="*/ 429382 h 604551"/>
              <a:gd name="connsiteX37" fmla="*/ 449751 w 590488"/>
              <a:gd name="connsiteY37" fmla="*/ 470069 h 604551"/>
              <a:gd name="connsiteX38" fmla="*/ 444644 w 590488"/>
              <a:gd name="connsiteY38" fmla="*/ 473776 h 604551"/>
              <a:gd name="connsiteX39" fmla="*/ 444552 w 590488"/>
              <a:gd name="connsiteY39" fmla="*/ 464508 h 604551"/>
              <a:gd name="connsiteX40" fmla="*/ 441952 w 590488"/>
              <a:gd name="connsiteY40" fmla="*/ 453108 h 604551"/>
              <a:gd name="connsiteX41" fmla="*/ 442138 w 590488"/>
              <a:gd name="connsiteY41" fmla="*/ 452367 h 604551"/>
              <a:gd name="connsiteX42" fmla="*/ 512976 w 590488"/>
              <a:gd name="connsiteY42" fmla="*/ 418724 h 604551"/>
              <a:gd name="connsiteX43" fmla="*/ 526856 w 590488"/>
              <a:gd name="connsiteY43" fmla="*/ 416291 h 604551"/>
              <a:gd name="connsiteX44" fmla="*/ 481633 w 590488"/>
              <a:gd name="connsiteY44" fmla="*/ 403249 h 604551"/>
              <a:gd name="connsiteX45" fmla="*/ 494805 w 590488"/>
              <a:gd name="connsiteY45" fmla="*/ 407871 h 604551"/>
              <a:gd name="connsiteX46" fmla="*/ 442765 w 590488"/>
              <a:gd name="connsiteY46" fmla="*/ 429836 h 604551"/>
              <a:gd name="connsiteX47" fmla="*/ 434324 w 590488"/>
              <a:gd name="connsiteY47" fmla="*/ 434470 h 604551"/>
              <a:gd name="connsiteX48" fmla="*/ 432098 w 590488"/>
              <a:gd name="connsiteY48" fmla="*/ 435953 h 604551"/>
              <a:gd name="connsiteX49" fmla="*/ 419018 w 590488"/>
              <a:gd name="connsiteY49" fmla="*/ 424646 h 604551"/>
              <a:gd name="connsiteX50" fmla="*/ 467904 w 590488"/>
              <a:gd name="connsiteY50" fmla="*/ 405647 h 604551"/>
              <a:gd name="connsiteX51" fmla="*/ 481633 w 590488"/>
              <a:gd name="connsiteY51" fmla="*/ 403249 h 604551"/>
              <a:gd name="connsiteX52" fmla="*/ 280736 w 590488"/>
              <a:gd name="connsiteY52" fmla="*/ 283369 h 604551"/>
              <a:gd name="connsiteX53" fmla="*/ 255849 w 590488"/>
              <a:gd name="connsiteY53" fmla="*/ 284481 h 604551"/>
              <a:gd name="connsiteX54" fmla="*/ 296893 w 590488"/>
              <a:gd name="connsiteY54" fmla="*/ 338156 h 604551"/>
              <a:gd name="connsiteX55" fmla="*/ 363938 w 590488"/>
              <a:gd name="connsiteY55" fmla="*/ 340844 h 604551"/>
              <a:gd name="connsiteX56" fmla="*/ 350380 w 590488"/>
              <a:gd name="connsiteY56" fmla="*/ 319615 h 604551"/>
              <a:gd name="connsiteX57" fmla="*/ 308222 w 590488"/>
              <a:gd name="connsiteY57" fmla="*/ 315907 h 604551"/>
              <a:gd name="connsiteX58" fmla="*/ 280736 w 590488"/>
              <a:gd name="connsiteY58" fmla="*/ 283369 h 604551"/>
              <a:gd name="connsiteX59" fmla="*/ 325819 w 590488"/>
              <a:gd name="connsiteY59" fmla="*/ 240946 h 604551"/>
              <a:gd name="connsiteX60" fmla="*/ 310172 w 590488"/>
              <a:gd name="connsiteY60" fmla="*/ 254075 h 604551"/>
              <a:gd name="connsiteX61" fmla="*/ 321594 w 590488"/>
              <a:gd name="connsiteY61" fmla="*/ 290043 h 604551"/>
              <a:gd name="connsiteX62" fmla="*/ 357623 w 590488"/>
              <a:gd name="connsiteY62" fmla="*/ 278734 h 604551"/>
              <a:gd name="connsiteX63" fmla="*/ 346202 w 590488"/>
              <a:gd name="connsiteY63" fmla="*/ 242766 h 604551"/>
              <a:gd name="connsiteX64" fmla="*/ 325819 w 590488"/>
              <a:gd name="connsiteY64" fmla="*/ 240946 h 604551"/>
              <a:gd name="connsiteX65" fmla="*/ 122135 w 590488"/>
              <a:gd name="connsiteY65" fmla="*/ 226094 h 604551"/>
              <a:gd name="connsiteX66" fmla="*/ 92236 w 590488"/>
              <a:gd name="connsiteY66" fmla="*/ 243333 h 604551"/>
              <a:gd name="connsiteX67" fmla="*/ 109600 w 590488"/>
              <a:gd name="connsiteY67" fmla="*/ 273178 h 604551"/>
              <a:gd name="connsiteX68" fmla="*/ 139406 w 590488"/>
              <a:gd name="connsiteY68" fmla="*/ 255846 h 604551"/>
              <a:gd name="connsiteX69" fmla="*/ 122135 w 590488"/>
              <a:gd name="connsiteY69" fmla="*/ 226094 h 604551"/>
              <a:gd name="connsiteX70" fmla="*/ 382138 w 590488"/>
              <a:gd name="connsiteY70" fmla="*/ 205407 h 604551"/>
              <a:gd name="connsiteX71" fmla="*/ 371738 w 590488"/>
              <a:gd name="connsiteY71" fmla="*/ 225523 h 604551"/>
              <a:gd name="connsiteX72" fmla="*/ 383438 w 590488"/>
              <a:gd name="connsiteY72" fmla="*/ 292176 h 604551"/>
              <a:gd name="connsiteX73" fmla="*/ 375174 w 590488"/>
              <a:gd name="connsiteY73" fmla="*/ 304041 h 604551"/>
              <a:gd name="connsiteX74" fmla="*/ 388546 w 590488"/>
              <a:gd name="connsiteY74" fmla="*/ 324899 h 604551"/>
              <a:gd name="connsiteX75" fmla="*/ 403868 w 590488"/>
              <a:gd name="connsiteY75" fmla="*/ 304319 h 604551"/>
              <a:gd name="connsiteX76" fmla="*/ 382138 w 590488"/>
              <a:gd name="connsiteY76" fmla="*/ 205407 h 604551"/>
              <a:gd name="connsiteX77" fmla="*/ 328853 w 590488"/>
              <a:gd name="connsiteY77" fmla="*/ 188854 h 604551"/>
              <a:gd name="connsiteX78" fmla="*/ 262999 w 590488"/>
              <a:gd name="connsiteY78" fmla="*/ 231456 h 604551"/>
              <a:gd name="connsiteX79" fmla="*/ 255199 w 590488"/>
              <a:gd name="connsiteY79" fmla="*/ 255095 h 604551"/>
              <a:gd name="connsiteX80" fmla="*/ 279435 w 590488"/>
              <a:gd name="connsiteY80" fmla="*/ 254075 h 604551"/>
              <a:gd name="connsiteX81" fmla="*/ 284264 w 590488"/>
              <a:gd name="connsiteY81" fmla="*/ 240912 h 604551"/>
              <a:gd name="connsiteX82" fmla="*/ 345552 w 590488"/>
              <a:gd name="connsiteY82" fmla="*/ 212081 h 604551"/>
              <a:gd name="connsiteX83" fmla="*/ 355952 w 590488"/>
              <a:gd name="connsiteY83" fmla="*/ 192058 h 604551"/>
              <a:gd name="connsiteX84" fmla="*/ 328853 w 590488"/>
              <a:gd name="connsiteY84" fmla="*/ 188854 h 604551"/>
              <a:gd name="connsiteX85" fmla="*/ 127799 w 590488"/>
              <a:gd name="connsiteY85" fmla="*/ 186611 h 604551"/>
              <a:gd name="connsiteX86" fmla="*/ 136620 w 590488"/>
              <a:gd name="connsiteY86" fmla="*/ 189020 h 604551"/>
              <a:gd name="connsiteX87" fmla="*/ 140427 w 590488"/>
              <a:gd name="connsiteY87" fmla="*/ 195694 h 604551"/>
              <a:gd name="connsiteX88" fmla="*/ 138292 w 590488"/>
              <a:gd name="connsiteY88" fmla="*/ 203850 h 604551"/>
              <a:gd name="connsiteX89" fmla="*/ 154170 w 590488"/>
              <a:gd name="connsiteY89" fmla="*/ 215899 h 604551"/>
              <a:gd name="connsiteX90" fmla="*/ 161505 w 590488"/>
              <a:gd name="connsiteY90" fmla="*/ 211728 h 604551"/>
              <a:gd name="connsiteX91" fmla="*/ 168934 w 590488"/>
              <a:gd name="connsiteY91" fmla="*/ 213674 h 604551"/>
              <a:gd name="connsiteX92" fmla="*/ 173483 w 590488"/>
              <a:gd name="connsiteY92" fmla="*/ 221645 h 604551"/>
              <a:gd name="connsiteX93" fmla="*/ 171534 w 590488"/>
              <a:gd name="connsiteY93" fmla="*/ 229060 h 604551"/>
              <a:gd name="connsiteX94" fmla="*/ 164198 w 590488"/>
              <a:gd name="connsiteY94" fmla="*/ 233231 h 604551"/>
              <a:gd name="connsiteX95" fmla="*/ 166798 w 590488"/>
              <a:gd name="connsiteY95" fmla="*/ 252880 h 604551"/>
              <a:gd name="connsiteX96" fmla="*/ 174969 w 590488"/>
              <a:gd name="connsiteY96" fmla="*/ 255012 h 604551"/>
              <a:gd name="connsiteX97" fmla="*/ 178776 w 590488"/>
              <a:gd name="connsiteY97" fmla="*/ 261685 h 604551"/>
              <a:gd name="connsiteX98" fmla="*/ 176455 w 590488"/>
              <a:gd name="connsiteY98" fmla="*/ 270397 h 604551"/>
              <a:gd name="connsiteX99" fmla="*/ 169769 w 590488"/>
              <a:gd name="connsiteY99" fmla="*/ 274290 h 604551"/>
              <a:gd name="connsiteX100" fmla="*/ 161598 w 590488"/>
              <a:gd name="connsiteY100" fmla="*/ 272158 h 604551"/>
              <a:gd name="connsiteX101" fmla="*/ 149434 w 590488"/>
              <a:gd name="connsiteY101" fmla="*/ 288007 h 604551"/>
              <a:gd name="connsiteX102" fmla="*/ 153705 w 590488"/>
              <a:gd name="connsiteY102" fmla="*/ 295237 h 604551"/>
              <a:gd name="connsiteX103" fmla="*/ 151663 w 590488"/>
              <a:gd name="connsiteY103" fmla="*/ 302651 h 604551"/>
              <a:gd name="connsiteX104" fmla="*/ 143770 w 590488"/>
              <a:gd name="connsiteY104" fmla="*/ 307286 h 604551"/>
              <a:gd name="connsiteX105" fmla="*/ 136342 w 590488"/>
              <a:gd name="connsiteY105" fmla="*/ 305246 h 604551"/>
              <a:gd name="connsiteX106" fmla="*/ 132163 w 590488"/>
              <a:gd name="connsiteY106" fmla="*/ 298017 h 604551"/>
              <a:gd name="connsiteX107" fmla="*/ 112478 w 590488"/>
              <a:gd name="connsiteY107" fmla="*/ 300612 h 604551"/>
              <a:gd name="connsiteX108" fmla="*/ 110342 w 590488"/>
              <a:gd name="connsiteY108" fmla="*/ 308768 h 604551"/>
              <a:gd name="connsiteX109" fmla="*/ 103657 w 590488"/>
              <a:gd name="connsiteY109" fmla="*/ 312569 h 604551"/>
              <a:gd name="connsiteX110" fmla="*/ 94836 w 590488"/>
              <a:gd name="connsiteY110" fmla="*/ 310251 h 604551"/>
              <a:gd name="connsiteX111" fmla="*/ 91029 w 590488"/>
              <a:gd name="connsiteY111" fmla="*/ 303578 h 604551"/>
              <a:gd name="connsiteX112" fmla="*/ 93164 w 590488"/>
              <a:gd name="connsiteY112" fmla="*/ 295422 h 604551"/>
              <a:gd name="connsiteX113" fmla="*/ 77286 w 590488"/>
              <a:gd name="connsiteY113" fmla="*/ 283280 h 604551"/>
              <a:gd name="connsiteX114" fmla="*/ 69951 w 590488"/>
              <a:gd name="connsiteY114" fmla="*/ 287451 h 604551"/>
              <a:gd name="connsiteX115" fmla="*/ 62522 w 590488"/>
              <a:gd name="connsiteY115" fmla="*/ 285505 h 604551"/>
              <a:gd name="connsiteX116" fmla="*/ 57973 w 590488"/>
              <a:gd name="connsiteY116" fmla="*/ 277627 h 604551"/>
              <a:gd name="connsiteX117" fmla="*/ 59922 w 590488"/>
              <a:gd name="connsiteY117" fmla="*/ 270212 h 604551"/>
              <a:gd name="connsiteX118" fmla="*/ 67258 w 590488"/>
              <a:gd name="connsiteY118" fmla="*/ 265948 h 604551"/>
              <a:gd name="connsiteX119" fmla="*/ 64658 w 590488"/>
              <a:gd name="connsiteY119" fmla="*/ 246299 h 604551"/>
              <a:gd name="connsiteX120" fmla="*/ 56487 w 590488"/>
              <a:gd name="connsiteY120" fmla="*/ 244260 h 604551"/>
              <a:gd name="connsiteX121" fmla="*/ 52680 w 590488"/>
              <a:gd name="connsiteY121" fmla="*/ 237587 h 604551"/>
              <a:gd name="connsiteX122" fmla="*/ 55001 w 590488"/>
              <a:gd name="connsiteY122" fmla="*/ 228782 h 604551"/>
              <a:gd name="connsiteX123" fmla="*/ 61687 w 590488"/>
              <a:gd name="connsiteY123" fmla="*/ 224982 h 604551"/>
              <a:gd name="connsiteX124" fmla="*/ 69858 w 590488"/>
              <a:gd name="connsiteY124" fmla="*/ 227021 h 604551"/>
              <a:gd name="connsiteX125" fmla="*/ 82022 w 590488"/>
              <a:gd name="connsiteY125" fmla="*/ 211265 h 604551"/>
              <a:gd name="connsiteX126" fmla="*/ 77751 w 590488"/>
              <a:gd name="connsiteY126" fmla="*/ 203943 h 604551"/>
              <a:gd name="connsiteX127" fmla="*/ 79793 w 590488"/>
              <a:gd name="connsiteY127" fmla="*/ 196528 h 604551"/>
              <a:gd name="connsiteX128" fmla="*/ 87686 w 590488"/>
              <a:gd name="connsiteY128" fmla="*/ 191986 h 604551"/>
              <a:gd name="connsiteX129" fmla="*/ 95114 w 590488"/>
              <a:gd name="connsiteY129" fmla="*/ 193933 h 604551"/>
              <a:gd name="connsiteX130" fmla="*/ 99293 w 590488"/>
              <a:gd name="connsiteY130" fmla="*/ 201255 h 604551"/>
              <a:gd name="connsiteX131" fmla="*/ 118978 w 590488"/>
              <a:gd name="connsiteY131" fmla="*/ 198660 h 604551"/>
              <a:gd name="connsiteX132" fmla="*/ 121114 w 590488"/>
              <a:gd name="connsiteY132" fmla="*/ 190503 h 604551"/>
              <a:gd name="connsiteX133" fmla="*/ 127799 w 590488"/>
              <a:gd name="connsiteY133" fmla="*/ 186611 h 604551"/>
              <a:gd name="connsiteX134" fmla="*/ 298007 w 590488"/>
              <a:gd name="connsiteY134" fmla="*/ 125034 h 604551"/>
              <a:gd name="connsiteX135" fmla="*/ 313608 w 590488"/>
              <a:gd name="connsiteY135" fmla="*/ 133099 h 604551"/>
              <a:gd name="connsiteX136" fmla="*/ 319179 w 590488"/>
              <a:gd name="connsiteY136" fmla="*/ 150527 h 604551"/>
              <a:gd name="connsiteX137" fmla="*/ 367374 w 590488"/>
              <a:gd name="connsiteY137" fmla="*/ 154606 h 604551"/>
              <a:gd name="connsiteX138" fmla="*/ 375824 w 590488"/>
              <a:gd name="connsiteY138" fmla="*/ 138569 h 604551"/>
              <a:gd name="connsiteX139" fmla="*/ 392539 w 590488"/>
              <a:gd name="connsiteY139" fmla="*/ 133192 h 604551"/>
              <a:gd name="connsiteX140" fmla="*/ 409625 w 590488"/>
              <a:gd name="connsiteY140" fmla="*/ 141999 h 604551"/>
              <a:gd name="connsiteX141" fmla="*/ 414825 w 590488"/>
              <a:gd name="connsiteY141" fmla="*/ 158407 h 604551"/>
              <a:gd name="connsiteX142" fmla="*/ 406375 w 590488"/>
              <a:gd name="connsiteY142" fmla="*/ 174537 h 604551"/>
              <a:gd name="connsiteX143" fmla="*/ 437483 w 590488"/>
              <a:gd name="connsiteY143" fmla="*/ 211432 h 604551"/>
              <a:gd name="connsiteX144" fmla="*/ 454940 w 590488"/>
              <a:gd name="connsiteY144" fmla="*/ 205870 h 604551"/>
              <a:gd name="connsiteX145" fmla="*/ 470541 w 590488"/>
              <a:gd name="connsiteY145" fmla="*/ 213935 h 604551"/>
              <a:gd name="connsiteX146" fmla="*/ 476298 w 590488"/>
              <a:gd name="connsiteY146" fmla="*/ 232198 h 604551"/>
              <a:gd name="connsiteX147" fmla="*/ 468312 w 590488"/>
              <a:gd name="connsiteY147" fmla="*/ 247771 h 604551"/>
              <a:gd name="connsiteX148" fmla="*/ 450855 w 590488"/>
              <a:gd name="connsiteY148" fmla="*/ 253334 h 604551"/>
              <a:gd name="connsiteX149" fmla="*/ 446583 w 590488"/>
              <a:gd name="connsiteY149" fmla="*/ 301353 h 604551"/>
              <a:gd name="connsiteX150" fmla="*/ 463112 w 590488"/>
              <a:gd name="connsiteY150" fmla="*/ 309882 h 604551"/>
              <a:gd name="connsiteX151" fmla="*/ 468405 w 590488"/>
              <a:gd name="connsiteY151" fmla="*/ 326568 h 604551"/>
              <a:gd name="connsiteX152" fmla="*/ 459583 w 590488"/>
              <a:gd name="connsiteY152" fmla="*/ 343625 h 604551"/>
              <a:gd name="connsiteX153" fmla="*/ 442869 w 590488"/>
              <a:gd name="connsiteY153" fmla="*/ 348909 h 604551"/>
              <a:gd name="connsiteX154" fmla="*/ 426340 w 590488"/>
              <a:gd name="connsiteY154" fmla="*/ 340380 h 604551"/>
              <a:gd name="connsiteX155" fmla="*/ 389567 w 590488"/>
              <a:gd name="connsiteY155" fmla="*/ 371157 h 604551"/>
              <a:gd name="connsiteX156" fmla="*/ 395232 w 590488"/>
              <a:gd name="connsiteY156" fmla="*/ 389049 h 604551"/>
              <a:gd name="connsiteX157" fmla="*/ 387153 w 590488"/>
              <a:gd name="connsiteY157" fmla="*/ 404623 h 604551"/>
              <a:gd name="connsiteX158" fmla="*/ 368859 w 590488"/>
              <a:gd name="connsiteY158" fmla="*/ 410463 h 604551"/>
              <a:gd name="connsiteX159" fmla="*/ 353259 w 590488"/>
              <a:gd name="connsiteY159" fmla="*/ 402398 h 604551"/>
              <a:gd name="connsiteX160" fmla="*/ 347595 w 590488"/>
              <a:gd name="connsiteY160" fmla="*/ 384414 h 604551"/>
              <a:gd name="connsiteX161" fmla="*/ 299865 w 590488"/>
              <a:gd name="connsiteY161" fmla="*/ 380335 h 604551"/>
              <a:gd name="connsiteX162" fmla="*/ 291136 w 590488"/>
              <a:gd name="connsiteY162" fmla="*/ 397114 h 604551"/>
              <a:gd name="connsiteX163" fmla="*/ 274421 w 590488"/>
              <a:gd name="connsiteY163" fmla="*/ 402398 h 604551"/>
              <a:gd name="connsiteX164" fmla="*/ 257335 w 590488"/>
              <a:gd name="connsiteY164" fmla="*/ 393684 h 604551"/>
              <a:gd name="connsiteX165" fmla="*/ 251949 w 590488"/>
              <a:gd name="connsiteY165" fmla="*/ 376998 h 604551"/>
              <a:gd name="connsiteX166" fmla="*/ 260771 w 590488"/>
              <a:gd name="connsiteY166" fmla="*/ 360126 h 604551"/>
              <a:gd name="connsiteX167" fmla="*/ 229941 w 590488"/>
              <a:gd name="connsiteY167" fmla="*/ 323694 h 604551"/>
              <a:gd name="connsiteX168" fmla="*/ 211834 w 590488"/>
              <a:gd name="connsiteY168" fmla="*/ 329349 h 604551"/>
              <a:gd name="connsiteX169" fmla="*/ 196233 w 590488"/>
              <a:gd name="connsiteY169" fmla="*/ 321377 h 604551"/>
              <a:gd name="connsiteX170" fmla="*/ 190476 w 590488"/>
              <a:gd name="connsiteY170" fmla="*/ 303022 h 604551"/>
              <a:gd name="connsiteX171" fmla="*/ 198462 w 590488"/>
              <a:gd name="connsiteY171" fmla="*/ 287448 h 604551"/>
              <a:gd name="connsiteX172" fmla="*/ 216477 w 590488"/>
              <a:gd name="connsiteY172" fmla="*/ 281793 h 604551"/>
              <a:gd name="connsiteX173" fmla="*/ 220377 w 590488"/>
              <a:gd name="connsiteY173" fmla="*/ 234052 h 604551"/>
              <a:gd name="connsiteX174" fmla="*/ 203848 w 590488"/>
              <a:gd name="connsiteY174" fmla="*/ 225523 h 604551"/>
              <a:gd name="connsiteX175" fmla="*/ 198462 w 590488"/>
              <a:gd name="connsiteY175" fmla="*/ 208837 h 604551"/>
              <a:gd name="connsiteX176" fmla="*/ 207283 w 590488"/>
              <a:gd name="connsiteY176" fmla="*/ 191780 h 604551"/>
              <a:gd name="connsiteX177" fmla="*/ 223998 w 590488"/>
              <a:gd name="connsiteY177" fmla="*/ 186496 h 604551"/>
              <a:gd name="connsiteX178" fmla="*/ 240434 w 590488"/>
              <a:gd name="connsiteY178" fmla="*/ 195024 h 604551"/>
              <a:gd name="connsiteX179" fmla="*/ 277207 w 590488"/>
              <a:gd name="connsiteY179" fmla="*/ 163876 h 604551"/>
              <a:gd name="connsiteX180" fmla="*/ 271635 w 590488"/>
              <a:gd name="connsiteY180" fmla="*/ 146449 h 604551"/>
              <a:gd name="connsiteX181" fmla="*/ 279714 w 590488"/>
              <a:gd name="connsiteY181" fmla="*/ 130875 h 604551"/>
              <a:gd name="connsiteX182" fmla="*/ 171049 w 590488"/>
              <a:gd name="connsiteY182" fmla="*/ 56993 h 604551"/>
              <a:gd name="connsiteX183" fmla="*/ 146271 w 590488"/>
              <a:gd name="connsiteY183" fmla="*/ 67108 h 604551"/>
              <a:gd name="connsiteX184" fmla="*/ 145992 w 590488"/>
              <a:gd name="connsiteY184" fmla="*/ 116512 h 604551"/>
              <a:gd name="connsiteX185" fmla="*/ 195478 w 590488"/>
              <a:gd name="connsiteY185" fmla="*/ 116790 h 604551"/>
              <a:gd name="connsiteX186" fmla="*/ 195757 w 590488"/>
              <a:gd name="connsiteY186" fmla="*/ 67386 h 604551"/>
              <a:gd name="connsiteX187" fmla="*/ 171049 w 590488"/>
              <a:gd name="connsiteY187" fmla="*/ 56993 h 604551"/>
              <a:gd name="connsiteX188" fmla="*/ 164933 w 590488"/>
              <a:gd name="connsiteY188" fmla="*/ 0 h 604551"/>
              <a:gd name="connsiteX189" fmla="*/ 178023 w 590488"/>
              <a:gd name="connsiteY189" fmla="*/ 93 h 604551"/>
              <a:gd name="connsiteX190" fmla="*/ 185822 w 590488"/>
              <a:gd name="connsiteY190" fmla="*/ 8064 h 604551"/>
              <a:gd name="connsiteX191" fmla="*/ 185729 w 590488"/>
              <a:gd name="connsiteY191" fmla="*/ 20114 h 604551"/>
              <a:gd name="connsiteX192" fmla="*/ 212097 w 590488"/>
              <a:gd name="connsiteY192" fmla="*/ 31237 h 604551"/>
              <a:gd name="connsiteX193" fmla="*/ 220639 w 590488"/>
              <a:gd name="connsiteY193" fmla="*/ 22709 h 604551"/>
              <a:gd name="connsiteX194" fmla="*/ 231687 w 590488"/>
              <a:gd name="connsiteY194" fmla="*/ 22709 h 604551"/>
              <a:gd name="connsiteX195" fmla="*/ 240971 w 590488"/>
              <a:gd name="connsiteY195" fmla="*/ 32164 h 604551"/>
              <a:gd name="connsiteX196" fmla="*/ 240971 w 590488"/>
              <a:gd name="connsiteY196" fmla="*/ 43101 h 604551"/>
              <a:gd name="connsiteX197" fmla="*/ 232430 w 590488"/>
              <a:gd name="connsiteY197" fmla="*/ 51629 h 604551"/>
              <a:gd name="connsiteX198" fmla="*/ 243200 w 590488"/>
              <a:gd name="connsiteY198" fmla="*/ 78138 h 604551"/>
              <a:gd name="connsiteX199" fmla="*/ 255269 w 590488"/>
              <a:gd name="connsiteY199" fmla="*/ 78231 h 604551"/>
              <a:gd name="connsiteX200" fmla="*/ 263068 w 590488"/>
              <a:gd name="connsiteY200" fmla="*/ 86109 h 604551"/>
              <a:gd name="connsiteX201" fmla="*/ 262975 w 590488"/>
              <a:gd name="connsiteY201" fmla="*/ 99272 h 604551"/>
              <a:gd name="connsiteX202" fmla="*/ 255083 w 590488"/>
              <a:gd name="connsiteY202" fmla="*/ 107058 h 604551"/>
              <a:gd name="connsiteX203" fmla="*/ 242921 w 590488"/>
              <a:gd name="connsiteY203" fmla="*/ 106872 h 604551"/>
              <a:gd name="connsiteX204" fmla="*/ 231780 w 590488"/>
              <a:gd name="connsiteY204" fmla="*/ 133196 h 604551"/>
              <a:gd name="connsiteX205" fmla="*/ 240321 w 590488"/>
              <a:gd name="connsiteY205" fmla="*/ 141724 h 604551"/>
              <a:gd name="connsiteX206" fmla="*/ 240321 w 590488"/>
              <a:gd name="connsiteY206" fmla="*/ 152754 h 604551"/>
              <a:gd name="connsiteX207" fmla="*/ 230944 w 590488"/>
              <a:gd name="connsiteY207" fmla="*/ 162023 h 604551"/>
              <a:gd name="connsiteX208" fmla="*/ 219896 w 590488"/>
              <a:gd name="connsiteY208" fmla="*/ 162023 h 604551"/>
              <a:gd name="connsiteX209" fmla="*/ 211354 w 590488"/>
              <a:gd name="connsiteY209" fmla="*/ 153496 h 604551"/>
              <a:gd name="connsiteX210" fmla="*/ 184894 w 590488"/>
              <a:gd name="connsiteY210" fmla="*/ 164248 h 604551"/>
              <a:gd name="connsiteX211" fmla="*/ 184708 w 590488"/>
              <a:gd name="connsiteY211" fmla="*/ 176390 h 604551"/>
              <a:gd name="connsiteX212" fmla="*/ 176816 w 590488"/>
              <a:gd name="connsiteY212" fmla="*/ 184176 h 604551"/>
              <a:gd name="connsiteX213" fmla="*/ 163726 w 590488"/>
              <a:gd name="connsiteY213" fmla="*/ 183991 h 604551"/>
              <a:gd name="connsiteX214" fmla="*/ 155927 w 590488"/>
              <a:gd name="connsiteY214" fmla="*/ 176112 h 604551"/>
              <a:gd name="connsiteX215" fmla="*/ 156020 w 590488"/>
              <a:gd name="connsiteY215" fmla="*/ 163970 h 604551"/>
              <a:gd name="connsiteX216" fmla="*/ 129652 w 590488"/>
              <a:gd name="connsiteY216" fmla="*/ 152847 h 604551"/>
              <a:gd name="connsiteX217" fmla="*/ 121110 w 590488"/>
              <a:gd name="connsiteY217" fmla="*/ 161374 h 604551"/>
              <a:gd name="connsiteX218" fmla="*/ 110062 w 590488"/>
              <a:gd name="connsiteY218" fmla="*/ 161374 h 604551"/>
              <a:gd name="connsiteX219" fmla="*/ 100778 w 590488"/>
              <a:gd name="connsiteY219" fmla="*/ 152012 h 604551"/>
              <a:gd name="connsiteX220" fmla="*/ 100778 w 590488"/>
              <a:gd name="connsiteY220" fmla="*/ 140982 h 604551"/>
              <a:gd name="connsiteX221" fmla="*/ 109319 w 590488"/>
              <a:gd name="connsiteY221" fmla="*/ 132455 h 604551"/>
              <a:gd name="connsiteX222" fmla="*/ 98549 w 590488"/>
              <a:gd name="connsiteY222" fmla="*/ 106038 h 604551"/>
              <a:gd name="connsiteX223" fmla="*/ 86480 w 590488"/>
              <a:gd name="connsiteY223" fmla="*/ 105945 h 604551"/>
              <a:gd name="connsiteX224" fmla="*/ 78681 w 590488"/>
              <a:gd name="connsiteY224" fmla="*/ 97974 h 604551"/>
              <a:gd name="connsiteX225" fmla="*/ 78774 w 590488"/>
              <a:gd name="connsiteY225" fmla="*/ 84905 h 604551"/>
              <a:gd name="connsiteX226" fmla="*/ 86666 w 590488"/>
              <a:gd name="connsiteY226" fmla="*/ 77119 h 604551"/>
              <a:gd name="connsiteX227" fmla="*/ 98828 w 590488"/>
              <a:gd name="connsiteY227" fmla="*/ 77211 h 604551"/>
              <a:gd name="connsiteX228" fmla="*/ 109969 w 590488"/>
              <a:gd name="connsiteY228" fmla="*/ 50887 h 604551"/>
              <a:gd name="connsiteX229" fmla="*/ 101428 w 590488"/>
              <a:gd name="connsiteY229" fmla="*/ 42360 h 604551"/>
              <a:gd name="connsiteX230" fmla="*/ 101428 w 590488"/>
              <a:gd name="connsiteY230" fmla="*/ 31422 h 604551"/>
              <a:gd name="connsiteX231" fmla="*/ 110805 w 590488"/>
              <a:gd name="connsiteY231" fmla="*/ 22153 h 604551"/>
              <a:gd name="connsiteX232" fmla="*/ 121853 w 590488"/>
              <a:gd name="connsiteY232" fmla="*/ 22153 h 604551"/>
              <a:gd name="connsiteX233" fmla="*/ 130395 w 590488"/>
              <a:gd name="connsiteY233" fmla="*/ 30681 h 604551"/>
              <a:gd name="connsiteX234" fmla="*/ 156855 w 590488"/>
              <a:gd name="connsiteY234" fmla="*/ 19928 h 604551"/>
              <a:gd name="connsiteX235" fmla="*/ 157041 w 590488"/>
              <a:gd name="connsiteY235" fmla="*/ 7786 h 604551"/>
              <a:gd name="connsiteX236" fmla="*/ 164933 w 590488"/>
              <a:gd name="connsiteY236" fmla="*/ 0 h 60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90488" h="604551">
                <a:moveTo>
                  <a:pt x="58756" y="545434"/>
                </a:moveTo>
                <a:cubicBezTo>
                  <a:pt x="49379" y="545434"/>
                  <a:pt x="41673" y="552756"/>
                  <a:pt x="41673" y="561840"/>
                </a:cubicBezTo>
                <a:cubicBezTo>
                  <a:pt x="41673" y="570924"/>
                  <a:pt x="49379" y="578340"/>
                  <a:pt x="58756" y="578340"/>
                </a:cubicBezTo>
                <a:cubicBezTo>
                  <a:pt x="68134" y="578340"/>
                  <a:pt x="75840" y="570924"/>
                  <a:pt x="75840" y="561840"/>
                </a:cubicBezTo>
                <a:cubicBezTo>
                  <a:pt x="75840" y="552849"/>
                  <a:pt x="68134" y="545434"/>
                  <a:pt x="58756" y="545434"/>
                </a:cubicBezTo>
                <a:close/>
                <a:moveTo>
                  <a:pt x="192914" y="427234"/>
                </a:moveTo>
                <a:cubicBezTo>
                  <a:pt x="207776" y="428233"/>
                  <a:pt x="224483" y="431049"/>
                  <a:pt x="243237" y="436518"/>
                </a:cubicBezTo>
                <a:cubicBezTo>
                  <a:pt x="250850" y="438743"/>
                  <a:pt x="263477" y="440782"/>
                  <a:pt x="271462" y="440874"/>
                </a:cubicBezTo>
                <a:lnTo>
                  <a:pt x="387795" y="442358"/>
                </a:lnTo>
                <a:cubicBezTo>
                  <a:pt x="402186" y="440782"/>
                  <a:pt x="416113" y="451905"/>
                  <a:pt x="417784" y="466922"/>
                </a:cubicBezTo>
                <a:cubicBezTo>
                  <a:pt x="419362" y="482031"/>
                  <a:pt x="407850" y="495471"/>
                  <a:pt x="393459" y="497140"/>
                </a:cubicBezTo>
                <a:lnTo>
                  <a:pt x="262642" y="509561"/>
                </a:lnTo>
                <a:cubicBezTo>
                  <a:pt x="258464" y="509932"/>
                  <a:pt x="255307" y="513825"/>
                  <a:pt x="255957" y="517903"/>
                </a:cubicBezTo>
                <a:cubicBezTo>
                  <a:pt x="256607" y="521611"/>
                  <a:pt x="260042" y="524299"/>
                  <a:pt x="263849" y="524021"/>
                </a:cubicBezTo>
                <a:lnTo>
                  <a:pt x="268955" y="523836"/>
                </a:lnTo>
                <a:cubicBezTo>
                  <a:pt x="268955" y="523836"/>
                  <a:pt x="356878" y="522445"/>
                  <a:pt x="417227" y="509561"/>
                </a:cubicBezTo>
                <a:cubicBezTo>
                  <a:pt x="428275" y="507244"/>
                  <a:pt x="438210" y="503258"/>
                  <a:pt x="447494" y="497233"/>
                </a:cubicBezTo>
                <a:lnTo>
                  <a:pt x="452322" y="493988"/>
                </a:lnTo>
                <a:cubicBezTo>
                  <a:pt x="473119" y="479806"/>
                  <a:pt x="504686" y="461916"/>
                  <a:pt x="527433" y="450422"/>
                </a:cubicBezTo>
                <a:cubicBezTo>
                  <a:pt x="533746" y="447178"/>
                  <a:pt x="557143" y="434479"/>
                  <a:pt x="568377" y="435313"/>
                </a:cubicBezTo>
                <a:cubicBezTo>
                  <a:pt x="584346" y="436518"/>
                  <a:pt x="590845" y="448939"/>
                  <a:pt x="590474" y="460062"/>
                </a:cubicBezTo>
                <a:cubicBezTo>
                  <a:pt x="590102" y="469332"/>
                  <a:pt x="584253" y="477581"/>
                  <a:pt x="576083" y="482309"/>
                </a:cubicBezTo>
                <a:lnTo>
                  <a:pt x="409428" y="579545"/>
                </a:lnTo>
                <a:lnTo>
                  <a:pt x="403115" y="582882"/>
                </a:lnTo>
                <a:cubicBezTo>
                  <a:pt x="381482" y="594283"/>
                  <a:pt x="358457" y="597250"/>
                  <a:pt x="333946" y="594654"/>
                </a:cubicBezTo>
                <a:lnTo>
                  <a:pt x="113627" y="585107"/>
                </a:lnTo>
                <a:cubicBezTo>
                  <a:pt x="109728" y="593913"/>
                  <a:pt x="101186" y="600401"/>
                  <a:pt x="90602" y="601143"/>
                </a:cubicBezTo>
                <a:lnTo>
                  <a:pt x="40466" y="604480"/>
                </a:lnTo>
                <a:cubicBezTo>
                  <a:pt x="23754" y="605592"/>
                  <a:pt x="9271" y="593542"/>
                  <a:pt x="8156" y="577413"/>
                </a:cubicBezTo>
                <a:lnTo>
                  <a:pt x="79" y="466180"/>
                </a:lnTo>
                <a:cubicBezTo>
                  <a:pt x="-1128" y="450144"/>
                  <a:pt x="11499" y="436147"/>
                  <a:pt x="28211" y="435035"/>
                </a:cubicBezTo>
                <a:lnTo>
                  <a:pt x="78346" y="431698"/>
                </a:lnTo>
                <a:cubicBezTo>
                  <a:pt x="88931" y="430956"/>
                  <a:pt x="98494" y="436425"/>
                  <a:pt x="103414" y="444675"/>
                </a:cubicBezTo>
                <a:cubicBezTo>
                  <a:pt x="120335" y="437584"/>
                  <a:pt x="148327" y="424236"/>
                  <a:pt x="192914" y="427234"/>
                </a:cubicBezTo>
                <a:close/>
                <a:moveTo>
                  <a:pt x="526856" y="416291"/>
                </a:moveTo>
                <a:cubicBezTo>
                  <a:pt x="531406" y="416615"/>
                  <a:pt x="535862" y="418121"/>
                  <a:pt x="540179" y="420948"/>
                </a:cubicBezTo>
                <a:cubicBezTo>
                  <a:pt x="533494" y="423451"/>
                  <a:pt x="527181" y="426416"/>
                  <a:pt x="521239" y="429382"/>
                </a:cubicBezTo>
                <a:cubicBezTo>
                  <a:pt x="501464" y="439299"/>
                  <a:pt x="466648" y="458206"/>
                  <a:pt x="449751" y="470069"/>
                </a:cubicBezTo>
                <a:cubicBezTo>
                  <a:pt x="447987" y="471274"/>
                  <a:pt x="446223" y="472478"/>
                  <a:pt x="444644" y="473776"/>
                </a:cubicBezTo>
                <a:cubicBezTo>
                  <a:pt x="444737" y="470810"/>
                  <a:pt x="444923" y="467566"/>
                  <a:pt x="444552" y="464508"/>
                </a:cubicBezTo>
                <a:cubicBezTo>
                  <a:pt x="443995" y="460523"/>
                  <a:pt x="443159" y="456723"/>
                  <a:pt x="441952" y="453108"/>
                </a:cubicBezTo>
                <a:cubicBezTo>
                  <a:pt x="441952" y="452830"/>
                  <a:pt x="442045" y="452645"/>
                  <a:pt x="442138" y="452367"/>
                </a:cubicBezTo>
                <a:cubicBezTo>
                  <a:pt x="459778" y="442728"/>
                  <a:pt x="494315" y="426138"/>
                  <a:pt x="512976" y="418724"/>
                </a:cubicBezTo>
                <a:cubicBezTo>
                  <a:pt x="517665" y="416824"/>
                  <a:pt x="522307" y="415967"/>
                  <a:pt x="526856" y="416291"/>
                </a:cubicBezTo>
                <a:close/>
                <a:moveTo>
                  <a:pt x="481633" y="403249"/>
                </a:moveTo>
                <a:cubicBezTo>
                  <a:pt x="486132" y="403562"/>
                  <a:pt x="490538" y="405045"/>
                  <a:pt x="494805" y="407871"/>
                </a:cubicBezTo>
                <a:cubicBezTo>
                  <a:pt x="481262" y="413896"/>
                  <a:pt x="455103" y="423071"/>
                  <a:pt x="442765" y="429836"/>
                </a:cubicBezTo>
                <a:lnTo>
                  <a:pt x="434324" y="434470"/>
                </a:lnTo>
                <a:cubicBezTo>
                  <a:pt x="433582" y="434841"/>
                  <a:pt x="432840" y="435397"/>
                  <a:pt x="432098" y="435953"/>
                </a:cubicBezTo>
                <a:cubicBezTo>
                  <a:pt x="428294" y="431504"/>
                  <a:pt x="423934" y="427797"/>
                  <a:pt x="419018" y="424646"/>
                </a:cubicBezTo>
                <a:cubicBezTo>
                  <a:pt x="430521" y="418622"/>
                  <a:pt x="456401" y="410188"/>
                  <a:pt x="467904" y="405647"/>
                </a:cubicBezTo>
                <a:cubicBezTo>
                  <a:pt x="472542" y="403794"/>
                  <a:pt x="477134" y="402936"/>
                  <a:pt x="481633" y="403249"/>
                </a:cubicBezTo>
                <a:close/>
                <a:moveTo>
                  <a:pt x="280736" y="283369"/>
                </a:moveTo>
                <a:lnTo>
                  <a:pt x="255849" y="284481"/>
                </a:lnTo>
                <a:cubicBezTo>
                  <a:pt x="260678" y="306730"/>
                  <a:pt x="274978" y="326753"/>
                  <a:pt x="296893" y="338156"/>
                </a:cubicBezTo>
                <a:cubicBezTo>
                  <a:pt x="318622" y="349372"/>
                  <a:pt x="343137" y="349651"/>
                  <a:pt x="363938" y="340844"/>
                </a:cubicBezTo>
                <a:lnTo>
                  <a:pt x="350380" y="319615"/>
                </a:lnTo>
                <a:cubicBezTo>
                  <a:pt x="336823" y="323787"/>
                  <a:pt x="321687" y="322953"/>
                  <a:pt x="308222" y="315907"/>
                </a:cubicBezTo>
                <a:cubicBezTo>
                  <a:pt x="294572" y="308862"/>
                  <a:pt x="285007" y="296996"/>
                  <a:pt x="280736" y="283369"/>
                </a:cubicBezTo>
                <a:close/>
                <a:moveTo>
                  <a:pt x="325819" y="240946"/>
                </a:moveTo>
                <a:cubicBezTo>
                  <a:pt x="319296" y="242997"/>
                  <a:pt x="313562" y="247540"/>
                  <a:pt x="310172" y="254075"/>
                </a:cubicBezTo>
                <a:cubicBezTo>
                  <a:pt x="303393" y="267239"/>
                  <a:pt x="308408" y="283276"/>
                  <a:pt x="321594" y="290043"/>
                </a:cubicBezTo>
                <a:cubicBezTo>
                  <a:pt x="334687" y="296903"/>
                  <a:pt x="350752" y="291805"/>
                  <a:pt x="357623" y="278734"/>
                </a:cubicBezTo>
                <a:cubicBezTo>
                  <a:pt x="364402" y="265756"/>
                  <a:pt x="359295" y="249625"/>
                  <a:pt x="346202" y="242766"/>
                </a:cubicBezTo>
                <a:cubicBezTo>
                  <a:pt x="339655" y="239336"/>
                  <a:pt x="332342" y="238895"/>
                  <a:pt x="325819" y="240946"/>
                </a:cubicBezTo>
                <a:close/>
                <a:moveTo>
                  <a:pt x="122135" y="226094"/>
                </a:moveTo>
                <a:cubicBezTo>
                  <a:pt x="109135" y="222572"/>
                  <a:pt x="95764" y="230358"/>
                  <a:pt x="92236" y="243333"/>
                </a:cubicBezTo>
                <a:cubicBezTo>
                  <a:pt x="88800" y="256309"/>
                  <a:pt x="96507" y="269656"/>
                  <a:pt x="109600" y="273178"/>
                </a:cubicBezTo>
                <a:cubicBezTo>
                  <a:pt x="122599" y="276607"/>
                  <a:pt x="135970" y="268822"/>
                  <a:pt x="139406" y="255846"/>
                </a:cubicBezTo>
                <a:cubicBezTo>
                  <a:pt x="142934" y="242870"/>
                  <a:pt x="135135" y="229523"/>
                  <a:pt x="122135" y="226094"/>
                </a:cubicBezTo>
                <a:close/>
                <a:moveTo>
                  <a:pt x="382138" y="205407"/>
                </a:moveTo>
                <a:lnTo>
                  <a:pt x="371738" y="225523"/>
                </a:lnTo>
                <a:cubicBezTo>
                  <a:pt x="389753" y="242117"/>
                  <a:pt x="395232" y="269464"/>
                  <a:pt x="383438" y="292176"/>
                </a:cubicBezTo>
                <a:cubicBezTo>
                  <a:pt x="381117" y="296625"/>
                  <a:pt x="378424" y="300611"/>
                  <a:pt x="375174" y="304041"/>
                </a:cubicBezTo>
                <a:lnTo>
                  <a:pt x="388546" y="324899"/>
                </a:lnTo>
                <a:cubicBezTo>
                  <a:pt x="394582" y="318966"/>
                  <a:pt x="399782" y="312199"/>
                  <a:pt x="403868" y="304319"/>
                </a:cubicBezTo>
                <a:cubicBezTo>
                  <a:pt x="421697" y="269834"/>
                  <a:pt x="411854" y="228304"/>
                  <a:pt x="382138" y="205407"/>
                </a:cubicBezTo>
                <a:close/>
                <a:moveTo>
                  <a:pt x="328853" y="188854"/>
                </a:moveTo>
                <a:cubicBezTo>
                  <a:pt x="301861" y="190383"/>
                  <a:pt x="276371" y="205731"/>
                  <a:pt x="262999" y="231456"/>
                </a:cubicBezTo>
                <a:cubicBezTo>
                  <a:pt x="259006" y="239150"/>
                  <a:pt x="256406" y="247215"/>
                  <a:pt x="255199" y="255095"/>
                </a:cubicBezTo>
                <a:lnTo>
                  <a:pt x="279435" y="254075"/>
                </a:lnTo>
                <a:cubicBezTo>
                  <a:pt x="280457" y="249625"/>
                  <a:pt x="282036" y="245176"/>
                  <a:pt x="284264" y="240912"/>
                </a:cubicBezTo>
                <a:cubicBezTo>
                  <a:pt x="296057" y="218107"/>
                  <a:pt x="321594" y="206890"/>
                  <a:pt x="345552" y="212081"/>
                </a:cubicBezTo>
                <a:lnTo>
                  <a:pt x="355952" y="192058"/>
                </a:lnTo>
                <a:cubicBezTo>
                  <a:pt x="347014" y="189369"/>
                  <a:pt x="337850" y="188344"/>
                  <a:pt x="328853" y="188854"/>
                </a:cubicBezTo>
                <a:close/>
                <a:moveTo>
                  <a:pt x="127799" y="186611"/>
                </a:moveTo>
                <a:lnTo>
                  <a:pt x="136620" y="189020"/>
                </a:lnTo>
                <a:cubicBezTo>
                  <a:pt x="139406" y="189762"/>
                  <a:pt x="141170" y="192820"/>
                  <a:pt x="140427" y="195694"/>
                </a:cubicBezTo>
                <a:lnTo>
                  <a:pt x="138292" y="203850"/>
                </a:lnTo>
                <a:cubicBezTo>
                  <a:pt x="144513" y="206816"/>
                  <a:pt x="149806" y="210987"/>
                  <a:pt x="154170" y="215899"/>
                </a:cubicBezTo>
                <a:lnTo>
                  <a:pt x="161505" y="211728"/>
                </a:lnTo>
                <a:cubicBezTo>
                  <a:pt x="164105" y="210245"/>
                  <a:pt x="167448" y="211079"/>
                  <a:pt x="168934" y="213674"/>
                </a:cubicBezTo>
                <a:lnTo>
                  <a:pt x="173483" y="221645"/>
                </a:lnTo>
                <a:cubicBezTo>
                  <a:pt x="174969" y="224240"/>
                  <a:pt x="174133" y="227577"/>
                  <a:pt x="171534" y="229060"/>
                </a:cubicBezTo>
                <a:lnTo>
                  <a:pt x="164198" y="233231"/>
                </a:lnTo>
                <a:cubicBezTo>
                  <a:pt x="166334" y="239441"/>
                  <a:pt x="167262" y="246114"/>
                  <a:pt x="166798" y="252880"/>
                </a:cubicBezTo>
                <a:lnTo>
                  <a:pt x="174969" y="255012"/>
                </a:lnTo>
                <a:cubicBezTo>
                  <a:pt x="177848" y="255753"/>
                  <a:pt x="179519" y="258812"/>
                  <a:pt x="178776" y="261685"/>
                </a:cubicBezTo>
                <a:lnTo>
                  <a:pt x="176455" y="270397"/>
                </a:lnTo>
                <a:cubicBezTo>
                  <a:pt x="175712" y="273270"/>
                  <a:pt x="172648" y="275031"/>
                  <a:pt x="169769" y="274290"/>
                </a:cubicBezTo>
                <a:lnTo>
                  <a:pt x="161598" y="272158"/>
                </a:lnTo>
                <a:cubicBezTo>
                  <a:pt x="158627" y="278368"/>
                  <a:pt x="154448" y="283651"/>
                  <a:pt x="149434" y="288007"/>
                </a:cubicBezTo>
                <a:lnTo>
                  <a:pt x="153705" y="295237"/>
                </a:lnTo>
                <a:cubicBezTo>
                  <a:pt x="155191" y="297832"/>
                  <a:pt x="154263" y="301168"/>
                  <a:pt x="151663" y="302651"/>
                </a:cubicBezTo>
                <a:lnTo>
                  <a:pt x="143770" y="307286"/>
                </a:lnTo>
                <a:cubicBezTo>
                  <a:pt x="141170" y="308768"/>
                  <a:pt x="137827" y="307842"/>
                  <a:pt x="136342" y="305246"/>
                </a:cubicBezTo>
                <a:lnTo>
                  <a:pt x="132163" y="298017"/>
                </a:lnTo>
                <a:cubicBezTo>
                  <a:pt x="125942" y="300056"/>
                  <a:pt x="119256" y="301076"/>
                  <a:pt x="112478" y="300612"/>
                </a:cubicBezTo>
                <a:lnTo>
                  <a:pt x="110342" y="308768"/>
                </a:lnTo>
                <a:cubicBezTo>
                  <a:pt x="109600" y="311549"/>
                  <a:pt x="106535" y="313310"/>
                  <a:pt x="103657" y="312569"/>
                </a:cubicBezTo>
                <a:lnTo>
                  <a:pt x="94836" y="310251"/>
                </a:lnTo>
                <a:cubicBezTo>
                  <a:pt x="92050" y="309510"/>
                  <a:pt x="90286" y="306359"/>
                  <a:pt x="91029" y="303578"/>
                </a:cubicBezTo>
                <a:lnTo>
                  <a:pt x="93164" y="295422"/>
                </a:lnTo>
                <a:cubicBezTo>
                  <a:pt x="86943" y="292456"/>
                  <a:pt x="81650" y="288193"/>
                  <a:pt x="77286" y="283280"/>
                </a:cubicBezTo>
                <a:lnTo>
                  <a:pt x="69951" y="287451"/>
                </a:lnTo>
                <a:cubicBezTo>
                  <a:pt x="67351" y="288934"/>
                  <a:pt x="64008" y="288100"/>
                  <a:pt x="62522" y="285505"/>
                </a:cubicBezTo>
                <a:lnTo>
                  <a:pt x="57973" y="277627"/>
                </a:lnTo>
                <a:cubicBezTo>
                  <a:pt x="56487" y="275031"/>
                  <a:pt x="57323" y="271695"/>
                  <a:pt x="59922" y="270212"/>
                </a:cubicBezTo>
                <a:lnTo>
                  <a:pt x="67258" y="265948"/>
                </a:lnTo>
                <a:cubicBezTo>
                  <a:pt x="65122" y="259831"/>
                  <a:pt x="64194" y="253158"/>
                  <a:pt x="64658" y="246299"/>
                </a:cubicBezTo>
                <a:lnTo>
                  <a:pt x="56487" y="244260"/>
                </a:lnTo>
                <a:cubicBezTo>
                  <a:pt x="53608" y="243519"/>
                  <a:pt x="51937" y="240367"/>
                  <a:pt x="52680" y="237587"/>
                </a:cubicBezTo>
                <a:lnTo>
                  <a:pt x="55001" y="228782"/>
                </a:lnTo>
                <a:cubicBezTo>
                  <a:pt x="55744" y="225909"/>
                  <a:pt x="58808" y="224240"/>
                  <a:pt x="61687" y="224982"/>
                </a:cubicBezTo>
                <a:lnTo>
                  <a:pt x="69858" y="227021"/>
                </a:lnTo>
                <a:cubicBezTo>
                  <a:pt x="72829" y="220904"/>
                  <a:pt x="77008" y="215528"/>
                  <a:pt x="82022" y="211265"/>
                </a:cubicBezTo>
                <a:lnTo>
                  <a:pt x="77751" y="203943"/>
                </a:lnTo>
                <a:cubicBezTo>
                  <a:pt x="76265" y="201347"/>
                  <a:pt x="77193" y="198011"/>
                  <a:pt x="79793" y="196528"/>
                </a:cubicBezTo>
                <a:lnTo>
                  <a:pt x="87686" y="191986"/>
                </a:lnTo>
                <a:cubicBezTo>
                  <a:pt x="90286" y="190503"/>
                  <a:pt x="93629" y="191337"/>
                  <a:pt x="95114" y="193933"/>
                </a:cubicBezTo>
                <a:lnTo>
                  <a:pt x="99293" y="201255"/>
                </a:lnTo>
                <a:cubicBezTo>
                  <a:pt x="105514" y="199123"/>
                  <a:pt x="112200" y="198103"/>
                  <a:pt x="118978" y="198660"/>
                </a:cubicBezTo>
                <a:lnTo>
                  <a:pt x="121114" y="190503"/>
                </a:lnTo>
                <a:cubicBezTo>
                  <a:pt x="121856" y="187630"/>
                  <a:pt x="124921" y="185869"/>
                  <a:pt x="127799" y="186611"/>
                </a:cubicBezTo>
                <a:close/>
                <a:moveTo>
                  <a:pt x="298007" y="125034"/>
                </a:moveTo>
                <a:cubicBezTo>
                  <a:pt x="304600" y="122995"/>
                  <a:pt x="311565" y="126518"/>
                  <a:pt x="313608" y="133099"/>
                </a:cubicBezTo>
                <a:lnTo>
                  <a:pt x="319179" y="150527"/>
                </a:lnTo>
                <a:cubicBezTo>
                  <a:pt x="335058" y="148581"/>
                  <a:pt x="351495" y="149786"/>
                  <a:pt x="367374" y="154606"/>
                </a:cubicBezTo>
                <a:lnTo>
                  <a:pt x="375824" y="138569"/>
                </a:lnTo>
                <a:cubicBezTo>
                  <a:pt x="378888" y="132451"/>
                  <a:pt x="386410" y="130133"/>
                  <a:pt x="392539" y="133192"/>
                </a:cubicBezTo>
                <a:lnTo>
                  <a:pt x="409625" y="141999"/>
                </a:lnTo>
                <a:cubicBezTo>
                  <a:pt x="415661" y="145058"/>
                  <a:pt x="417982" y="152660"/>
                  <a:pt x="414825" y="158407"/>
                </a:cubicBezTo>
                <a:lnTo>
                  <a:pt x="406375" y="174537"/>
                </a:lnTo>
                <a:cubicBezTo>
                  <a:pt x="419375" y="184734"/>
                  <a:pt x="429868" y="197342"/>
                  <a:pt x="437483" y="211432"/>
                </a:cubicBezTo>
                <a:lnTo>
                  <a:pt x="454940" y="205870"/>
                </a:lnTo>
                <a:cubicBezTo>
                  <a:pt x="461441" y="203831"/>
                  <a:pt x="468405" y="207354"/>
                  <a:pt x="470541" y="213935"/>
                </a:cubicBezTo>
                <a:lnTo>
                  <a:pt x="476298" y="232198"/>
                </a:lnTo>
                <a:cubicBezTo>
                  <a:pt x="478434" y="238779"/>
                  <a:pt x="474812" y="245732"/>
                  <a:pt x="468312" y="247771"/>
                </a:cubicBezTo>
                <a:lnTo>
                  <a:pt x="450855" y="253334"/>
                </a:lnTo>
                <a:cubicBezTo>
                  <a:pt x="452712" y="269186"/>
                  <a:pt x="451412" y="285501"/>
                  <a:pt x="446583" y="301353"/>
                </a:cubicBezTo>
                <a:lnTo>
                  <a:pt x="463112" y="309882"/>
                </a:lnTo>
                <a:cubicBezTo>
                  <a:pt x="469148" y="312941"/>
                  <a:pt x="471470" y="320450"/>
                  <a:pt x="468405" y="326568"/>
                </a:cubicBezTo>
                <a:lnTo>
                  <a:pt x="459583" y="343625"/>
                </a:lnTo>
                <a:cubicBezTo>
                  <a:pt x="456519" y="349651"/>
                  <a:pt x="448997" y="351968"/>
                  <a:pt x="442869" y="348909"/>
                </a:cubicBezTo>
                <a:lnTo>
                  <a:pt x="426340" y="340380"/>
                </a:lnTo>
                <a:cubicBezTo>
                  <a:pt x="416125" y="353359"/>
                  <a:pt x="403496" y="363649"/>
                  <a:pt x="389567" y="371157"/>
                </a:cubicBezTo>
                <a:lnTo>
                  <a:pt x="395232" y="389049"/>
                </a:lnTo>
                <a:cubicBezTo>
                  <a:pt x="397367" y="395631"/>
                  <a:pt x="393746" y="402583"/>
                  <a:pt x="387153" y="404623"/>
                </a:cubicBezTo>
                <a:lnTo>
                  <a:pt x="368859" y="410463"/>
                </a:lnTo>
                <a:cubicBezTo>
                  <a:pt x="362266" y="412595"/>
                  <a:pt x="355395" y="408980"/>
                  <a:pt x="353259" y="402398"/>
                </a:cubicBezTo>
                <a:lnTo>
                  <a:pt x="347595" y="384414"/>
                </a:lnTo>
                <a:cubicBezTo>
                  <a:pt x="331808" y="386268"/>
                  <a:pt x="315651" y="384970"/>
                  <a:pt x="299865" y="380335"/>
                </a:cubicBezTo>
                <a:lnTo>
                  <a:pt x="291136" y="397114"/>
                </a:lnTo>
                <a:cubicBezTo>
                  <a:pt x="287979" y="403139"/>
                  <a:pt x="280457" y="405550"/>
                  <a:pt x="274421" y="402398"/>
                </a:cubicBezTo>
                <a:lnTo>
                  <a:pt x="257335" y="393684"/>
                </a:lnTo>
                <a:cubicBezTo>
                  <a:pt x="251206" y="390532"/>
                  <a:pt x="248885" y="383023"/>
                  <a:pt x="251949" y="376998"/>
                </a:cubicBezTo>
                <a:lnTo>
                  <a:pt x="260771" y="360126"/>
                </a:lnTo>
                <a:cubicBezTo>
                  <a:pt x="247863" y="350021"/>
                  <a:pt x="237463" y="337507"/>
                  <a:pt x="229941" y="323694"/>
                </a:cubicBezTo>
                <a:lnTo>
                  <a:pt x="211834" y="329349"/>
                </a:lnTo>
                <a:cubicBezTo>
                  <a:pt x="205333" y="331481"/>
                  <a:pt x="198369" y="327866"/>
                  <a:pt x="196233" y="321377"/>
                </a:cubicBezTo>
                <a:lnTo>
                  <a:pt x="190476" y="303022"/>
                </a:lnTo>
                <a:cubicBezTo>
                  <a:pt x="188340" y="296533"/>
                  <a:pt x="191962" y="289580"/>
                  <a:pt x="198462" y="287448"/>
                </a:cubicBezTo>
                <a:lnTo>
                  <a:pt x="216477" y="281793"/>
                </a:lnTo>
                <a:cubicBezTo>
                  <a:pt x="214434" y="266126"/>
                  <a:pt x="215734" y="249811"/>
                  <a:pt x="220377" y="234052"/>
                </a:cubicBezTo>
                <a:lnTo>
                  <a:pt x="203848" y="225523"/>
                </a:lnTo>
                <a:cubicBezTo>
                  <a:pt x="197719" y="222464"/>
                  <a:pt x="195397" y="214955"/>
                  <a:pt x="198462" y="208837"/>
                </a:cubicBezTo>
                <a:lnTo>
                  <a:pt x="207283" y="191780"/>
                </a:lnTo>
                <a:cubicBezTo>
                  <a:pt x="210348" y="185754"/>
                  <a:pt x="217962" y="183437"/>
                  <a:pt x="223998" y="186496"/>
                </a:cubicBezTo>
                <a:lnTo>
                  <a:pt x="240434" y="195024"/>
                </a:lnTo>
                <a:cubicBezTo>
                  <a:pt x="250649" y="181953"/>
                  <a:pt x="263278" y="171385"/>
                  <a:pt x="277207" y="163876"/>
                </a:cubicBezTo>
                <a:lnTo>
                  <a:pt x="271635" y="146449"/>
                </a:lnTo>
                <a:cubicBezTo>
                  <a:pt x="269592" y="139867"/>
                  <a:pt x="273121" y="133007"/>
                  <a:pt x="279714" y="130875"/>
                </a:cubicBezTo>
                <a:close/>
                <a:moveTo>
                  <a:pt x="171049" y="56993"/>
                </a:moveTo>
                <a:cubicBezTo>
                  <a:pt x="162101" y="56935"/>
                  <a:pt x="153142" y="60295"/>
                  <a:pt x="146271" y="67108"/>
                </a:cubicBezTo>
                <a:cubicBezTo>
                  <a:pt x="132530" y="80733"/>
                  <a:pt x="132344" y="102794"/>
                  <a:pt x="145992" y="116512"/>
                </a:cubicBezTo>
                <a:cubicBezTo>
                  <a:pt x="159640" y="130230"/>
                  <a:pt x="181737" y="130416"/>
                  <a:pt x="195478" y="116790"/>
                </a:cubicBezTo>
                <a:cubicBezTo>
                  <a:pt x="209219" y="103165"/>
                  <a:pt x="209405" y="81104"/>
                  <a:pt x="195757" y="67386"/>
                </a:cubicBezTo>
                <a:cubicBezTo>
                  <a:pt x="188933" y="60527"/>
                  <a:pt x="179997" y="57051"/>
                  <a:pt x="171049" y="56993"/>
                </a:cubicBezTo>
                <a:close/>
                <a:moveTo>
                  <a:pt x="164933" y="0"/>
                </a:moveTo>
                <a:lnTo>
                  <a:pt x="178023" y="93"/>
                </a:lnTo>
                <a:cubicBezTo>
                  <a:pt x="182387" y="278"/>
                  <a:pt x="185822" y="3708"/>
                  <a:pt x="185822" y="8064"/>
                </a:cubicBezTo>
                <a:lnTo>
                  <a:pt x="185729" y="20114"/>
                </a:lnTo>
                <a:cubicBezTo>
                  <a:pt x="195014" y="22153"/>
                  <a:pt x="203927" y="25861"/>
                  <a:pt x="212097" y="31237"/>
                </a:cubicBezTo>
                <a:lnTo>
                  <a:pt x="220639" y="22709"/>
                </a:lnTo>
                <a:cubicBezTo>
                  <a:pt x="223610" y="19650"/>
                  <a:pt x="228530" y="19650"/>
                  <a:pt x="231687" y="22709"/>
                </a:cubicBezTo>
                <a:lnTo>
                  <a:pt x="240971" y="32164"/>
                </a:lnTo>
                <a:cubicBezTo>
                  <a:pt x="244035" y="35130"/>
                  <a:pt x="244035" y="40042"/>
                  <a:pt x="240971" y="43101"/>
                </a:cubicBezTo>
                <a:lnTo>
                  <a:pt x="232430" y="51629"/>
                </a:lnTo>
                <a:cubicBezTo>
                  <a:pt x="237722" y="59785"/>
                  <a:pt x="241343" y="68869"/>
                  <a:pt x="243200" y="78138"/>
                </a:cubicBezTo>
                <a:lnTo>
                  <a:pt x="255269" y="78231"/>
                </a:lnTo>
                <a:cubicBezTo>
                  <a:pt x="259633" y="78323"/>
                  <a:pt x="263068" y="81846"/>
                  <a:pt x="263068" y="86109"/>
                </a:cubicBezTo>
                <a:lnTo>
                  <a:pt x="262975" y="99272"/>
                </a:lnTo>
                <a:cubicBezTo>
                  <a:pt x="262882" y="103535"/>
                  <a:pt x="259354" y="107058"/>
                  <a:pt x="255083" y="107058"/>
                </a:cubicBezTo>
                <a:lnTo>
                  <a:pt x="242921" y="106872"/>
                </a:lnTo>
                <a:cubicBezTo>
                  <a:pt x="240971" y="116141"/>
                  <a:pt x="237258" y="125040"/>
                  <a:pt x="231780" y="133196"/>
                </a:cubicBezTo>
                <a:lnTo>
                  <a:pt x="240321" y="141724"/>
                </a:lnTo>
                <a:cubicBezTo>
                  <a:pt x="243385" y="144690"/>
                  <a:pt x="243385" y="149695"/>
                  <a:pt x="240321" y="152754"/>
                </a:cubicBezTo>
                <a:lnTo>
                  <a:pt x="230944" y="162023"/>
                </a:lnTo>
                <a:cubicBezTo>
                  <a:pt x="227973" y="165082"/>
                  <a:pt x="222960" y="165082"/>
                  <a:pt x="219896" y="162023"/>
                </a:cubicBezTo>
                <a:lnTo>
                  <a:pt x="211354" y="153496"/>
                </a:lnTo>
                <a:cubicBezTo>
                  <a:pt x="203184" y="158779"/>
                  <a:pt x="194178" y="162394"/>
                  <a:pt x="184894" y="164248"/>
                </a:cubicBezTo>
                <a:lnTo>
                  <a:pt x="184708" y="176390"/>
                </a:lnTo>
                <a:cubicBezTo>
                  <a:pt x="184615" y="180654"/>
                  <a:pt x="181180" y="184176"/>
                  <a:pt x="176816" y="184176"/>
                </a:cubicBezTo>
                <a:lnTo>
                  <a:pt x="163726" y="183991"/>
                </a:lnTo>
                <a:cubicBezTo>
                  <a:pt x="159362" y="183898"/>
                  <a:pt x="155927" y="180468"/>
                  <a:pt x="155927" y="176112"/>
                </a:cubicBezTo>
                <a:lnTo>
                  <a:pt x="156020" y="163970"/>
                </a:lnTo>
                <a:cubicBezTo>
                  <a:pt x="146735" y="162023"/>
                  <a:pt x="137822" y="158315"/>
                  <a:pt x="129652" y="152847"/>
                </a:cubicBezTo>
                <a:lnTo>
                  <a:pt x="121110" y="161374"/>
                </a:lnTo>
                <a:cubicBezTo>
                  <a:pt x="118139" y="164526"/>
                  <a:pt x="113219" y="164526"/>
                  <a:pt x="110062" y="161374"/>
                </a:cubicBezTo>
                <a:lnTo>
                  <a:pt x="100778" y="152012"/>
                </a:lnTo>
                <a:cubicBezTo>
                  <a:pt x="97714" y="149046"/>
                  <a:pt x="97714" y="144134"/>
                  <a:pt x="100778" y="140982"/>
                </a:cubicBezTo>
                <a:lnTo>
                  <a:pt x="109319" y="132455"/>
                </a:lnTo>
                <a:cubicBezTo>
                  <a:pt x="104027" y="124298"/>
                  <a:pt x="100406" y="115307"/>
                  <a:pt x="98549" y="106038"/>
                </a:cubicBezTo>
                <a:lnTo>
                  <a:pt x="86480" y="105945"/>
                </a:lnTo>
                <a:cubicBezTo>
                  <a:pt x="82116" y="105760"/>
                  <a:pt x="78681" y="102330"/>
                  <a:pt x="78681" y="97974"/>
                </a:cubicBezTo>
                <a:lnTo>
                  <a:pt x="78774" y="84905"/>
                </a:lnTo>
                <a:cubicBezTo>
                  <a:pt x="78867" y="80548"/>
                  <a:pt x="82395" y="77119"/>
                  <a:pt x="86666" y="77119"/>
                </a:cubicBezTo>
                <a:lnTo>
                  <a:pt x="98828" y="77211"/>
                </a:lnTo>
                <a:cubicBezTo>
                  <a:pt x="100778" y="67942"/>
                  <a:pt x="104491" y="59044"/>
                  <a:pt x="109969" y="50887"/>
                </a:cubicBezTo>
                <a:lnTo>
                  <a:pt x="101428" y="42360"/>
                </a:lnTo>
                <a:cubicBezTo>
                  <a:pt x="98364" y="39393"/>
                  <a:pt x="98364" y="34481"/>
                  <a:pt x="101428" y="31422"/>
                </a:cubicBezTo>
                <a:lnTo>
                  <a:pt x="110805" y="22153"/>
                </a:lnTo>
                <a:cubicBezTo>
                  <a:pt x="113776" y="19002"/>
                  <a:pt x="118789" y="19002"/>
                  <a:pt x="121853" y="22153"/>
                </a:cubicBezTo>
                <a:lnTo>
                  <a:pt x="130395" y="30681"/>
                </a:lnTo>
                <a:cubicBezTo>
                  <a:pt x="138565" y="25305"/>
                  <a:pt x="147571" y="21782"/>
                  <a:pt x="156855" y="19928"/>
                </a:cubicBezTo>
                <a:lnTo>
                  <a:pt x="157041" y="7786"/>
                </a:lnTo>
                <a:cubicBezTo>
                  <a:pt x="157134" y="3430"/>
                  <a:pt x="160569" y="0"/>
                  <a:pt x="164933" y="0"/>
                </a:cubicBezTo>
                <a:close/>
              </a:path>
            </a:pathLst>
          </a:custGeom>
          <a:solidFill>
            <a:srgbClr val="337ED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sp>
        <p:nvSpPr>
          <p:cNvPr id="21" name="Hộp Văn bản 4">
            <a:extLst>
              <a:ext uri="{FF2B5EF4-FFF2-40B4-BE49-F238E27FC236}">
                <a16:creationId xmlns:a16="http://schemas.microsoft.com/office/drawing/2014/main" xmlns="" id="{41E92082-ED9A-4825-B43F-6B4916A00774}"/>
              </a:ext>
            </a:extLst>
          </p:cNvPr>
          <p:cNvSpPr txBox="1"/>
          <p:nvPr/>
        </p:nvSpPr>
        <p:spPr>
          <a:xfrm>
            <a:off x="6800850" y="2281508"/>
            <a:ext cx="5267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Thường xuyên giữ các góc trong gia đình được sạch đẹp và ngăn nắp</a:t>
            </a:r>
            <a:endParaRPr lang="en-US" sz="3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1783" y="562208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153886" y="1556353"/>
            <a:ext cx="5693227" cy="281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514350" indent="-514350" algn="ctr">
              <a:buAutoNum type="arabicPeriod"/>
              <a:defRPr/>
            </a:pP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Đánh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giá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kết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quả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cuối</a:t>
            </a:r>
            <a:r>
              <a:rPr lang="en-US" sz="2800" b="1" kern="0" dirty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tuần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15</a:t>
            </a:r>
          </a:p>
          <a:p>
            <a:pPr marL="514350" indent="-514350" algn="ctr">
              <a:buAutoNum type="arabicPeriod"/>
              <a:defRPr/>
            </a:pP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Phương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hướng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tuần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16</a:t>
            </a:r>
          </a:p>
          <a:p>
            <a:pPr marL="514350" indent="-514350" algn="ctr">
              <a:buAutoNum type="arabicPeriod"/>
              <a:defRPr/>
            </a:pP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Chia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sẻ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hoạt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động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sau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trải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nghiệm</a:t>
            </a:r>
            <a:endParaRPr lang="en-US" sz="2800" b="1" kern="0" dirty="0" smtClean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 marL="514350" indent="-514350" algn="ctr">
              <a:buAutoNum type="arabicPeriod"/>
              <a:defRPr/>
            </a:pP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Hoạt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động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nhóm</a:t>
            </a:r>
            <a:endParaRPr lang="en-US" sz="2800" b="1" kern="0" dirty="0" smtClean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 marL="514350" indent="-514350" algn="ctr">
              <a:buAutoNum type="arabicPeriod"/>
              <a:defRPr/>
            </a:pP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Cam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kết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hành</a:t>
            </a:r>
            <a:r>
              <a:rPr lang="en-US" sz="2800" b="1" kern="0" dirty="0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 </a:t>
            </a:r>
            <a:r>
              <a:rPr lang="en-US" sz="2800" b="1" kern="0" dirty="0" err="1" smtClean="0">
                <a:solidFill>
                  <a:srgbClr val="3F6CC1"/>
                </a:solidFill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</a:rPr>
              <a:t>động</a:t>
            </a:r>
            <a:endParaRPr lang="en-US" sz="2800" b="1" kern="0" dirty="0" smtClean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 marL="514350" indent="-514350" algn="ctr">
              <a:buAutoNum type="arabicPeriod"/>
              <a:defRPr/>
            </a:pPr>
            <a:endParaRPr lang="en-US" sz="2800" b="1" kern="0" dirty="0" smtClean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  <a:p>
            <a:pPr marL="514350" indent="-514350" algn="ctr">
              <a:buAutoNum type="arabicPeriod"/>
              <a:defRPr/>
            </a:pPr>
            <a:endParaRPr lang="en-US" sz="2800" b="1" kern="0" dirty="0">
              <a:solidFill>
                <a:srgbClr val="3F6CC1"/>
              </a:solidFill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11415"/>
            <a:ext cx="1669472" cy="17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96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xmlns="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xmlns="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xmlns="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mừng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Nam.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endParaRPr lang="vi-VN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trào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000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endParaRPr lang="vi-VN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16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24" y="70773"/>
            <a:ext cx="920576" cy="835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735937" y="905997"/>
            <a:ext cx="8446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II.CHIA </a:t>
            </a:r>
            <a:r>
              <a:rPr lang="en-US" sz="4800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THU HOẠCH SAU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20984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EA35A7-3AAB-BBC0-E27E-8A8411A2437B}"/>
              </a:ext>
            </a:extLst>
          </p:cNvPr>
          <p:cNvSpPr txBox="1"/>
          <p:nvPr/>
        </p:nvSpPr>
        <p:spPr>
          <a:xfrm>
            <a:off x="847060" y="827462"/>
            <a:ext cx="101137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7953" y="3769163"/>
            <a:ext cx="6221691" cy="112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41" y="2061795"/>
            <a:ext cx="5179623" cy="112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E583AA-7E84-D8B2-217D-594542BBA5BA}"/>
              </a:ext>
            </a:extLst>
          </p:cNvPr>
          <p:cNvSpPr txBox="1"/>
          <p:nvPr/>
        </p:nvSpPr>
        <p:spPr>
          <a:xfrm>
            <a:off x="1373874" y="272221"/>
            <a:ext cx="530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 LÀM VIỆC NHÀ</a:t>
            </a:r>
          </a:p>
        </p:txBody>
      </p:sp>
    </p:spTree>
    <p:extLst>
      <p:ext uri="{BB962C8B-B14F-4D97-AF65-F5344CB8AC3E}">
        <p14:creationId xmlns:p14="http://schemas.microsoft.com/office/powerpoint/2010/main" val="24165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EA35A7-3AAB-BBC0-E27E-8A8411A2437B}"/>
              </a:ext>
            </a:extLst>
          </p:cNvPr>
          <p:cNvSpPr txBox="1"/>
          <p:nvPr/>
        </p:nvSpPr>
        <p:spPr>
          <a:xfrm>
            <a:off x="220801" y="1179671"/>
            <a:ext cx="6564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801" y="3574267"/>
            <a:ext cx="6221691" cy="112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00" y="1952682"/>
            <a:ext cx="6221691" cy="1123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E583AA-7E84-D8B2-217D-594542BBA5BA}"/>
              </a:ext>
            </a:extLst>
          </p:cNvPr>
          <p:cNvSpPr txBox="1"/>
          <p:nvPr/>
        </p:nvSpPr>
        <p:spPr>
          <a:xfrm>
            <a:off x="1362988" y="239564"/>
            <a:ext cx="530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 HÀNH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NhacThieuNhiRemix-DJTrangGun97-398999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84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4137" y="6023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9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261</Words>
  <Application>Microsoft Office PowerPoint</Application>
  <PresentationFormat>Custom</PresentationFormat>
  <Paragraphs>43</Paragraphs>
  <Slides>11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1_Office 主题​​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30</cp:revision>
  <dcterms:created xsi:type="dcterms:W3CDTF">2022-09-26T11:58:00Z</dcterms:created>
  <dcterms:modified xsi:type="dcterms:W3CDTF">2025-12-29T09:22:56Z</dcterms:modified>
</cp:coreProperties>
</file>