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9" r:id="rId3"/>
    <p:sldId id="283" r:id="rId4"/>
    <p:sldId id="277" r:id="rId5"/>
    <p:sldId id="284" r:id="rId6"/>
    <p:sldId id="282" r:id="rId7"/>
    <p:sldId id="285" r:id="rId8"/>
    <p:sldId id="286" r:id="rId9"/>
    <p:sldId id="258" r:id="rId10"/>
    <p:sldId id="289" r:id="rId11"/>
    <p:sldId id="288" r:id="rId12"/>
    <p:sldId id="29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6912F-9C61-6A56-1897-6CC8AAE70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46FFF6-D927-1DDE-906D-F3D5C24F8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B7BEAF-4CE2-2A08-49DC-FA6FC640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1E5D26-427E-3831-BA02-FE236A77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B35A7-8238-26DE-99ED-906A4A8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FE16D-5729-63B8-2EDE-80B201AD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F9A241-7610-D6DD-AD14-449B8960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B90272-9405-58C8-3932-156FFC2B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D1E1AF-8886-CA21-FB76-C350587F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4133D5-78D5-98FF-863A-363460DC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D1A4AD-AE28-1B00-8A82-C75FBA62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669743-9709-3B77-F987-DBDEA9FEF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8B5463-4461-2A7D-EC29-D74DEB47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C8F7D-DE5F-D8A2-9D26-702074CC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1DB91E-16F8-5DA8-D23A-3773C37D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E46F3-D8EA-3293-FABA-84A15AF2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3E4F73-08BA-AFDF-854C-EBC76E2F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8AFBF-F79E-0597-333A-19389FFE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916BF-8A45-1C9F-C0AF-7542D93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A110B7-FCB7-A2BD-EE58-992FC63D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1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016C1-9A4F-9D76-FC1D-F807CA4B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867F4-5330-C38A-FF8C-950FE29E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E3A74B-F10D-9B13-E34D-438DCB14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BE1ACC-C78C-F969-6772-8353176D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632B9D-0C50-FEEB-9CA7-1AD3A027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6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DAE3E-2715-68DB-7CB9-83F615CB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A08C4-3140-3121-D5DD-00A7F898C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2A8DA8-1526-0414-A947-1B4FDF5DE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D5F0D8-9FF3-1C12-10CD-2358BF2A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EF17B7-D95A-87C8-EA2E-3601CDED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530BC4-46BC-971F-1F7C-DB1A10F1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4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415BC-4093-8C1D-9AF0-B7610C4A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238A5-1154-ABF6-75BB-0C29661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983ABD-CFCC-C15E-BE31-EA1574619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D799A4-92B7-4C64-0B69-88D62F019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72B397-F1E0-E594-EC42-0133A45DF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C52856-0FC3-B581-A466-E1AB5353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59E715-4966-C387-187D-26698042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60E9E1-9FEF-A0EF-3E0F-3C9F5DD2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83558-C87F-DAAB-344D-66E45241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8C1595-FB4D-C7D6-B5BF-2917FCC2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387D4A-3AE2-C18C-D340-6F3009D7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2C0AD9-7B78-6508-DDCB-E67EC4D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E8C8B7-C3FA-7F16-D950-DF038EF3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86359A-3293-C4B6-D0EE-0831F595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3AE5CA-0386-E488-82A0-4BBED9FA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DF9DB-90AD-1EC3-DD96-A75326DC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7E2AF3-B2DD-DCF8-18AD-ECE2574E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9471C4-1213-041E-433C-A7004B30F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ECE3F5-5D6A-404A-EFF4-EA1051EB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4C37AB-7E59-D622-E26C-1DF3CE27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1E9E5B-B455-A7DB-182F-A0E39D15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72E72-4A1A-7ED8-E595-CA5F2F55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E3862F-8684-1EF5-089B-4D89839DD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3407C9-63BC-A31A-8833-01E90B422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D29C7D-28B6-EFDC-F528-33502231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73DD87-10C5-6755-E8D6-A19AF468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9B5BDC-5542-3BF9-8716-96D54398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420C18-B2FF-AACC-8D9E-B5B4C56D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FDEB25-BA78-BC00-3ABA-FF4872454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182754-F7D7-6C84-EF9C-35D179A31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F42F-8065-483E-B19F-2C803B06DA6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41A9CC-471E-0B13-A627-172253DE7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8C1E22-EA11-795B-7FE9-A9D5AAEB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D7EA-1925-46CA-8AB1-757BACE4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87789" y="486656"/>
            <a:ext cx="11015964" cy="12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PHÚC</a:t>
            </a:r>
            <a:endParaRPr lang="vi-VN" altLang="en-US" sz="33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170374" y="2161309"/>
            <a:ext cx="10273956" cy="42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ts val="1349"/>
              </a:spcBef>
              <a:defRPr/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759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6: CUỐN SỔ NHẮC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</a:p>
          <a:p>
            <a:pPr algn="ctr">
              <a:lnSpc>
                <a:spcPts val="5759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LÀM VIỆC THEO KẾ HOẠCH</a:t>
            </a:r>
          </a:p>
          <a:p>
            <a:pPr algn="ctr" eaLnBrk="1" hangingPunct="1">
              <a:spcBef>
                <a:spcPts val="1349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5" y="39312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36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EEBA7A-A80D-4387-07C3-B48D7AA805EA}"/>
              </a:ext>
            </a:extLst>
          </p:cNvPr>
          <p:cNvSpPr txBox="1"/>
          <p:nvPr/>
        </p:nvSpPr>
        <p:spPr>
          <a:xfrm>
            <a:off x="1457610" y="2505670"/>
            <a:ext cx="9276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B0F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174795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5993F2-F79D-B3CB-9BE0-6560C9381DC4}"/>
              </a:ext>
            </a:extLst>
          </p:cNvPr>
          <p:cNvSpPr txBox="1"/>
          <p:nvPr/>
        </p:nvSpPr>
        <p:spPr>
          <a:xfrm>
            <a:off x="757583" y="1181731"/>
            <a:ext cx="11021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- </a:t>
            </a:r>
            <a:r>
              <a:rPr lang="en-US" sz="2800" b="1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Tiếp tục sử dụng Sổ nhắc việc hằng ngày và kể cho người thân nghe về cuốn sổ của em.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BE41DDC-F5A3-E685-5426-E9767ECE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7" y="248151"/>
            <a:ext cx="1000265" cy="933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A6673F-D4DF-9D7D-4EC7-329CF34B4907}"/>
              </a:ext>
            </a:extLst>
          </p:cNvPr>
          <p:cNvSpPr txBox="1"/>
          <p:nvPr/>
        </p:nvSpPr>
        <p:spPr>
          <a:xfrm>
            <a:off x="757583" y="2258949"/>
            <a:ext cx="108482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Nếu người thân muốn làm một cuốn sổ như thế, em có thể giúp họ.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62F15E-1909-E138-2300-BA5721450A8B}"/>
              </a:ext>
            </a:extLst>
          </p:cNvPr>
          <p:cNvSpPr txBox="1"/>
          <p:nvPr/>
        </p:nvSpPr>
        <p:spPr>
          <a:xfrm>
            <a:off x="646569" y="3336167"/>
            <a:ext cx="11395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Chuẩn bị đồ dùng, đồ chơi đã cũ nhưng còn sử dụng tốt để đem đến Hội chợ vào tuần sau.</a:t>
            </a:r>
          </a:p>
        </p:txBody>
      </p:sp>
    </p:spTree>
    <p:extLst>
      <p:ext uri="{BB962C8B-B14F-4D97-AF65-F5344CB8AC3E}">
        <p14:creationId xmlns:p14="http://schemas.microsoft.com/office/powerpoint/2010/main" val="37451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29DF5E-E965-D8C7-EF0B-B04806580232}"/>
              </a:ext>
            </a:extLst>
          </p:cNvPr>
          <p:cNvSpPr txBox="1"/>
          <p:nvPr/>
        </p:nvSpPr>
        <p:spPr>
          <a:xfrm>
            <a:off x="2505676" y="2321004"/>
            <a:ext cx="718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69293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73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7BB4D8-B0A1-0197-5253-705B010D47DA}"/>
              </a:ext>
            </a:extLst>
          </p:cNvPr>
          <p:cNvSpPr txBox="1"/>
          <p:nvPr/>
        </p:nvSpPr>
        <p:spPr>
          <a:xfrm>
            <a:off x="3695459" y="1151193"/>
            <a:ext cx="4072845" cy="1405533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5D8AD9-1948-F1E0-1D69-DDBDD4D3AAB3}"/>
              </a:ext>
            </a:extLst>
          </p:cNvPr>
          <p:cNvSpPr txBox="1"/>
          <p:nvPr/>
        </p:nvSpPr>
        <p:spPr>
          <a:xfrm>
            <a:off x="1708244" y="3007431"/>
            <a:ext cx="8409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Sigmar One" panose="00000500000000000000" pitchFamily="2" charset="0"/>
              </a:rPr>
              <a:t>SINH HOẠT LỚP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Sigmar One" panose="00000500000000000000" pitchFamily="2" charset="0"/>
              </a:rPr>
              <a:t>Cuốn sổ nhắc việc </a:t>
            </a:r>
          </a:p>
        </p:txBody>
      </p:sp>
    </p:spTree>
    <p:extLst>
      <p:ext uri="{BB962C8B-B14F-4D97-AF65-F5344CB8AC3E}">
        <p14:creationId xmlns:p14="http://schemas.microsoft.com/office/powerpoint/2010/main" val="5512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811F7D-784D-75C4-D15C-1742BE1119CE}"/>
              </a:ext>
            </a:extLst>
          </p:cNvPr>
          <p:cNvSpPr txBox="1"/>
          <p:nvPr/>
        </p:nvSpPr>
        <p:spPr>
          <a:xfrm>
            <a:off x="2769073" y="2306419"/>
            <a:ext cx="722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Sigmar One" panose="00000500000000000000" pitchFamily="2" charset="0"/>
              </a:rPr>
              <a:t>TỔNG KẾT TUẦN</a:t>
            </a:r>
            <a:endParaRPr lang="en-US" sz="480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669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C18BF6-C428-1402-734B-76CA4726D8BB}"/>
              </a:ext>
            </a:extLst>
          </p:cNvPr>
          <p:cNvSpPr txBox="1"/>
          <p:nvPr/>
        </p:nvSpPr>
        <p:spPr>
          <a:xfrm>
            <a:off x="422238" y="929808"/>
            <a:ext cx="739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1. HOẠT ĐỘNG TỔNG KẾT TUẦN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36A55C-23E6-842D-E200-00330916FB40}"/>
              </a:ext>
            </a:extLst>
          </p:cNvPr>
          <p:cNvSpPr txBox="1"/>
          <p:nvPr/>
        </p:nvSpPr>
        <p:spPr>
          <a:xfrm>
            <a:off x="365644" y="1440740"/>
            <a:ext cx="474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Tổng kết hoạt động tuần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5C159F1-641D-C720-3BE7-29056448A734}"/>
              </a:ext>
            </a:extLst>
          </p:cNvPr>
          <p:cNvSpPr txBox="1"/>
          <p:nvPr/>
        </p:nvSpPr>
        <p:spPr>
          <a:xfrm>
            <a:off x="422238" y="1963960"/>
            <a:ext cx="7688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Đề ra phương hướng hoạt động tuần tới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C44372-010C-D6F3-4238-8D62FB0C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85" y="94422"/>
            <a:ext cx="7290846" cy="83538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4D23FB5-1880-1C4A-934D-EDB001E64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2738231" y="2734486"/>
            <a:ext cx="5372100" cy="3193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54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89737A-9E6F-3583-7C16-3E0070ECAD77}"/>
              </a:ext>
            </a:extLst>
          </p:cNvPr>
          <p:cNvSpPr txBox="1"/>
          <p:nvPr/>
        </p:nvSpPr>
        <p:spPr>
          <a:xfrm>
            <a:off x="2026840" y="2165701"/>
            <a:ext cx="8528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Nunito Black" pitchFamily="2" charset="0"/>
              </a:rPr>
              <a:t>CHIA SẺ THU HOẠCH SAU TRẢI NGHIỆM</a:t>
            </a:r>
            <a:endParaRPr lang="en-US" sz="540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0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150515-2499-B4F1-646D-00DED0B5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18" y="82602"/>
            <a:ext cx="847843" cy="7335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83D906-1AEF-BE6D-6B88-B4CCCED8CEA6}"/>
              </a:ext>
            </a:extLst>
          </p:cNvPr>
          <p:cNvSpPr txBox="1"/>
          <p:nvPr/>
        </p:nvSpPr>
        <p:spPr>
          <a:xfrm>
            <a:off x="1820677" y="187756"/>
            <a:ext cx="522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Nunito Black" pitchFamily="2" charset="0"/>
              </a:rPr>
              <a:t>LÀM VIỆC THEO KẾ HOẠCH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8E1D51-C647-9DDD-7945-1AEFE45888CE}"/>
              </a:ext>
            </a:extLst>
          </p:cNvPr>
          <p:cNvSpPr txBox="1"/>
          <p:nvPr/>
        </p:nvSpPr>
        <p:spPr>
          <a:xfrm>
            <a:off x="164666" y="605823"/>
            <a:ext cx="997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>
                <a:solidFill>
                  <a:srgbClr val="0070C0"/>
                </a:solidFill>
                <a:latin typeface="Nunito Black" pitchFamily="2" charset="0"/>
              </a:rPr>
              <a:t>Chia sẻ về cuốn </a:t>
            </a:r>
            <a:r>
              <a:rPr lang="en-US" sz="2800" b="1" i="1">
                <a:solidFill>
                  <a:srgbClr val="0070C0"/>
                </a:solidFill>
                <a:latin typeface="Nunito Black" pitchFamily="2" charset="0"/>
              </a:rPr>
              <a:t>Sổ nhắc việc</a:t>
            </a:r>
          </a:p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- Kể lại kết quả thực hiện theo lời nhắc của cuốn sổ.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4A2ADF-40A5-AE55-E494-9E8490839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327" y="3007078"/>
            <a:ext cx="1500267" cy="2235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9500CB46-9C86-80D9-6177-1BA355B72E2D}"/>
              </a:ext>
            </a:extLst>
          </p:cNvPr>
          <p:cNvSpPr/>
          <p:nvPr/>
        </p:nvSpPr>
        <p:spPr>
          <a:xfrm>
            <a:off x="582124" y="1615831"/>
            <a:ext cx="3486150" cy="1524000"/>
          </a:xfrm>
          <a:prstGeom prst="cloudCallout">
            <a:avLst>
              <a:gd name="adj1" fmla="val -12749"/>
              <a:gd name="adj2" fmla="val 5844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Thường xuyên giở  sổ nhắc việc ra xem</a:t>
            </a:r>
            <a:endParaRPr lang="en-US" sz="1050">
              <a:latin typeface=".TMC-Ong D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B5A810-B382-4B6D-64BE-617ACDD8A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901" y="3718170"/>
            <a:ext cx="702868" cy="7893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736700F-ADDC-AFBC-3677-972D3C18A66D}"/>
              </a:ext>
            </a:extLst>
          </p:cNvPr>
          <p:cNvSpPr txBox="1"/>
          <p:nvPr/>
        </p:nvSpPr>
        <p:spPr>
          <a:xfrm>
            <a:off x="4650477" y="1615831"/>
            <a:ext cx="6892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Nunito Black" pitchFamily="2" charset="0"/>
              </a:rPr>
              <a:t>    </a:t>
            </a:r>
            <a:r>
              <a:rPr lang="en-US" sz="2800" b="1">
                <a:solidFill>
                  <a:srgbClr val="7030A0"/>
                </a:solidFill>
                <a:latin typeface="Nunito Black" pitchFamily="2" charset="0"/>
              </a:rPr>
              <a:t>Thói quen sử dụng </a:t>
            </a:r>
            <a:r>
              <a:rPr lang="en-US" sz="2800" b="1" i="1">
                <a:solidFill>
                  <a:srgbClr val="7030A0"/>
                </a:solidFill>
                <a:latin typeface="Nunito Black" pitchFamily="2" charset="0"/>
              </a:rPr>
              <a:t>Sổ nhắc việc </a:t>
            </a:r>
            <a:r>
              <a:rPr lang="en-US" sz="2800" b="1">
                <a:solidFill>
                  <a:srgbClr val="7030A0"/>
                </a:solidFill>
                <a:latin typeface="Nunito Black" pitchFamily="2" charset="0"/>
              </a:rPr>
              <a:t>là một thói quen tốt, giúp em làm việc có kế hoạch và không bỏ sót  công việc phải làm.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93A0D5-5F6D-107F-5E97-E6539A1BA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667" y="3251383"/>
            <a:ext cx="4163006" cy="30007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825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F9BC7D-88DE-C302-8218-4265D5C6570F}"/>
              </a:ext>
            </a:extLst>
          </p:cNvPr>
          <p:cNvSpPr txBox="1"/>
          <p:nvPr/>
        </p:nvSpPr>
        <p:spPr>
          <a:xfrm>
            <a:off x="1230574" y="1729668"/>
            <a:ext cx="932142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Sigmar One" panose="00000500000000000000" pitchFamily="2" charset="0"/>
              </a:rPr>
              <a:t>HOẠT ĐỘNG NHÓM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Sigmar One" panose="00000500000000000000" pitchFamily="2" charset="0"/>
              </a:rPr>
              <a:t>CHIA SẺ CẢM XÚC SAU KHI diễn tiểu phẩm</a:t>
            </a:r>
          </a:p>
        </p:txBody>
      </p:sp>
    </p:spTree>
    <p:extLst>
      <p:ext uri="{BB962C8B-B14F-4D97-AF65-F5344CB8AC3E}">
        <p14:creationId xmlns:p14="http://schemas.microsoft.com/office/powerpoint/2010/main" val="263028476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C51E70-6021-AF53-2539-E430C8BD5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17" b="81606" l="49453" r="94526">
                        <a14:foregroundMark x1="73062" y1="16839" x2="80600" y2="18168"/>
                        <a14:foregroundMark x1="70799" y1="16440" x2="73062" y2="16839"/>
                        <a14:foregroundMark x1="69432" y1="16199" x2="69731" y2="16252"/>
                        <a14:foregroundMark x1="81569" y1="16839" x2="75547" y2="14249"/>
                        <a14:foregroundMark x1="76277" y1="12694" x2="76277" y2="12694"/>
                        <a14:foregroundMark x1="76825" y1="36010" x2="71533" y2="36010"/>
                        <a14:foregroundMark x1="71533" y1="36010" x2="73358" y2="27720"/>
                        <a14:foregroundMark x1="71715" y1="31088" x2="71715" y2="31088"/>
                        <a14:foregroundMark x1="85584" y1="36788" x2="82847" y2="34974"/>
                        <a14:foregroundMark x1="80109" y1="79793" x2="82482" y2="82124"/>
                        <a14:foregroundMark x1="85584" y1="81606" x2="87956" y2="78238"/>
                        <a14:foregroundMark x1="54197" y1="61399" x2="51095" y2="65285"/>
                        <a14:foregroundMark x1="51095" y1="65285" x2="49453" y2="65285"/>
                        <a14:foregroundMark x1="80657" y1="51036" x2="79562" y2="45596"/>
                        <a14:foregroundMark x1="71715" y1="38083" x2="71715" y2="38083"/>
                        <a14:foregroundMark x1="77737" y1="47927" x2="77737" y2="47927"/>
                        <a14:foregroundMark x1="82299" y1="39896" x2="82299" y2="39896"/>
                        <a14:backgroundMark x1="64416" y1="16839" x2="69891" y2="15026"/>
                        <a14:backgroundMark x1="66971" y1="16321" x2="65511" y2="12694"/>
                        <a14:backgroundMark x1="63139" y1="14767" x2="63139" y2="15544"/>
                        <a14:backgroundMark x1="69708" y1="16839" x2="70620" y2="16839"/>
                        <a14:backgroundMark x1="69891" y1="16839" x2="69891" y2="16839"/>
                        <a14:backgroundMark x1="70985" y1="13472" x2="70985" y2="13472"/>
                        <a14:backgroundMark x1="68248" y1="15026" x2="68248" y2="15026"/>
                        <a14:backgroundMark x1="69708" y1="16321" x2="71168" y2="15026"/>
                        <a14:backgroundMark x1="81752" y1="16580" x2="85219" y2="19948"/>
                        <a14:backgroundMark x1="89599" y1="18394" x2="88139" y2="18912"/>
                        <a14:backgroundMark x1="89781" y1="26425" x2="88686" y2="19689"/>
                        <a14:backgroundMark x1="86131" y1="16839" x2="87409" y2="23575"/>
                        <a14:backgroundMark x1="91241" y1="19948" x2="91241" y2="19948"/>
                        <a14:backgroundMark x1="82299" y1="18135" x2="82299" y2="18135"/>
                        <a14:backgroundMark x1="88686" y1="20725" x2="91971" y2="23575"/>
                      </a14:backgroundRemoval>
                    </a14:imgEffect>
                  </a14:imgLayer>
                </a14:imgProps>
              </a:ext>
            </a:extLst>
          </a:blip>
          <a:srcRect l="47795" t="12375" b="14174"/>
          <a:stretch/>
        </p:blipFill>
        <p:spPr>
          <a:xfrm>
            <a:off x="5572961" y="1739507"/>
            <a:ext cx="2725304" cy="2700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93F3FA-C47A-1908-B84A-E0FDF3150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5" y="168873"/>
            <a:ext cx="7290846" cy="835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97AF3-7318-70FE-A0A9-C6732E383898}"/>
              </a:ext>
            </a:extLst>
          </p:cNvPr>
          <p:cNvSpPr txBox="1"/>
          <p:nvPr/>
        </p:nvSpPr>
        <p:spPr>
          <a:xfrm>
            <a:off x="204423" y="1034152"/>
            <a:ext cx="997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Nunito Black" pitchFamily="2" charset="0"/>
              </a:rPr>
              <a:t>2. Diễn tiểu phẩm tương tác </a:t>
            </a:r>
            <a:r>
              <a:rPr lang="en-US" sz="2800" b="1" i="1">
                <a:solidFill>
                  <a:srgbClr val="0070C0"/>
                </a:solidFill>
                <a:latin typeface="Nunito Black" pitchFamily="2" charset="0"/>
              </a:rPr>
              <a:t>Chú khỉ đãng trí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BEAEA6-B04D-CD91-4F1B-672F59C7E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23" y="1962548"/>
            <a:ext cx="2995977" cy="2932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C02ACD-7CF9-6EDF-9740-B96DBF3F6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561" y="1394684"/>
            <a:ext cx="2848373" cy="4505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E8753B-7721-15AE-D139-CFC29B48E9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3" b="48446" l="4745" r="46898">
                        <a14:foregroundMark x1="8759" y1="14249" x2="21350" y2="13731"/>
                        <a14:foregroundMark x1="21350" y1="13731" x2="32117" y2="13990"/>
                        <a14:foregroundMark x1="36496" y1="10881" x2="39781" y2="5959"/>
                        <a14:foregroundMark x1="40511" y1="5181" x2="45073" y2="25907"/>
                        <a14:foregroundMark x1="45073" y1="25907" x2="45073" y2="26166"/>
                        <a14:foregroundMark x1="44891" y1="30829" x2="44343" y2="38083"/>
                        <a14:foregroundMark x1="46898" y1="35751" x2="46898" y2="35751"/>
                        <a14:foregroundMark x1="43248" y1="39119" x2="12226" y2="48446"/>
                        <a14:foregroundMark x1="12226" y1="48446" x2="8212" y2="33161"/>
                        <a14:foregroundMark x1="8212" y1="33161" x2="8212" y2="33161"/>
                        <a14:foregroundMark x1="11496" y1="20725" x2="14051" y2="38083"/>
                        <a14:foregroundMark x1="24270" y1="23834" x2="23540" y2="33679"/>
                        <a14:foregroundMark x1="39781" y1="20466" x2="32664" y2="32383"/>
                        <a14:foregroundMark x1="33759" y1="27720" x2="35219" y2="14767"/>
                        <a14:foregroundMark x1="35401" y1="15544" x2="27372" y2="30829"/>
                        <a14:foregroundMark x1="21898" y1="23057" x2="21898" y2="39896"/>
                        <a14:foregroundMark x1="13321" y1="42487" x2="39964" y2="39637"/>
                        <a14:foregroundMark x1="39964" y1="39637" x2="39964" y2="27979"/>
                        <a14:foregroundMark x1="37044" y1="29275" x2="34672" y2="39119"/>
                        <a14:foregroundMark x1="5474" y1="9585" x2="4927" y2="26684"/>
                        <a14:foregroundMark x1="4927" y1="26684" x2="6752" y2="30052"/>
                        <a14:foregroundMark x1="14051" y1="18394" x2="13869" y2="31606"/>
                        <a14:foregroundMark x1="12226" y1="32383" x2="8942" y2="20725"/>
                        <a14:foregroundMark x1="34672" y1="35233" x2="33029" y2="29534"/>
                        <a14:foregroundMark x1="31022" y1="34456" x2="27007" y2="32642"/>
                        <a14:foregroundMark x1="32482" y1="40674" x2="30474" y2="41451"/>
                        <a14:foregroundMark x1="31022" y1="37306" x2="31569" y2="32642"/>
                        <a14:foregroundMark x1="33029" y1="3627" x2="39234" y2="3627"/>
                        <a14:foregroundMark x1="42336" y1="2073" x2="42336" y2="2073"/>
                      </a14:backgroundRemoval>
                    </a14:imgEffect>
                  </a14:imgLayer>
                </a14:imgProps>
              </a:ext>
            </a:extLst>
          </a:blip>
          <a:srcRect l="1617" r="50562" b="50600"/>
          <a:stretch/>
        </p:blipFill>
        <p:spPr>
          <a:xfrm>
            <a:off x="3033486" y="1739507"/>
            <a:ext cx="2496457" cy="1816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489B7F-B167-57FA-1FEF-66BF878C1F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881" b="97517" l="4907" r="47664">
                        <a14:foregroundMark x1="20561" y1="68046" x2="22430" y2="71026"/>
                        <a14:foregroundMark x1="47780" y1="87583" x2="47780" y2="87583"/>
                        <a14:foregroundMark x1="47780" y1="87583" x2="47780" y2="87583"/>
                        <a14:foregroundMark x1="22897" y1="81788" x2="22897" y2="81788"/>
                        <a14:foregroundMark x1="23481" y1="97517" x2="23481" y2="97517"/>
                        <a14:foregroundMark x1="35864" y1="86755" x2="35864" y2="86755"/>
                      </a14:backgroundRemoval>
                    </a14:imgEffect>
                  </a14:imgLayer>
                </a14:imgProps>
              </a:ext>
            </a:extLst>
          </a:blip>
          <a:srcRect t="66851" r="50000"/>
          <a:stretch/>
        </p:blipFill>
        <p:spPr>
          <a:xfrm>
            <a:off x="3486686" y="4049486"/>
            <a:ext cx="2609314" cy="12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7B22D-368D-BC3E-2BD0-438E2E35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42D0B-7F2C-5E15-293F-E62804E9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B90FD60C-5421-A2A5-1609-1B0003766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3" y="100269"/>
            <a:ext cx="122156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F4783-8E55-E801-FE94-2C777D2E8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57" y="230188"/>
            <a:ext cx="7290846" cy="8353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9D5B41-D590-A91D-BC1F-344080A023B9}"/>
              </a:ext>
            </a:extLst>
          </p:cNvPr>
          <p:cNvSpPr txBox="1"/>
          <p:nvPr/>
        </p:nvSpPr>
        <p:spPr>
          <a:xfrm>
            <a:off x="2484372" y="1354995"/>
            <a:ext cx="59504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70C0"/>
                </a:solidFill>
                <a:latin typeface="Nunito Black" pitchFamily="2" charset="0"/>
              </a:rPr>
              <a:t>  </a:t>
            </a:r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“Cuốn sổ là bạn quý</a:t>
            </a:r>
          </a:p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2060"/>
                </a:solidFill>
                <a:latin typeface="Nunito Black" pitchFamily="2" charset="0"/>
              </a:rPr>
              <a:t>Nhắc việc em hàng ngày</a:t>
            </a:r>
          </a:p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2060"/>
                </a:solidFill>
                <a:latin typeface="Nunito Black" pitchFamily="2" charset="0"/>
              </a:rPr>
              <a:t>Thời gian không lãng phí</a:t>
            </a:r>
          </a:p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2060"/>
                </a:solidFill>
                <a:latin typeface="Nunito Black" pitchFamily="2" charset="0"/>
              </a:rPr>
              <a:t>Ghi vào- và làm ngay!”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3742181-07F4-3EF1-72B4-E2FF63273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503" y="789354"/>
            <a:ext cx="2999840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256</Words>
  <Application>Microsoft Office PowerPoint</Application>
  <PresentationFormat>Custom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Windows 10</cp:lastModifiedBy>
  <cp:revision>12</cp:revision>
  <dcterms:created xsi:type="dcterms:W3CDTF">2022-07-06T15:06:29Z</dcterms:created>
  <dcterms:modified xsi:type="dcterms:W3CDTF">2025-12-29T07:06:52Z</dcterms:modified>
</cp:coreProperties>
</file>