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5" r:id="rId2"/>
    <p:sldId id="265" r:id="rId3"/>
    <p:sldId id="269" r:id="rId4"/>
    <p:sldId id="276" r:id="rId5"/>
    <p:sldId id="277" r:id="rId6"/>
    <p:sldId id="292" r:id="rId7"/>
    <p:sldId id="294" r:id="rId8"/>
    <p:sldId id="295" r:id="rId9"/>
    <p:sldId id="296" r:id="rId10"/>
    <p:sldId id="278" r:id="rId11"/>
    <p:sldId id="270" r:id="rId12"/>
    <p:sldId id="279" r:id="rId13"/>
    <p:sldId id="298" r:id="rId14"/>
    <p:sldId id="299" r:id="rId15"/>
    <p:sldId id="280" r:id="rId16"/>
    <p:sldId id="271" r:id="rId17"/>
    <p:sldId id="281" r:id="rId18"/>
    <p:sldId id="272" r:id="rId19"/>
    <p:sldId id="263" r:id="rId20"/>
  </p:sldIdLst>
  <p:sldSz cx="12192000" cy="6858000"/>
  <p:notesSz cx="6858000" cy="9144000"/>
  <p:embeddedFontLst>
    <p:embeddedFont>
      <p:font typeface="Great Vibes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Sigmar One" charset="0"/>
      <p:regular r:id="rId26"/>
    </p:embeddedFont>
    <p:embeddedFont>
      <p:font typeface="Calibri Light" pitchFamily="34" charset="0"/>
      <p:regular r:id="rId27"/>
      <p:italic r:id="rId28"/>
    </p:embeddedFont>
    <p:embeddedFont>
      <p:font typeface="Nunito" charset="0"/>
      <p:regular r:id="rId29"/>
      <p:bold r:id="rId30"/>
      <p:italic r:id="rId31"/>
      <p:boldItalic r:id="rId32"/>
    </p:embeddedFont>
    <p:embeddedFont>
      <p:font typeface="Nunito Black" charset="0"/>
      <p:bold r:id="rId33"/>
      <p:boldItalic r:id="rId34"/>
    </p:embeddedFont>
    <p:embeddedFont>
      <p:font typeface="Tahoma" pitchFamily="3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87789" y="782873"/>
            <a:ext cx="11015964" cy="12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ĐA PHÚC</a:t>
            </a:r>
            <a:endParaRPr lang="vi-VN" altLang="en-US" sz="33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19493" y="2161309"/>
            <a:ext cx="11319222" cy="337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ts val="1349"/>
              </a:spcBef>
              <a:defRPr/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8: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minh –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5" y="39312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949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910315" y="2598003"/>
            <a:ext cx="637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Khám phá chủ đề</a:t>
            </a:r>
          </a:p>
        </p:txBody>
      </p:sp>
    </p:spTree>
    <p:extLst>
      <p:ext uri="{BB962C8B-B14F-4D97-AF65-F5344CB8AC3E}">
        <p14:creationId xmlns:p14="http://schemas.microsoft.com/office/powerpoint/2010/main" val="27871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Sắm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B5833E-8A43-75A2-56F1-B5F97E0A166F}"/>
              </a:ext>
            </a:extLst>
          </p:cNvPr>
          <p:cNvSpPr txBox="1"/>
          <p:nvPr/>
        </p:nvSpPr>
        <p:spPr>
          <a:xfrm>
            <a:off x="1012700" y="866222"/>
            <a:ext cx="1087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Sử dụng những câu hỏi dưới dưới đây để xử lý những tình huống tiêu dùng:</a:t>
            </a:r>
            <a:endParaRPr lang="en-US" sz="2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675" y="3138870"/>
            <a:ext cx="6656980" cy="2885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12700" y="1335870"/>
            <a:ext cx="50519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OpenSans"/>
              </a:rPr>
              <a:t>+ Bạn đã có món đồ đó chưa</a:t>
            </a:r>
            <a:r>
              <a:rPr lang="vi-VN" sz="2200" dirty="0" smtClean="0">
                <a:solidFill>
                  <a:srgbClr val="000000"/>
                </a:solidFill>
                <a:latin typeface="OpenSans"/>
              </a:rPr>
              <a:t>?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992426" y="180551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OpenSans"/>
              </a:rPr>
              <a:t>+ Nếu đồ cũ mà vẫn dùng được thì sao</a:t>
            </a:r>
            <a:r>
              <a:rPr lang="vi-VN" sz="2200" dirty="0" smtClean="0">
                <a:solidFill>
                  <a:srgbClr val="000000"/>
                </a:solidFill>
                <a:latin typeface="OpenSans"/>
              </a:rPr>
              <a:t>?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1012700" y="2321192"/>
            <a:ext cx="7364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OpenSans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Nếu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đồ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đó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hỏng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sửa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latin typeface="OpenSans"/>
              </a:rPr>
              <a:t>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73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Sắm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160" y="1021805"/>
            <a:ext cx="7705725" cy="4638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24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12" y="2982025"/>
            <a:ext cx="66198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Sắm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14665" y="1606947"/>
            <a:ext cx="4066903" cy="1622473"/>
            <a:chOff x="7611038" y="2016815"/>
            <a:chExt cx="4066903" cy="1622473"/>
          </a:xfrm>
        </p:grpSpPr>
        <p:sp>
          <p:nvSpPr>
            <p:cNvPr id="2" name="Oval Callout 1"/>
            <p:cNvSpPr/>
            <p:nvPr/>
          </p:nvSpPr>
          <p:spPr>
            <a:xfrm>
              <a:off x="7611038" y="2016815"/>
              <a:ext cx="4066903" cy="1622473"/>
            </a:xfrm>
            <a:prstGeom prst="wedgeEllipseCallout">
              <a:avLst>
                <a:gd name="adj1" fmla="val -23809"/>
                <a:gd name="adj2" fmla="val 7741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84753" y="2375803"/>
              <a:ext cx="36886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Tớ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muốn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dây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buộc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tóc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để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thay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đổi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màu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dây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buộc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mỗi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ngày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64624" y="1528247"/>
            <a:ext cx="4418191" cy="2111041"/>
            <a:chOff x="2581838" y="1316929"/>
            <a:chExt cx="4418191" cy="2111041"/>
          </a:xfrm>
        </p:grpSpPr>
        <p:sp>
          <p:nvSpPr>
            <p:cNvPr id="17" name="Oval Callout 16"/>
            <p:cNvSpPr/>
            <p:nvPr/>
          </p:nvSpPr>
          <p:spPr>
            <a:xfrm>
              <a:off x="2581838" y="1316929"/>
              <a:ext cx="4418191" cy="2111041"/>
            </a:xfrm>
            <a:prstGeom prst="wedgeEllipseCallout">
              <a:avLst>
                <a:gd name="adj1" fmla="val 54154"/>
                <a:gd name="adj2" fmla="val 6486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18014" y="1866778"/>
              <a:ext cx="40820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Bạn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hãy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nghĩ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lại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về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việc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cặp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tóc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vì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nó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thật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sự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không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cần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thiết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và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lãng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phí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khi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thay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đổi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màu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cặp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tóc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mỗi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ngày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100000" l="990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0030" y="3165407"/>
            <a:ext cx="778243" cy="9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12" y="2982025"/>
            <a:ext cx="66198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Sắm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06641" y="1099165"/>
            <a:ext cx="4785359" cy="2146673"/>
            <a:chOff x="7611038" y="1897587"/>
            <a:chExt cx="4281155" cy="1652642"/>
          </a:xfrm>
          <a:solidFill>
            <a:srgbClr val="FFFF00"/>
          </a:solidFill>
        </p:grpSpPr>
        <p:sp>
          <p:nvSpPr>
            <p:cNvPr id="2" name="Oval Callout 1"/>
            <p:cNvSpPr/>
            <p:nvPr/>
          </p:nvSpPr>
          <p:spPr>
            <a:xfrm>
              <a:off x="7611038" y="1897587"/>
              <a:ext cx="4281155" cy="1652642"/>
            </a:xfrm>
            <a:prstGeom prst="wedgeEllipseCallout">
              <a:avLst>
                <a:gd name="adj1" fmla="val -23809"/>
                <a:gd name="adj2" fmla="val 7741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63" y="2168757"/>
              <a:ext cx="3793188" cy="11373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Mình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nghĩ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bạn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không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nên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mới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.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Bởi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vì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cũ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của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bạn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mới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chỉ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bị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hỏng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một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chút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,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chúng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ta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có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thể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dùng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keo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để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gắn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lại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và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tiếp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tục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sử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dụng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21224" y="1990165"/>
            <a:ext cx="3661591" cy="1649123"/>
            <a:chOff x="2581838" y="1316929"/>
            <a:chExt cx="4418191" cy="2111041"/>
          </a:xfrm>
          <a:solidFill>
            <a:schemeClr val="accent1"/>
          </a:solidFill>
        </p:grpSpPr>
        <p:sp>
          <p:nvSpPr>
            <p:cNvPr id="17" name="Oval Callout 16"/>
            <p:cNvSpPr/>
            <p:nvPr/>
          </p:nvSpPr>
          <p:spPr>
            <a:xfrm>
              <a:off x="2581838" y="1316929"/>
              <a:ext cx="4418191" cy="2111041"/>
            </a:xfrm>
            <a:prstGeom prst="wedgeEllipseCallout">
              <a:avLst>
                <a:gd name="adj1" fmla="val 54154"/>
                <a:gd name="adj2" fmla="val 6486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18014" y="1866778"/>
              <a:ext cx="4082015" cy="1181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Mình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muốn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mới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để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thay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cũ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đã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bị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rách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một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góc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3" b="93204" l="855" r="923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703" y="2438119"/>
            <a:ext cx="111458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1624085" y="1982170"/>
            <a:ext cx="779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Mở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rộng</a:t>
            </a:r>
            <a:endParaRPr lang="en-US" sz="4800" dirty="0">
              <a:solidFill>
                <a:srgbClr val="0070C0"/>
              </a:solidFill>
              <a:latin typeface="Sigmar One" panose="000005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Và</a:t>
            </a:r>
            <a:r>
              <a:rPr lang="en-US" sz="48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tổng</a:t>
            </a:r>
            <a:r>
              <a:rPr lang="en-US" sz="48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kết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chủ</a:t>
            </a:r>
            <a:r>
              <a:rPr lang="en-US" sz="48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đề</a:t>
            </a:r>
            <a:endParaRPr lang="en-US" sz="4800" dirty="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712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289138" y="687465"/>
            <a:ext cx="8146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“</a:t>
            </a:r>
            <a:r>
              <a:rPr lang="en-US" sz="4800" dirty="0" err="1" smtClean="0">
                <a:solidFill>
                  <a:srgbClr val="00B050"/>
                </a:solidFill>
                <a:latin typeface="Nunito Black" panose="020B0604020202020204" charset="0"/>
              </a:rPr>
              <a:t>Muốn</a:t>
            </a:r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 – </a:t>
            </a:r>
            <a:r>
              <a:rPr lang="en-US" sz="4800" dirty="0" err="1" smtClean="0">
                <a:solidFill>
                  <a:srgbClr val="00B050"/>
                </a:solidFill>
                <a:latin typeface="Nunito Black" panose="020B0604020202020204" charset="0"/>
              </a:rPr>
              <a:t>cần</a:t>
            </a:r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 – </a:t>
            </a:r>
            <a:r>
              <a:rPr lang="en-US" sz="4800" dirty="0" err="1" smtClean="0">
                <a:solidFill>
                  <a:srgbClr val="00B050"/>
                </a:solidFill>
                <a:latin typeface="Nunito Black" panose="020B0604020202020204" charset="0"/>
              </a:rPr>
              <a:t>có</a:t>
            </a:r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unito Black" panose="020B0604020202020204" charset="0"/>
              </a:rPr>
              <a:t>thể</a:t>
            </a:r>
            <a:r>
              <a:rPr lang="en-US" sz="4800" dirty="0" smtClean="0">
                <a:solidFill>
                  <a:srgbClr val="00B050"/>
                </a:solidFill>
                <a:latin typeface="Nunito Black" panose="020B0604020202020204" charset="0"/>
              </a:rPr>
              <a:t>”</a:t>
            </a:r>
            <a:endParaRPr lang="en-US" sz="4800" dirty="0">
              <a:solidFill>
                <a:srgbClr val="00B050"/>
              </a:solidFill>
              <a:latin typeface="Nunito Black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323" y="5588044"/>
            <a:ext cx="1724042" cy="1269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233" y="5592654"/>
            <a:ext cx="1660767" cy="126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365" y="5588044"/>
            <a:ext cx="1611868" cy="126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564776" y="157439"/>
            <a:ext cx="324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Nunito Black" panose="020B0604020202020204" charset="0"/>
              </a:rPr>
              <a:t>Cùng</a:t>
            </a:r>
            <a:r>
              <a:rPr lang="en-US" sz="2800" dirty="0" smtClean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unito Black" panose="020B0604020202020204" charset="0"/>
              </a:rPr>
              <a:t>đọc</a:t>
            </a:r>
            <a:r>
              <a:rPr lang="en-US" sz="2800" dirty="0" smtClean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unito Black" panose="020B0604020202020204" charset="0"/>
              </a:rPr>
              <a:t>bí</a:t>
            </a:r>
            <a:r>
              <a:rPr lang="en-US" sz="2800" dirty="0" smtClean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unito Black" panose="020B0604020202020204" charset="0"/>
              </a:rPr>
              <a:t>kíp</a:t>
            </a:r>
            <a:r>
              <a:rPr lang="en-US" sz="2800" dirty="0" smtClean="0">
                <a:solidFill>
                  <a:schemeClr val="accent1"/>
                </a:solidFill>
                <a:latin typeface="Nunito Black" panose="020B0604020202020204" charset="0"/>
              </a:rPr>
              <a:t>:</a:t>
            </a:r>
            <a:endParaRPr lang="en-US" sz="2800" dirty="0">
              <a:solidFill>
                <a:schemeClr val="accent1"/>
              </a:solidFill>
              <a:latin typeface="Nunito Black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349623" y="2541296"/>
            <a:ext cx="3153527" cy="1123712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unito" panose="020B060402020202020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Nhóm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1: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 smtClean="0">
                <a:solidFill>
                  <a:schemeClr val="bg1"/>
                </a:solidFill>
                <a:latin typeface="Nunito Black" panose="020B0604020202020204" charset="0"/>
              </a:rPr>
              <a:t>Tớ</a:t>
            </a:r>
            <a:r>
              <a:rPr lang="en-US" sz="2000" b="1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MUỐN </a:t>
            </a:r>
            <a:r>
              <a:rPr lang="en-US" sz="2000" b="1" dirty="0" err="1">
                <a:solidFill>
                  <a:schemeClr val="bg1"/>
                </a:solidFill>
                <a:latin typeface="Nunito Black" panose="020B0604020202020204" charset="0"/>
              </a:rPr>
              <a:t>mua</a:t>
            </a:r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Nunito Black" panose="020B060402020202020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 smtClean="0">
                <a:solidFill>
                  <a:schemeClr val="bg1"/>
                </a:solidFill>
                <a:latin typeface="Nunito Black" panose="020B0604020202020204" charset="0"/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unito Black" panose="020B0604020202020204" charset="0"/>
              </a:rPr>
              <a:t>món</a:t>
            </a:r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unito Black" panose="020B0604020202020204" charset="0"/>
              </a:rPr>
              <a:t>đồ</a:t>
            </a:r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4091043" y="2541296"/>
            <a:ext cx="3301445" cy="1804749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Nhóm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2: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Trước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khi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mua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Nunito Black" panose="020B060402020202020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Hãy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nghĩ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lại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!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Nunito Black" panose="020B0604020202020204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Món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đồ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đó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Nunito Black" panose="020B060402020202020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Có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CẦN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không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8074576" y="2541296"/>
            <a:ext cx="3301445" cy="1804749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3:</a:t>
            </a:r>
            <a:endParaRPr lang="en-US" sz="2000" dirty="0">
              <a:solidFill>
                <a:schemeClr val="bg1"/>
              </a:solidFill>
              <a:latin typeface="Nunito Black" panose="020B060402020202020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xem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Tiền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đủ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? </a:t>
            </a:r>
            <a:endParaRPr lang="en-US" sz="2000" dirty="0" smtClean="0">
              <a:solidFill>
                <a:schemeClr val="bg1"/>
              </a:solidFill>
              <a:latin typeface="Nunito Black" panose="020B060402020202020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Liệu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CÓ THỂ 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Mua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hay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không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?</a:t>
            </a:r>
            <a:endParaRPr lang="en-US" sz="2000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1555845" y="2598003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7219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30" y="1638621"/>
            <a:ext cx="9344381" cy="2589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57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xmlns="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985" y="885827"/>
            <a:ext cx="41654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5A55B759-31A7-423C-9BC2-A8BC09FE9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F78796AF-79A0-47AC-BEFD-BFFC00F968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7FFCF-D084-4BFA-B759-873DF3C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6766" y="1416502"/>
            <a:ext cx="5442222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C000"/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34346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53862B-3956-4FDB-8ACB-B7F1F3D0274B}"/>
              </a:ext>
            </a:extLst>
          </p:cNvPr>
          <p:cNvSpPr txBox="1"/>
          <p:nvPr/>
        </p:nvSpPr>
        <p:spPr>
          <a:xfrm>
            <a:off x="4059577" y="1515347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996418" y="3330029"/>
            <a:ext cx="6521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igmar One" panose="00000500000000000000" pitchFamily="2" charset="0"/>
              </a:rPr>
              <a:t>SINH HOẠT DƯỚI CỜ</a:t>
            </a:r>
          </a:p>
        </p:txBody>
      </p:sp>
    </p:spTree>
    <p:extLst>
      <p:ext uri="{BB962C8B-B14F-4D97-AF65-F5344CB8AC3E}">
        <p14:creationId xmlns:p14="http://schemas.microsoft.com/office/powerpoint/2010/main" val="3301045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EF52C5-079E-C111-24A6-AADB23AF2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" y="0"/>
            <a:ext cx="752475" cy="752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6219E4-E4AB-AB44-480D-4957E98F77FE}"/>
              </a:ext>
            </a:extLst>
          </p:cNvPr>
          <p:cNvSpPr txBox="1"/>
          <p:nvPr/>
        </p:nvSpPr>
        <p:spPr>
          <a:xfrm>
            <a:off x="899886" y="217714"/>
            <a:ext cx="942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NGÀY HỘI “ TIÊU DÙNG THÔNG MINH”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766C05F-E4E0-EDC2-A5EA-B9D1F60B7803}"/>
              </a:ext>
            </a:extLst>
          </p:cNvPr>
          <p:cNvSpPr txBox="1"/>
          <p:nvPr/>
        </p:nvSpPr>
        <p:spPr>
          <a:xfrm>
            <a:off x="806743" y="864923"/>
            <a:ext cx="1000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unito Black" pitchFamily="2" charset="0"/>
              </a:rPr>
              <a:t>Giao</a:t>
            </a:r>
            <a:r>
              <a:rPr lang="en-US" sz="2800" b="1" dirty="0" smtClean="0">
                <a:latin typeface="Nunito Black" pitchFamily="2" charset="0"/>
              </a:rPr>
              <a:t> </a:t>
            </a:r>
            <a:r>
              <a:rPr lang="en-US" sz="2800" b="1" dirty="0" err="1" smtClean="0">
                <a:latin typeface="Nunito Black" pitchFamily="2" charset="0"/>
              </a:rPr>
              <a:t>lưu</a:t>
            </a:r>
            <a:r>
              <a:rPr lang="en-US" sz="2800" b="1" dirty="0" smtClean="0">
                <a:latin typeface="Nunito Black" pitchFamily="2" charset="0"/>
              </a:rPr>
              <a:t> </a:t>
            </a:r>
            <a:r>
              <a:rPr lang="en-US" sz="2800" b="1" dirty="0" err="1" smtClean="0">
                <a:latin typeface="Nunito Black" pitchFamily="2" charset="0"/>
              </a:rPr>
              <a:t>với</a:t>
            </a:r>
            <a:r>
              <a:rPr lang="en-US" sz="2800" b="1" dirty="0" smtClean="0">
                <a:latin typeface="Nunito Black" pitchFamily="2" charset="0"/>
              </a:rPr>
              <a:t> </a:t>
            </a:r>
            <a:r>
              <a:rPr lang="en-US" sz="2800" b="1" dirty="0" err="1" smtClean="0">
                <a:latin typeface="Nunito Black" pitchFamily="2" charset="0"/>
              </a:rPr>
              <a:t>khách</a:t>
            </a:r>
            <a:r>
              <a:rPr lang="en-US" sz="2800" b="1" dirty="0" smtClean="0">
                <a:latin typeface="Nunito Black" pitchFamily="2" charset="0"/>
              </a:rPr>
              <a:t> </a:t>
            </a:r>
            <a:r>
              <a:rPr lang="en-US" sz="2800" b="1" dirty="0" err="1" smtClean="0">
                <a:latin typeface="Nunito Black" pitchFamily="2" charset="0"/>
              </a:rPr>
              <a:t>mời</a:t>
            </a:r>
            <a:r>
              <a:rPr lang="en-US" sz="2800" b="1" dirty="0" smtClean="0">
                <a:latin typeface="Nunito Black" pitchFamily="2" charset="0"/>
              </a:rPr>
              <a:t> </a:t>
            </a:r>
            <a:r>
              <a:rPr lang="en-US" sz="2800" b="1" dirty="0" err="1" smtClean="0">
                <a:latin typeface="Nunito Black" pitchFamily="2" charset="0"/>
              </a:rPr>
              <a:t>về</a:t>
            </a:r>
            <a:r>
              <a:rPr lang="en-US" sz="2800" b="1" dirty="0" smtClean="0">
                <a:latin typeface="Nunito Black" pitchFamily="2" charset="0"/>
              </a:rPr>
              <a:t> </a:t>
            </a:r>
            <a:r>
              <a:rPr lang="en-US" sz="2800" b="1" dirty="0" err="1" smtClean="0">
                <a:latin typeface="Nunito Black" pitchFamily="2" charset="0"/>
              </a:rPr>
              <a:t>cách</a:t>
            </a:r>
            <a:r>
              <a:rPr lang="en-US" sz="2800" b="1" dirty="0" smtClean="0">
                <a:latin typeface="Nunito Black" pitchFamily="2" charset="0"/>
              </a:rPr>
              <a:t> chi </a:t>
            </a:r>
            <a:r>
              <a:rPr lang="en-US" sz="2800" b="1" dirty="0" err="1" smtClean="0">
                <a:latin typeface="Nunito Black" pitchFamily="2" charset="0"/>
              </a:rPr>
              <a:t>tiêu</a:t>
            </a:r>
            <a:r>
              <a:rPr lang="en-US" sz="2800" b="1" dirty="0" smtClean="0">
                <a:latin typeface="Nunito Black" pitchFamily="2" charset="0"/>
              </a:rPr>
              <a:t> </a:t>
            </a:r>
            <a:r>
              <a:rPr lang="en-US" sz="2800" b="1" dirty="0" err="1" smtClean="0">
                <a:latin typeface="Nunito Black" pitchFamily="2" charset="0"/>
              </a:rPr>
              <a:t>thông</a:t>
            </a:r>
            <a:r>
              <a:rPr lang="en-US" sz="2800" b="1" dirty="0" smtClean="0">
                <a:latin typeface="Nunito Black" pitchFamily="2" charset="0"/>
              </a:rPr>
              <a:t> minh.</a:t>
            </a:r>
            <a:endParaRPr lang="en-US" sz="2800" b="1" dirty="0">
              <a:latin typeface="Nunito Black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655" y="1924295"/>
            <a:ext cx="6618721" cy="396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06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53862B-3956-4FDB-8ACB-B7F1F3D0274B}"/>
              </a:ext>
            </a:extLst>
          </p:cNvPr>
          <p:cNvSpPr txBox="1"/>
          <p:nvPr/>
        </p:nvSpPr>
        <p:spPr>
          <a:xfrm>
            <a:off x="3876697" y="1506480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519413" y="2912013"/>
            <a:ext cx="717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Sigmar One" panose="00000500000000000000" pitchFamily="2" charset="0"/>
              </a:rPr>
              <a:t>:</a:t>
            </a:r>
            <a:endParaRPr lang="en-US" sz="2800" dirty="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1439002" y="3516571"/>
            <a:ext cx="972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tiêu</a:t>
            </a:r>
            <a:r>
              <a:rPr lang="en-US" sz="40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thông</a:t>
            </a:r>
            <a:r>
              <a:rPr lang="en-US" sz="40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minh</a:t>
            </a:r>
            <a:endParaRPr lang="en-US" sz="4000" dirty="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3823243" y="2401800"/>
            <a:ext cx="637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1632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33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781" r="3491"/>
          <a:stretch/>
        </p:blipFill>
        <p:spPr>
          <a:xfrm>
            <a:off x="6736008" y="1685270"/>
            <a:ext cx="2151530" cy="2295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898" r="12210"/>
          <a:stretch/>
        </p:blipFill>
        <p:spPr>
          <a:xfrm>
            <a:off x="8857189" y="2205199"/>
            <a:ext cx="2773491" cy="1838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FD0D45-02C3-03E1-A889-F723C3AC03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485752-1ED5-6F75-5076-57D22999D6B2}"/>
              </a:ext>
            </a:extLst>
          </p:cNvPr>
          <p:cNvSpPr txBox="1"/>
          <p:nvPr/>
        </p:nvSpPr>
        <p:spPr>
          <a:xfrm>
            <a:off x="1055076" y="195505"/>
            <a:ext cx="669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tiêu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dùng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minh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5FD4A6-043E-F7D1-2AD5-481B504CB46E}"/>
              </a:ext>
            </a:extLst>
          </p:cNvPr>
          <p:cNvSpPr txBox="1"/>
          <p:nvPr/>
        </p:nvSpPr>
        <p:spPr>
          <a:xfrm>
            <a:off x="643594" y="718553"/>
            <a:ext cx="884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thực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sự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cần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gì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5FD4A6-043E-F7D1-2AD5-481B504CB46E}"/>
              </a:ext>
            </a:extLst>
          </p:cNvPr>
          <p:cNvSpPr txBox="1"/>
          <p:nvPr/>
        </p:nvSpPr>
        <p:spPr>
          <a:xfrm>
            <a:off x="643593" y="1357726"/>
            <a:ext cx="1100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Tham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gia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kể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câu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chuyện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thú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đòi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mua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món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: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anose="020B0604020202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8435" r="17478"/>
          <a:stretch/>
        </p:blipFill>
        <p:spPr>
          <a:xfrm>
            <a:off x="5015754" y="1826744"/>
            <a:ext cx="1667435" cy="20906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-956991" y="1965763"/>
            <a:ext cx="7611873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 smtClean="0">
                <a:solidFill>
                  <a:srgbClr val="002060"/>
                </a:solidFill>
                <a:latin typeface="Nunito Black" panose="020B0604020202020204" charset="0"/>
              </a:rPr>
              <a:t>+ </a:t>
            </a:r>
            <a:r>
              <a:rPr lang="en-US" sz="2000" dirty="0" err="1" smtClean="0">
                <a:solidFill>
                  <a:srgbClr val="002060"/>
                </a:solidFill>
                <a:latin typeface="Nunito Black" panose="020B0604020202020204" charset="0"/>
              </a:rPr>
              <a:t>Thỏ</a:t>
            </a:r>
            <a:r>
              <a:rPr lang="en-US" sz="2000" dirty="0" smtClean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con tai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muốn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mua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mũ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Nunito Black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126163" y="2554901"/>
            <a:ext cx="4782015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+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Chuột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túi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muốn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mua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túi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đeo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.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  <a:latin typeface="Nunito Black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46450" y="3217416"/>
            <a:ext cx="4341965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000" dirty="0">
                <a:solidFill>
                  <a:prstClr val="black"/>
                </a:solidFill>
                <a:latin typeface="Nunito Black" panose="020B0604020202020204" charset="0"/>
              </a:rPr>
              <a:t>+ Ngựa con đòi mua giày.</a:t>
            </a:r>
            <a:endParaRPr lang="en-US" sz="3200" b="1" i="1" dirty="0">
              <a:solidFill>
                <a:srgbClr val="ED7D31"/>
              </a:solidFill>
              <a:latin typeface="Nunito Black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5FD4A6-043E-F7D1-2AD5-481B504CB46E}"/>
              </a:ext>
            </a:extLst>
          </p:cNvPr>
          <p:cNvSpPr txBox="1"/>
          <p:nvPr/>
        </p:nvSpPr>
        <p:spPr>
          <a:xfrm>
            <a:off x="643593" y="3917350"/>
            <a:ext cx="113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  <a:latin typeface="Nunito Black" panose="020B060402020202020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Giải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thuyết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phục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nghĩ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thiết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Rừng phim hoạt hình nền nhiếp ảnh bé phông nền trẻ em ảnh nền D  7397|background aquarium|backgroundbackground kit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1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9" b="89952" l="5333" r="89778">
                        <a14:foregroundMark x1="44444" y1="36364" x2="44444" y2="36364"/>
                        <a14:foregroundMark x1="28000" y1="21053" x2="28000" y2="21053"/>
                        <a14:foregroundMark x1="27111" y1="21053" x2="27111" y2="21053"/>
                        <a14:foregroundMark x1="42667" y1="22488" x2="42667" y2="22488"/>
                        <a14:foregroundMark x1="42667" y1="17225" x2="42667" y2="17225"/>
                        <a14:foregroundMark x1="42667" y1="17225" x2="42667" y2="17225"/>
                        <a14:foregroundMark x1="51111" y1="35407" x2="51111" y2="35407"/>
                        <a14:foregroundMark x1="46222" y1="33493" x2="46222" y2="33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537" y="3442447"/>
            <a:ext cx="2635995" cy="2448545"/>
          </a:xfrm>
          <a:prstGeom prst="rect">
            <a:avLst/>
          </a:prstGeom>
        </p:spPr>
      </p:pic>
      <p:pic>
        <p:nvPicPr>
          <p:cNvPr id="2052" name="Picture 4" descr="Vẽ Tay Hoạt Hình Thỏ Mẹ Minh Họa Hình ảnh | Định dạng hình ảnh PSD  611606981| vn.lovepik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7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07" y="2149942"/>
            <a:ext cx="3663390" cy="36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2021628" y="2013001"/>
            <a:ext cx="2543744" cy="78319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Con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muốn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mua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mũ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đội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7678271" y="149881"/>
            <a:ext cx="4275947" cy="180474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K</a:t>
            </a:r>
            <a:r>
              <a:rPr lang="vi-VN" sz="2000" dirty="0" smtClean="0">
                <a:solidFill>
                  <a:schemeClr val="bg1"/>
                </a:solidFill>
                <a:latin typeface="Nunito Black" panose="020B0604020202020204" charset="0"/>
              </a:rPr>
              <a:t>hông </a:t>
            </a:r>
            <a:r>
              <a:rPr lang="vi-VN" sz="2000" dirty="0">
                <a:solidFill>
                  <a:schemeClr val="bg1"/>
                </a:solidFill>
                <a:latin typeface="Nunito Black" panose="020B0604020202020204" charset="0"/>
              </a:rPr>
              <a:t>nên mua mũ vì 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con</a:t>
            </a:r>
            <a:r>
              <a:rPr lang="vi-VN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Nunito Black" panose="020B0604020202020204" charset="0"/>
              </a:rPr>
              <a:t>có đôi tai dài không thể đội vừa những chiếc mũ thông thường. Hơn nữa đôi tai dài đó cũng có thể che nắng cho </a:t>
            </a:r>
            <a:r>
              <a:rPr lang="vi-VN" sz="2000" dirty="0" smtClean="0">
                <a:solidFill>
                  <a:schemeClr val="bg1"/>
                </a:solidFill>
                <a:latin typeface="Nunito Black" panose="020B0604020202020204" charset="0"/>
              </a:rPr>
              <a:t>con</a:t>
            </a:r>
            <a:r>
              <a:rPr lang="vi-VN" sz="2000" dirty="0">
                <a:solidFill>
                  <a:schemeClr val="bg1"/>
                </a:solidFill>
                <a:latin typeface="Nunito Black" panose="020B0604020202020204" charset="0"/>
              </a:rPr>
              <a:t>.</a:t>
            </a:r>
            <a:endParaRPr lang="en-US" sz="2000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Rừng phim hoạt hình nền nhiếp ảnh bé phông nền trẻ em ảnh nền D  7397|background aquarium|backgroundbackground kit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1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8235576" y="2387820"/>
            <a:ext cx="2543744" cy="78319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muốn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túi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đeo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20B060402020202020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1402556" y="1418645"/>
            <a:ext cx="4275947" cy="1123712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vi-VN" sz="2000" dirty="0">
                <a:solidFill>
                  <a:schemeClr val="bg1"/>
                </a:solidFill>
                <a:latin typeface="Nunito Black" panose="020B0604020202020204" charset="0"/>
              </a:rPr>
              <a:t>Không nên mua túi đeo vì 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con</a:t>
            </a:r>
            <a:r>
              <a:rPr lang="vi-VN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Nunito Black" panose="020B0604020202020204" charset="0"/>
              </a:rPr>
              <a:t>đã có một chiếc túi rất hữu dụng ở trước bụng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66" l="2905" r="100000">
                        <a14:foregroundMark x1="20747" y1="12863" x2="20747" y2="12863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17427" y1="20747" x2="17427" y2="20747"/>
                        <a14:foregroundMark x1="31120" y1="18672" x2="31120" y2="18672"/>
                        <a14:foregroundMark x1="31120" y1="18257" x2="31120" y2="18257"/>
                        <a14:foregroundMark x1="56846" y1="70954" x2="56846" y2="70954"/>
                        <a14:foregroundMark x1="56846" y1="70954" x2="56846" y2="70954"/>
                        <a14:foregroundMark x1="56846" y1="70954" x2="56846" y2="70954"/>
                        <a14:foregroundMark x1="56846" y1="70954" x2="56846" y2="70954"/>
                        <a14:foregroundMark x1="56846" y1="70954" x2="56846" y2="70954"/>
                        <a14:foregroundMark x1="60996" y1="83402" x2="60996" y2="83402"/>
                        <a14:foregroundMark x1="60996" y1="83402" x2="60996" y2="83402"/>
                        <a14:foregroundMark x1="60996" y1="83402" x2="60996" y2="83402"/>
                        <a14:foregroundMark x1="60996" y1="83402" x2="60996" y2="83402"/>
                        <a14:foregroundMark x1="60996" y1="83402" x2="60996" y2="83402"/>
                        <a14:foregroundMark x1="66390" y1="83817" x2="66390" y2="83817"/>
                        <a14:foregroundMark x1="66390" y1="83817" x2="66390" y2="83817"/>
                        <a14:foregroundMark x1="66390" y1="83817" x2="66390" y2="83817"/>
                        <a14:foregroundMark x1="66390" y1="83817" x2="66390" y2="83817"/>
                        <a14:foregroundMark x1="66390" y1="83817" x2="66390" y2="83817"/>
                        <a14:foregroundMark x1="66390" y1="83817" x2="66390" y2="83817"/>
                        <a14:foregroundMark x1="64315" y1="79668" x2="64315" y2="79668"/>
                        <a14:foregroundMark x1="61411" y1="74689" x2="61411" y2="74689"/>
                        <a14:foregroundMark x1="61411" y1="74689" x2="61411" y2="74689"/>
                        <a14:foregroundMark x1="61411" y1="74689" x2="61411" y2="74689"/>
                        <a14:foregroundMark x1="61411" y1="74689" x2="61411" y2="74689"/>
                        <a14:foregroundMark x1="58506" y1="69295" x2="58506" y2="69295"/>
                        <a14:foregroundMark x1="52282" y1="52282" x2="52282" y2="52282"/>
                        <a14:foregroundMark x1="59751" y1="52282" x2="59751" y2="52282"/>
                        <a14:foregroundMark x1="59751" y1="52282" x2="59751" y2="52282"/>
                        <a14:foregroundMark x1="59751" y1="52282" x2="59751" y2="52282"/>
                        <a14:foregroundMark x1="56432" y1="42739" x2="56432" y2="42739"/>
                        <a14:foregroundMark x1="51452" y1="90871" x2="51452" y2="90871"/>
                        <a14:foregroundMark x1="73444" y1="89212" x2="73444" y2="89212"/>
                        <a14:foregroundMark x1="27386" y1="12448" x2="27386" y2="12448"/>
                        <a14:foregroundMark x1="38174" y1="26556" x2="38174" y2="26556"/>
                        <a14:foregroundMark x1="38174" y1="26556" x2="38174" y2="26556"/>
                        <a14:foregroundMark x1="38174" y1="26556" x2="38174" y2="26556"/>
                        <a14:foregroundMark x1="38174" y1="26556" x2="38174" y2="26556"/>
                        <a14:foregroundMark x1="36515" y1="26556" x2="36515" y2="26556"/>
                        <a14:foregroundMark x1="36515" y1="12448" x2="36515" y2="12448"/>
                        <a14:foregroundMark x1="36929" y1="8714" x2="36929" y2="8714"/>
                        <a14:foregroundMark x1="36929" y1="8714" x2="36929" y2="8714"/>
                        <a14:foregroundMark x1="36929" y1="8714" x2="36929" y2="8714"/>
                        <a14:foregroundMark x1="28631" y1="7054" x2="21162" y2="8714"/>
                        <a14:foregroundMark x1="17427" y1="8714" x2="17427" y2="8714"/>
                        <a14:foregroundMark x1="17427" y1="8714" x2="17427" y2="8714"/>
                        <a14:foregroundMark x1="17427" y1="8714" x2="17427" y2="8714"/>
                        <a14:foregroundMark x1="17427" y1="8714" x2="17427" y2="8714"/>
                        <a14:foregroundMark x1="17427" y1="8714" x2="17427" y2="8714"/>
                        <a14:foregroundMark x1="14523" y1="10788" x2="11618" y2="13693"/>
                        <a14:foregroundMark x1="9544" y1="15768" x2="9544" y2="15768"/>
                        <a14:foregroundMark x1="4564" y1="20747" x2="4564" y2="20747"/>
                        <a14:foregroundMark x1="4564" y1="20747" x2="4564" y2="20747"/>
                        <a14:foregroundMark x1="4564" y1="20747" x2="7054" y2="19917"/>
                        <a14:foregroundMark x1="7054" y1="19917" x2="7054" y2="19917"/>
                        <a14:foregroundMark x1="7054" y1="19917" x2="7054" y2="19917"/>
                        <a14:foregroundMark x1="8714" y1="19917" x2="12448" y2="19917"/>
                        <a14:foregroundMark x1="14108" y1="19917" x2="14108" y2="19917"/>
                        <a14:foregroundMark x1="14523" y1="19917" x2="14523" y2="19917"/>
                        <a14:foregroundMark x1="14523" y1="19917" x2="14523" y2="19917"/>
                        <a14:foregroundMark x1="15353" y1="10788" x2="15353" y2="10788"/>
                        <a14:foregroundMark x1="15353" y1="10788" x2="21162" y2="9544"/>
                        <a14:foregroundMark x1="28216" y1="7884" x2="29876" y2="6639"/>
                        <a14:foregroundMark x1="29876" y1="6639" x2="29876" y2="6639"/>
                        <a14:foregroundMark x1="29876" y1="6639" x2="32365" y2="7884"/>
                        <a14:foregroundMark x1="32365" y1="7884" x2="32365" y2="7884"/>
                        <a14:foregroundMark x1="32365" y1="7884" x2="32365" y2="7884"/>
                        <a14:foregroundMark x1="34440" y1="8714" x2="34440" y2="8714"/>
                        <a14:foregroundMark x1="34440" y1="8714" x2="34440" y2="8714"/>
                        <a14:foregroundMark x1="35270" y1="9544" x2="38174" y2="16598"/>
                        <a14:foregroundMark x1="38174" y1="16598" x2="38174" y2="16598"/>
                        <a14:foregroundMark x1="38174" y1="16598" x2="38174" y2="16598"/>
                        <a14:foregroundMark x1="38174" y1="16598" x2="38174" y2="16598"/>
                        <a14:foregroundMark x1="38174" y1="16598" x2="38174" y2="24896"/>
                        <a14:foregroundMark x1="38174" y1="26556" x2="38174" y2="26556"/>
                        <a14:foregroundMark x1="38174" y1="26556" x2="38174" y2="26556"/>
                        <a14:foregroundMark x1="38174" y1="26556" x2="38174" y2="26556"/>
                        <a14:foregroundMark x1="38174" y1="26556" x2="38589" y2="34025"/>
                        <a14:foregroundMark x1="38589" y1="34025" x2="38589" y2="34025"/>
                        <a14:foregroundMark x1="38589" y1="34025" x2="38589" y2="34025"/>
                        <a14:foregroundMark x1="38589" y1="34025" x2="34440" y2="36515"/>
                        <a14:foregroundMark x1="29876" y1="38174" x2="29876" y2="38174"/>
                        <a14:foregroundMark x1="29876" y1="38174" x2="29876" y2="38174"/>
                        <a14:foregroundMark x1="29876" y1="38174" x2="29876" y2="38174"/>
                        <a14:foregroundMark x1="21162" y1="20747" x2="27386" y2="19502"/>
                        <a14:foregroundMark x1="27386" y1="19502" x2="27386" y2="19502"/>
                        <a14:foregroundMark x1="27386" y1="19502" x2="27386" y2="19502"/>
                        <a14:foregroundMark x1="27386" y1="19502" x2="27386" y2="19502"/>
                        <a14:foregroundMark x1="24066" y1="21162" x2="24066" y2="21162"/>
                        <a14:foregroundMark x1="24066" y1="21162" x2="24066" y2="21162"/>
                        <a14:foregroundMark x1="16598" y1="10788" x2="16598" y2="10788"/>
                        <a14:foregroundMark x1="18672" y1="7884" x2="18672" y2="7884"/>
                        <a14:foregroundMark x1="21577" y1="7054" x2="21577" y2="7054"/>
                        <a14:foregroundMark x1="22407" y1="6639" x2="22407" y2="6639"/>
                        <a14:foregroundMark x1="24481" y1="5809" x2="26556" y2="4149"/>
                        <a14:foregroundMark x1="24066" y1="15768" x2="24066" y2="15768"/>
                        <a14:foregroundMark x1="24066" y1="15768" x2="24066" y2="15768"/>
                        <a14:foregroundMark x1="24066" y1="15768" x2="24066" y2="15768"/>
                        <a14:foregroundMark x1="24066" y1="15768" x2="24066" y2="15768"/>
                        <a14:foregroundMark x1="24066" y1="15768" x2="24066" y2="15768"/>
                        <a14:foregroundMark x1="24066" y1="15768" x2="24066" y2="15768"/>
                        <a14:foregroundMark x1="29461" y1="32780" x2="29461" y2="32780"/>
                        <a14:foregroundMark x1="28631" y1="32780" x2="28631" y2="32780"/>
                        <a14:foregroundMark x1="24066" y1="24066" x2="24066" y2="24066"/>
                        <a14:foregroundMark x1="24481" y1="23651" x2="24481" y2="23651"/>
                        <a14:foregroundMark x1="27386" y1="23651" x2="27386" y2="23651"/>
                        <a14:foregroundMark x1="28631" y1="23651" x2="28631" y2="23651"/>
                        <a14:foregroundMark x1="5809" y1="27801" x2="5809" y2="27801"/>
                        <a14:foregroundMark x1="5809" y1="28216" x2="7469" y2="28216"/>
                        <a14:foregroundMark x1="9959" y1="28216" x2="9959" y2="28216"/>
                        <a14:foregroundMark x1="12448" y1="28216" x2="14108" y2="28216"/>
                        <a14:foregroundMark x1="14108" y1="28216" x2="14108" y2="28216"/>
                        <a14:foregroundMark x1="14108" y1="28216" x2="14108" y2="28216"/>
                        <a14:foregroundMark x1="14523" y1="21162" x2="14523" y2="21162"/>
                        <a14:foregroundMark x1="12448" y1="20747" x2="12448" y2="20747"/>
                        <a14:foregroundMark x1="10788" y1="36515" x2="10788" y2="36515"/>
                        <a14:foregroundMark x1="10788" y1="36515" x2="10788" y2="36515"/>
                        <a14:foregroundMark x1="10788" y1="36515" x2="10788" y2="36515"/>
                        <a14:foregroundMark x1="7469" y1="34025" x2="7469" y2="34025"/>
                        <a14:foregroundMark x1="7469" y1="34025" x2="7469" y2="34025"/>
                        <a14:foregroundMark x1="7469" y1="34025" x2="7469" y2="34025"/>
                        <a14:foregroundMark x1="11203" y1="33610" x2="11203" y2="33610"/>
                        <a14:foregroundMark x1="11203" y1="33610" x2="11203" y2="33610"/>
                        <a14:foregroundMark x1="11203" y1="33610" x2="11203" y2="33610"/>
                        <a14:foregroundMark x1="14523" y1="47718" x2="14523" y2="47718"/>
                        <a14:foregroundMark x1="14523" y1="47718" x2="14523" y2="47718"/>
                        <a14:foregroundMark x1="10788" y1="42324" x2="10788" y2="42324"/>
                        <a14:foregroundMark x1="11203" y1="41494" x2="11203" y2="41494"/>
                        <a14:foregroundMark x1="11203" y1="41494" x2="11203" y2="41494"/>
                        <a14:foregroundMark x1="17012" y1="45228" x2="17012" y2="45228"/>
                        <a14:foregroundMark x1="17012" y1="45228" x2="17012" y2="45228"/>
                        <a14:foregroundMark x1="17012" y1="45228" x2="17012" y2="45228"/>
                        <a14:foregroundMark x1="17012" y1="45228" x2="17012" y2="45228"/>
                        <a14:foregroundMark x1="23651" y1="45228" x2="23651" y2="45228"/>
                        <a14:foregroundMark x1="23651" y1="45228" x2="23651" y2="45228"/>
                        <a14:foregroundMark x1="23651" y1="45228" x2="23651" y2="45228"/>
                        <a14:foregroundMark x1="18672" y1="48133" x2="18672" y2="48133"/>
                        <a14:foregroundMark x1="18672" y1="48133" x2="18672" y2="48133"/>
                        <a14:foregroundMark x1="11203" y1="43983" x2="11203" y2="43983"/>
                        <a14:foregroundMark x1="11203" y1="43983" x2="11203" y2="43983"/>
                        <a14:foregroundMark x1="35270" y1="39834" x2="35270" y2="39834"/>
                        <a14:foregroundMark x1="35270" y1="39834" x2="35270" y2="39834"/>
                        <a14:foregroundMark x1="35270" y1="39834" x2="35270" y2="39834"/>
                        <a14:foregroundMark x1="39834" y1="44813" x2="39834" y2="44813"/>
                        <a14:foregroundMark x1="45228" y1="46473" x2="45228" y2="46473"/>
                        <a14:foregroundMark x1="45228" y1="46473" x2="45228" y2="46473"/>
                        <a14:foregroundMark x1="58091" y1="52697" x2="58091" y2="52697"/>
                        <a14:foregroundMark x1="58091" y1="52697" x2="58091" y2="52697"/>
                        <a14:foregroundMark x1="59336" y1="56846" x2="59336" y2="56846"/>
                        <a14:foregroundMark x1="59336" y1="56846" x2="59336" y2="56846"/>
                        <a14:foregroundMark x1="59336" y1="56846" x2="59336" y2="56846"/>
                        <a14:foregroundMark x1="59336" y1="56846" x2="59336" y2="56846"/>
                        <a14:foregroundMark x1="64315" y1="59751" x2="64315" y2="59751"/>
                        <a14:foregroundMark x1="63900" y1="53942" x2="63900" y2="53942"/>
                        <a14:foregroundMark x1="63900" y1="53942" x2="63900" y2="53942"/>
                        <a14:foregroundMark x1="63900" y1="53942" x2="63900" y2="53942"/>
                        <a14:foregroundMark x1="63900" y1="53942" x2="63900" y2="53942"/>
                        <a14:foregroundMark x1="63900" y1="53942" x2="63900" y2="53942"/>
                        <a14:foregroundMark x1="60996" y1="51037" x2="60996" y2="51037"/>
                        <a14:foregroundMark x1="58506" y1="46888" x2="58506" y2="46888"/>
                        <a14:foregroundMark x1="58091" y1="46888" x2="58091" y2="46888"/>
                        <a14:foregroundMark x1="57261" y1="46888" x2="57261" y2="46888"/>
                        <a14:foregroundMark x1="57261" y1="46888" x2="57261" y2="46888"/>
                        <a14:foregroundMark x1="55187" y1="54772" x2="55187" y2="54772"/>
                        <a14:foregroundMark x1="55187" y1="54772" x2="55187" y2="54772"/>
                        <a14:foregroundMark x1="55187" y1="54772" x2="55187" y2="54772"/>
                        <a14:foregroundMark x1="55187" y1="54772" x2="55187" y2="54772"/>
                        <a14:foregroundMark x1="55187" y1="54772" x2="55187" y2="54772"/>
                        <a14:foregroundMark x1="55187" y1="54772" x2="55187" y2="54772"/>
                        <a14:foregroundMark x1="55187" y1="54772" x2="67220" y2="55187"/>
                        <a14:foregroundMark x1="63900" y1="48133" x2="63900" y2="48133"/>
                        <a14:foregroundMark x1="63900" y1="48133" x2="63900" y2="48133"/>
                        <a14:foregroundMark x1="60996" y1="78008" x2="60996" y2="78008"/>
                        <a14:foregroundMark x1="60996" y1="78008" x2="60996" y2="78008"/>
                        <a14:foregroundMark x1="63900" y1="82573" x2="63900" y2="82573"/>
                        <a14:foregroundMark x1="56846" y1="78423" x2="56846" y2="78423"/>
                        <a14:foregroundMark x1="56846" y1="78423" x2="56846" y2="78423"/>
                        <a14:foregroundMark x1="56846" y1="78423" x2="56846" y2="78423"/>
                        <a14:foregroundMark x1="72199" y1="87967" x2="72199" y2="87967"/>
                        <a14:foregroundMark x1="71369" y1="83402" x2="71369" y2="83402"/>
                        <a14:foregroundMark x1="71369" y1="83402" x2="71369" y2="83402"/>
                        <a14:foregroundMark x1="71369" y1="83402" x2="71369" y2="83402"/>
                        <a14:foregroundMark x1="63485" y1="75104" x2="63485" y2="75104"/>
                        <a14:foregroundMark x1="63485" y1="75104" x2="63485" y2="73444"/>
                        <a14:foregroundMark x1="52697" y1="79668" x2="52697" y2="79668"/>
                        <a14:foregroundMark x1="52697" y1="79668" x2="52697" y2="79668"/>
                        <a14:foregroundMark x1="52697" y1="79668" x2="52697" y2="79668"/>
                        <a14:foregroundMark x1="50622" y1="70539" x2="50622" y2="70539"/>
                        <a14:foregroundMark x1="48133" y1="70954" x2="48133" y2="70954"/>
                        <a14:foregroundMark x1="48133" y1="70954" x2="48133" y2="70954"/>
                        <a14:foregroundMark x1="48133" y1="70954" x2="48133" y2="70954"/>
                        <a14:foregroundMark x1="58091" y1="93776" x2="58091" y2="93776"/>
                        <a14:foregroundMark x1="57261" y1="91286" x2="57261" y2="91286"/>
                        <a14:foregroundMark x1="56846" y1="90871" x2="56846" y2="90871"/>
                        <a14:foregroundMark x1="56846" y1="90871" x2="56846" y2="90871"/>
                        <a14:foregroundMark x1="78008" y1="89627" x2="78008" y2="89627"/>
                        <a14:foregroundMark x1="78008" y1="89627" x2="78008" y2="89627"/>
                        <a14:foregroundMark x1="20747" y1="27801" x2="20747" y2="27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7813" y="3171013"/>
            <a:ext cx="2295525" cy="2295525"/>
          </a:xfrm>
          <a:prstGeom prst="rect">
            <a:avLst/>
          </a:prstGeom>
        </p:spPr>
      </p:pic>
      <p:pic>
        <p:nvPicPr>
          <p:cNvPr id="3074" name="Picture 2" descr="Top 16 hình vẽ con chuột túi mới nhất 20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57" l="10396" r="89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82"/>
          <a:stretch/>
        </p:blipFill>
        <p:spPr bwMode="auto">
          <a:xfrm>
            <a:off x="2540195" y="2779416"/>
            <a:ext cx="5772150" cy="36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Rừng phim hoạt hình nền nhiếp ảnh bé phông nền trẻ em ảnh nền D  7397|background aquarium|backgroundbackground kit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1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2136857" y="2880229"/>
            <a:ext cx="2543744" cy="78319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muốn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giày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20B060402020202020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6888956" y="1128832"/>
            <a:ext cx="4275947" cy="1123712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K</a:t>
            </a:r>
            <a:r>
              <a:rPr lang="vi-VN" sz="2000" dirty="0" smtClean="0">
                <a:solidFill>
                  <a:schemeClr val="bg1"/>
                </a:solidFill>
                <a:latin typeface="Nunito Black" panose="020B0604020202020204" charset="0"/>
              </a:rPr>
              <a:t>hông </a:t>
            </a:r>
            <a:r>
              <a:rPr lang="vi-VN" sz="2000" dirty="0">
                <a:solidFill>
                  <a:schemeClr val="bg1"/>
                </a:solidFill>
                <a:latin typeface="Nunito Black" panose="020B0604020202020204" charset="0"/>
              </a:rPr>
              <a:t>nên mua thêm giày vì dưới lòng bàn chân của </a:t>
            </a:r>
            <a:r>
              <a:rPr lang="vi-VN" sz="2000" dirty="0" smtClean="0">
                <a:solidFill>
                  <a:schemeClr val="bg1"/>
                </a:solidFill>
                <a:latin typeface="Nunito Black" panose="020B0604020202020204" charset="0"/>
              </a:rPr>
              <a:t>con </a:t>
            </a:r>
            <a:r>
              <a:rPr lang="vi-VN" sz="2000" dirty="0">
                <a:solidFill>
                  <a:schemeClr val="bg1"/>
                </a:solidFill>
                <a:latin typeface="Nunito Black" panose="020B0604020202020204" charset="0"/>
              </a:rPr>
              <a:t>đã có một lớp móng rất dày dặn.</a:t>
            </a:r>
            <a:endParaRPr lang="en-US" sz="2000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37" l="1749" r="897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064" y="4001294"/>
            <a:ext cx="3267075" cy="1838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" b="88601" l="4082" r="44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064" y="4294748"/>
            <a:ext cx="3267075" cy="1838325"/>
          </a:xfrm>
          <a:prstGeom prst="rect">
            <a:avLst/>
          </a:prstGeom>
        </p:spPr>
      </p:pic>
      <p:sp>
        <p:nvSpPr>
          <p:cNvPr id="3" name="AutoShape 4" descr="Thịt Ngựa B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Ngựa Clip nghệ thuật Đồ họa Mạng Di động Hình ảnh minh bạch - làm thế nào  để vẽ một phim hoạt hình ngựa png png tải về - Miễn phí tro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" b="96774" l="7667" r="8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80" y="2756188"/>
            <a:ext cx="4457334" cy="30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473</Words>
  <Application>Microsoft Office PowerPoint</Application>
  <PresentationFormat>Custom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Great Vibes</vt:lpstr>
      <vt:lpstr>Calibri</vt:lpstr>
      <vt:lpstr>Sigmar One</vt:lpstr>
      <vt:lpstr>Calibri Light</vt:lpstr>
      <vt:lpstr>Nunito</vt:lpstr>
      <vt:lpstr>Nunito Black</vt:lpstr>
      <vt:lpstr>Times New Roman</vt:lpstr>
      <vt:lpstr>OpenSans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Windows 10</cp:lastModifiedBy>
  <cp:revision>38</cp:revision>
  <dcterms:created xsi:type="dcterms:W3CDTF">2022-03-29T00:44:11Z</dcterms:created>
  <dcterms:modified xsi:type="dcterms:W3CDTF">2025-12-29T07:19:48Z</dcterms:modified>
</cp:coreProperties>
</file>