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06" r:id="rId2"/>
    <p:sldId id="300" r:id="rId3"/>
    <p:sldId id="285" r:id="rId4"/>
    <p:sldId id="273" r:id="rId5"/>
    <p:sldId id="286" r:id="rId6"/>
    <p:sldId id="283" r:id="rId7"/>
    <p:sldId id="301" r:id="rId8"/>
    <p:sldId id="287" r:id="rId9"/>
    <p:sldId id="284" r:id="rId10"/>
    <p:sldId id="289" r:id="rId11"/>
    <p:sldId id="274" r:id="rId12"/>
    <p:sldId id="302" r:id="rId13"/>
    <p:sldId id="304" r:id="rId14"/>
    <p:sldId id="288" r:id="rId15"/>
    <p:sldId id="263" r:id="rId16"/>
  </p:sldIdLst>
  <p:sldSz cx="12192000" cy="6858000"/>
  <p:notesSz cx="6858000" cy="9144000"/>
  <p:embeddedFontLst>
    <p:embeddedFont>
      <p:font typeface="Great Vibes" charset="0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Sigmar One" charset="0"/>
      <p:regular r:id="rId22"/>
    </p:embeddedFont>
    <p:embeddedFont>
      <p:font typeface="Calibri Light" pitchFamily="34" charset="0"/>
      <p:regular r:id="rId23"/>
      <p:italic r:id="rId24"/>
    </p:embeddedFont>
    <p:embeddedFont>
      <p:font typeface="Nunito Black" charset="0"/>
      <p:bold r:id="rId25"/>
      <p:boldItalic r:id="rId26"/>
    </p:embeddedFont>
    <p:embeddedFont>
      <p:font typeface="Tahoma" pitchFamily="34" charset="0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95C1F6-CA05-4BF9-9120-06FA3755F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7198753-3F0E-4108-AE0B-FF1BA5D4CC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123F26-6FF2-4518-ABF8-B9FAAC3BB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67384C-7FC4-48C1-AE05-E0583D1E8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7CC8D6-CB9D-4C31-B0A0-96FE1B754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5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9DE94C-ED5B-4BFB-8FA1-257820592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ABC7E8A-707C-475F-8300-1A7CC8FAC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B4F3C5-0683-4535-A21E-DFC446C13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E6E8A5-28A7-449A-9813-EAC63DE3F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A1AD0D-21E0-4B9C-ADDC-3681AD3B6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32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42387BF-25B0-4B22-8625-E4FFCD4E17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2345EBA-F126-4E8D-B470-5451DA8E0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5C28D7-15E0-4444-A131-82CED0069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898A84-B66F-4047-AC88-956C31CCF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CDAFCE-11AF-41CB-B8D2-41EA0CA2A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12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F8E485-0A2E-4387-A9DC-18B2AAA31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BFC9C7-1A27-4C67-A4E2-8E875E259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9326A6-68BF-4D31-B6A4-177181B1E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B215BA-1996-45CA-A5D0-013C3A47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FD06EF-BB66-4306-BB1E-40B2E1E4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0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A8BC49-B3CC-4D70-BE1A-E90D43479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7E37DD-B9FD-441D-9205-9F26B7565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B991BB-DF6F-4F13-A027-67028761A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472FED-61C5-4C98-95A6-393AE5704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B3E557-0C90-4C9A-82C6-2052075AF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57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59FAAA-0185-42F6-953F-AC9EBDA41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4DAFB4-E62B-49B5-A1AE-9878EDB083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910870D-A4D4-4094-BC91-94ECDF07A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128544E-9626-430B-BA15-4D105A100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2691C3-380C-4B3A-B171-422A99D24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046F11-9725-4322-99CD-797CAEE7A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18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DCBB48-5136-4D9A-AC3D-FD9E8D982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929FFD-B1C9-4F8D-9778-8D847068F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64C97D4-F683-42AA-B2D0-622A580F9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DB06A91-1DD3-4A9A-A81B-7880F7C9EE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4A5D319-B95D-4933-91B0-316FEBBDC1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7CEBFA6-8CA3-4533-9587-0E563E8EA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A1D3C5E-514C-4F45-A4DE-7606407B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1A68DEB-B6AF-4C6C-ABC6-1547963FD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21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6F2E91-C220-46D9-B764-3E3BAE6E5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A694B16-EB16-4221-952A-025DCEE3A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DB39461-8BC4-480B-B560-29A1C82E9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4D5E32B-78C7-4C2C-9D03-03B8A8E7C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0C58E9D-3023-4A8E-ADD6-D6782ABB3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94D3E38-709D-42BC-AAF0-254836A9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4191791-8B9D-4B1A-89C7-C396D448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62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2D073A-0FB0-430B-A558-D5D6D4996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957282-1134-4DA4-83B1-D5ADC1B81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4197B86-6379-4E78-B40D-116315D13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FAAB4A6-FDA7-4C43-B626-1B402C62F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AF04D35-63D5-49EF-A7B1-BCF353FFE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0A53872-A523-4F56-AFBD-65A8D2AD8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6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A7AFBD-3BEE-4B74-928F-E095ECC40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054C5C7-34A5-4D10-A742-EC3731C94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3ACBB18-419E-4B8B-83B3-8BBE75233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2DFB48-3C54-4490-92DF-F09789980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EA-64BA-4536-92C8-86F8D4670CB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69F9CFA-39E1-4D71-ACB6-4B4E77756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14A61E-F39C-435A-ADAB-82E5AEF1A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0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092852B-EDC0-4980-B15B-C0A5FDA99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ACE92D3-7CBE-4F8E-A60F-D057CE361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6D4AD6-2FF6-42D2-A4F6-32B216D2F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202EA-64BA-4536-92C8-86F8D4670CBB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4E2A3D-A6F8-41F9-A693-F6E36CD389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E582A9-65B3-4B96-B433-AC76452AF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9278A-739A-42EE-988E-7A6EF2E4E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8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787789" y="782873"/>
            <a:ext cx="11015964" cy="127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UBND PHƯỜNG HƯNG ĐẠO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3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HỌC ĐA PHÚC</a:t>
            </a:r>
            <a:endParaRPr lang="vi-VN" altLang="en-US" sz="33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619493" y="2161309"/>
            <a:ext cx="11319222" cy="337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ctr" eaLnBrk="1" hangingPunct="1">
              <a:spcBef>
                <a:spcPts val="1349"/>
              </a:spcBef>
              <a:defRPr/>
            </a:pP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 8: 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 minh –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cũ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vẫn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at Vibes" pitchFamily="2" charset="0"/>
                <a:ea typeface="Tahoma" panose="020B0604030504040204" pitchFamily="34" charset="0"/>
                <a:cs typeface="Tahoma" panose="020B0604030504040204" pitchFamily="34" charset="0"/>
              </a:rPr>
              <a:t>tốt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reat Vibes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spcBef>
                <a:spcPts val="1349"/>
              </a:spcBef>
              <a:defRPr/>
            </a:pP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40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4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241" y="4800600"/>
            <a:ext cx="2226024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00975" y="39312"/>
            <a:ext cx="1037036" cy="11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11514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546CBF-4E08-3BAC-E9FE-E3D3E99057AE}"/>
              </a:ext>
            </a:extLst>
          </p:cNvPr>
          <p:cNvSpPr txBox="1"/>
          <p:nvPr/>
        </p:nvSpPr>
        <p:spPr>
          <a:xfrm>
            <a:off x="1555845" y="2598003"/>
            <a:ext cx="8311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  <a:latin typeface="Sigmar One" panose="00000500000000000000" pitchFamily="2" charset="0"/>
              </a:rPr>
              <a:t>CAM KẾT HÀNH ĐỘNG</a:t>
            </a:r>
          </a:p>
        </p:txBody>
      </p:sp>
    </p:spTree>
    <p:extLst>
      <p:ext uri="{BB962C8B-B14F-4D97-AF65-F5344CB8AC3E}">
        <p14:creationId xmlns:p14="http://schemas.microsoft.com/office/powerpoint/2010/main" val="28156067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4722" cy="803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6787A74-57B2-2FDC-5F09-CAAF8066DEB5}"/>
              </a:ext>
            </a:extLst>
          </p:cNvPr>
          <p:cNvSpPr txBox="1"/>
          <p:nvPr/>
        </p:nvSpPr>
        <p:spPr>
          <a:xfrm>
            <a:off x="796980" y="730931"/>
            <a:ext cx="10489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Thực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hành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sửa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chữa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đồ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dùng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bị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hỏng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theo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hướng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dẫn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của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người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thân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544" l="5776" r="100000">
                        <a14:foregroundMark x1="62816" y1="12632" x2="62816" y2="12632"/>
                        <a14:foregroundMark x1="62816" y1="12632" x2="62816" y2="12632"/>
                        <a14:foregroundMark x1="54513" y1="12982" x2="54513" y2="12982"/>
                        <a14:foregroundMark x1="54513" y1="12982" x2="54513" y2="12982"/>
                        <a14:foregroundMark x1="54513" y1="12982" x2="54513" y2="12982"/>
                        <a14:foregroundMark x1="54513" y1="12982" x2="54513" y2="12982"/>
                        <a14:foregroundMark x1="53791" y1="12982" x2="53791" y2="12982"/>
                        <a14:foregroundMark x1="53791" y1="12982" x2="53791" y2="12982"/>
                        <a14:foregroundMark x1="25993" y1="69825" x2="25993" y2="69825"/>
                        <a14:foregroundMark x1="25993" y1="69825" x2="25993" y2="69825"/>
                        <a14:foregroundMark x1="25993" y1="69825" x2="25993" y2="69825"/>
                        <a14:foregroundMark x1="25993" y1="69825" x2="25993" y2="69825"/>
                        <a14:foregroundMark x1="25993" y1="69825" x2="25993" y2="69825"/>
                        <a14:foregroundMark x1="38267" y1="74737" x2="40072" y2="74737"/>
                        <a14:foregroundMark x1="40072" y1="74737" x2="40072" y2="74737"/>
                        <a14:foregroundMark x1="40072" y1="74737" x2="40072" y2="74737"/>
                        <a14:foregroundMark x1="37545" y1="74737" x2="37545" y2="74737"/>
                        <a14:foregroundMark x1="36823" y1="74035" x2="36823" y2="74035"/>
                        <a14:foregroundMark x1="36823" y1="74035" x2="36823" y2="74035"/>
                        <a14:foregroundMark x1="33935" y1="72281" x2="33935" y2="72281"/>
                        <a14:foregroundMark x1="33935" y1="72281" x2="33935" y2="72281"/>
                        <a14:foregroundMark x1="33935" y1="72281" x2="33935" y2="72281"/>
                        <a14:foregroundMark x1="33935" y1="72281" x2="33935" y2="72281"/>
                        <a14:foregroundMark x1="33935" y1="72281" x2="33935" y2="72281"/>
                        <a14:foregroundMark x1="33935" y1="72281" x2="33935" y2="72281"/>
                        <a14:foregroundMark x1="33935" y1="72281" x2="33935" y2="72281"/>
                        <a14:foregroundMark x1="33213" y1="71579" x2="33213" y2="71579"/>
                        <a14:foregroundMark x1="32130" y1="49825" x2="32130" y2="49825"/>
                        <a14:foregroundMark x1="34657" y1="63860" x2="34657" y2="63860"/>
                        <a14:foregroundMark x1="34657" y1="63860" x2="34657" y2="63860"/>
                        <a14:foregroundMark x1="34657" y1="63860" x2="34657" y2="63860"/>
                        <a14:foregroundMark x1="34657" y1="63860" x2="34657" y2="63860"/>
                        <a14:foregroundMark x1="34657" y1="63860" x2="34657" y2="63860"/>
                        <a14:foregroundMark x1="34657" y1="63860" x2="34657" y2="63860"/>
                        <a14:foregroundMark x1="38989" y1="63860" x2="38989" y2="63860"/>
                        <a14:foregroundMark x1="40072" y1="63860" x2="40072" y2="63860"/>
                        <a14:foregroundMark x1="40072" y1="63860" x2="40072" y2="63860"/>
                        <a14:foregroundMark x1="40072" y1="63860" x2="40072" y2="63860"/>
                        <a14:foregroundMark x1="40072" y1="63860" x2="40072" y2="63860"/>
                        <a14:foregroundMark x1="40072" y1="63860" x2="40072" y2="63860"/>
                        <a14:foregroundMark x1="40072" y1="63860" x2="40072" y2="63860"/>
                        <a14:foregroundMark x1="41155" y1="63860" x2="41155" y2="63860"/>
                        <a14:foregroundMark x1="41155" y1="63860" x2="41155" y2="63860"/>
                        <a14:foregroundMark x1="41155" y1="63860" x2="41155" y2="63860"/>
                        <a14:foregroundMark x1="41155" y1="63860" x2="41877" y2="67368"/>
                        <a14:foregroundMark x1="41877" y1="67368" x2="41877" y2="67368"/>
                        <a14:foregroundMark x1="41877" y1="67368" x2="41877" y2="67368"/>
                        <a14:foregroundMark x1="41877" y1="68070" x2="41877" y2="68070"/>
                        <a14:foregroundMark x1="41877" y1="68070" x2="41877" y2="68070"/>
                        <a14:foregroundMark x1="41877" y1="68070" x2="35740" y2="88070"/>
                        <a14:foregroundMark x1="20578" y1="63860" x2="20578" y2="63860"/>
                        <a14:foregroundMark x1="20578" y1="63860" x2="20578" y2="63860"/>
                        <a14:foregroundMark x1="20578" y1="63860" x2="20578" y2="63860"/>
                        <a14:foregroundMark x1="20578" y1="63860" x2="20578" y2="63860"/>
                        <a14:foregroundMark x1="20578" y1="80000" x2="20578" y2="80000"/>
                        <a14:foregroundMark x1="20578" y1="80000" x2="20578" y2="80000"/>
                        <a14:foregroundMark x1="20578" y1="80000" x2="20578" y2="80000"/>
                        <a14:foregroundMark x1="20578" y1="80000" x2="20578" y2="80000"/>
                        <a14:foregroundMark x1="20578" y1="80000" x2="20578" y2="80000"/>
                        <a14:foregroundMark x1="18412" y1="72281" x2="18412" y2="72281"/>
                        <a14:foregroundMark x1="18412" y1="72281" x2="18412" y2="72281"/>
                        <a14:foregroundMark x1="18412" y1="72281" x2="18412" y2="72281"/>
                        <a14:foregroundMark x1="18412" y1="72281" x2="18412" y2="72281"/>
                        <a14:foregroundMark x1="18412" y1="72281" x2="18412" y2="72281"/>
                        <a14:foregroundMark x1="27437" y1="85263" x2="27437" y2="85263"/>
                        <a14:foregroundMark x1="27437" y1="85263" x2="27437" y2="85263"/>
                        <a14:foregroundMark x1="27437" y1="85263" x2="27437" y2="85263"/>
                        <a14:foregroundMark x1="27437" y1="85263" x2="27437" y2="85263"/>
                        <a14:foregroundMark x1="27437" y1="85263" x2="27437" y2="85263"/>
                        <a14:foregroundMark x1="27437" y1="85263" x2="27437" y2="85263"/>
                        <a14:foregroundMark x1="19495" y1="76491" x2="19495" y2="76491"/>
                        <a14:foregroundMark x1="19495" y1="76491" x2="19495" y2="76491"/>
                        <a14:foregroundMark x1="19495" y1="76491" x2="19495" y2="76491"/>
                        <a14:foregroundMark x1="19495" y1="76491" x2="19495" y2="76491"/>
                        <a14:foregroundMark x1="19495" y1="76491" x2="19495" y2="76491"/>
                        <a14:foregroundMark x1="21300" y1="83509" x2="21300" y2="83509"/>
                        <a14:foregroundMark x1="21300" y1="83509" x2="21300" y2="83509"/>
                        <a14:foregroundMark x1="21300" y1="83509" x2="21300" y2="83509"/>
                        <a14:foregroundMark x1="21300" y1="83509" x2="21300" y2="83509"/>
                        <a14:foregroundMark x1="21300" y1="83509" x2="21300" y2="83509"/>
                        <a14:foregroundMark x1="45487" y1="81754" x2="45487" y2="81754"/>
                        <a14:foregroundMark x1="45487" y1="81754" x2="45487" y2="81754"/>
                        <a14:foregroundMark x1="45487" y1="81754" x2="45487" y2="81754"/>
                        <a14:foregroundMark x1="45487" y1="81754" x2="45487" y2="81754"/>
                        <a14:foregroundMark x1="41155" y1="81754" x2="41155" y2="81754"/>
                        <a14:foregroundMark x1="41155" y1="81754" x2="41155" y2="81754"/>
                        <a14:foregroundMark x1="41155" y1="81754" x2="41155" y2="81754"/>
                        <a14:foregroundMark x1="41155" y1="81754" x2="41155" y2="81754"/>
                        <a14:foregroundMark x1="41155" y1="81754" x2="41155" y2="81754"/>
                        <a14:foregroundMark x1="47292" y1="69825" x2="47292" y2="69825"/>
                        <a14:foregroundMark x1="47292" y1="69825" x2="47292" y2="69825"/>
                        <a14:foregroundMark x1="47292" y1="69825" x2="47292" y2="69825"/>
                        <a14:foregroundMark x1="47292" y1="69825" x2="47292" y2="69825"/>
                        <a14:foregroundMark x1="47292" y1="69825" x2="47292" y2="69825"/>
                        <a14:foregroundMark x1="45487" y1="69123" x2="41877" y2="69123"/>
                        <a14:foregroundMark x1="46570" y1="79298" x2="46570" y2="79298"/>
                        <a14:foregroundMark x1="46570" y1="76491" x2="46570" y2="76491"/>
                        <a14:foregroundMark x1="44765" y1="75088" x2="44765" y2="75088"/>
                        <a14:foregroundMark x1="43682" y1="74035" x2="43682" y2="74035"/>
                        <a14:foregroundMark x1="38267" y1="87018" x2="38267" y2="87018"/>
                        <a14:foregroundMark x1="38267" y1="87018" x2="38989" y2="87018"/>
                        <a14:foregroundMark x1="38989" y1="87018" x2="38989" y2="87018"/>
                        <a14:foregroundMark x1="40072" y1="87018" x2="40072" y2="87018"/>
                        <a14:foregroundMark x1="40072" y1="87018" x2="40072" y2="87018"/>
                        <a14:foregroundMark x1="40072" y1="87018" x2="40072" y2="87018"/>
                        <a14:foregroundMark x1="40072" y1="87018" x2="40072" y2="87018"/>
                        <a14:foregroundMark x1="40072" y1="87018" x2="40072" y2="87018"/>
                        <a14:foregroundMark x1="40072" y1="87018" x2="40072" y2="87018"/>
                        <a14:foregroundMark x1="40072" y1="87018" x2="40072" y2="87018"/>
                        <a14:foregroundMark x1="40072" y1="87018" x2="40072" y2="87018"/>
                        <a14:foregroundMark x1="66065" y1="24912" x2="66065" y2="24912"/>
                        <a14:foregroundMark x1="66065" y1="24912" x2="66065" y2="24912"/>
                        <a14:foregroundMark x1="66065" y1="24912" x2="66065" y2="24912"/>
                        <a14:foregroundMark x1="66065" y1="24912" x2="66065" y2="24912"/>
                        <a14:foregroundMark x1="50903" y1="25965" x2="50903" y2="25965"/>
                        <a14:foregroundMark x1="50903" y1="25965" x2="50903" y2="25965"/>
                        <a14:foregroundMark x1="50903" y1="25965" x2="50903" y2="25965"/>
                        <a14:foregroundMark x1="50903" y1="25965" x2="50903" y2="25965"/>
                        <a14:foregroundMark x1="51986" y1="16140" x2="51986" y2="16140"/>
                        <a14:foregroundMark x1="49097" y1="16491" x2="49097" y2="16491"/>
                        <a14:foregroundMark x1="49097" y1="16491" x2="49097" y2="16491"/>
                      </a14:backgroundRemoval>
                    </a14:imgEffect>
                  </a14:imgLayer>
                </a14:imgProps>
              </a:ext>
            </a:extLst>
          </a:blip>
          <a:srcRect t="3089"/>
          <a:stretch/>
        </p:blipFill>
        <p:spPr>
          <a:xfrm>
            <a:off x="7545241" y="4467497"/>
            <a:ext cx="2167161" cy="2160868"/>
          </a:xfrm>
          <a:prstGeom prst="rect">
            <a:avLst/>
          </a:prstGeom>
        </p:spPr>
      </p:pic>
      <p:pic>
        <p:nvPicPr>
          <p:cNvPr id="6146" name="Picture 2" descr="Thợ Sửa Chữa 2 - KhoThietKe.N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83" y="2600457"/>
            <a:ext cx="2996261" cy="373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46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64FCB01-317E-CB7B-0EA8-E2CD46DD83FC}"/>
              </a:ext>
            </a:extLst>
          </p:cNvPr>
          <p:cNvSpPr txBox="1"/>
          <p:nvPr/>
        </p:nvSpPr>
        <p:spPr>
          <a:xfrm>
            <a:off x="1189630" y="2574920"/>
            <a:ext cx="932142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Tự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đánh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giá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sau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chủ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đề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igmar One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8638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816" y="1090069"/>
            <a:ext cx="8811855" cy="3496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749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64FCB01-317E-CB7B-0EA8-E2CD46DD83FC}"/>
              </a:ext>
            </a:extLst>
          </p:cNvPr>
          <p:cNvSpPr txBox="1"/>
          <p:nvPr/>
        </p:nvSpPr>
        <p:spPr>
          <a:xfrm>
            <a:off x="1189630" y="2574920"/>
            <a:ext cx="932142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  <a:latin typeface="Sigmar One" panose="00000500000000000000" pitchFamily="2" charset="0"/>
              </a:rPr>
              <a:t>CỦNG CỐ - DẶN DÒ</a:t>
            </a:r>
            <a:endParaRPr lang="en-US" sz="3600" dirty="0">
              <a:solidFill>
                <a:srgbClr val="002060"/>
              </a:solidFill>
              <a:latin typeface="Sigmar O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7684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0DE6A193-4755-479A-BC6F-A7EBCA73BE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Trường minh họa, trẻ em vẫy tay tạm biệt, cậu bé hoạt hình minh họa, nghệ  thuật, con trai png | PNGEgg">
            <a:extLst>
              <a:ext uri="{FF2B5EF4-FFF2-40B4-BE49-F238E27FC236}">
                <a16:creationId xmlns:a16="http://schemas.microsoft.com/office/drawing/2014/main" xmlns="" id="{6CE8D760-61EB-4E3A-99D4-1C0818FB5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7" b="99293" l="10000" r="98667">
                        <a14:foregroundMark x1="43444" y1="22546" x2="55889" y2="33510"/>
                        <a14:foregroundMark x1="55889" y1="33510" x2="55889" y2="33599"/>
                        <a14:foregroundMark x1="52667" y1="19717" x2="52667" y2="33245"/>
                        <a14:foregroundMark x1="67444" y1="19982" x2="74111" y2="31211"/>
                        <a14:foregroundMark x1="45000" y1="16711" x2="58333" y2="12378"/>
                        <a14:foregroundMark x1="58333" y1="12378" x2="82444" y2="14235"/>
                        <a14:foregroundMark x1="82444" y1="14235" x2="92778" y2="30946"/>
                        <a14:foregroundMark x1="92778" y1="30946" x2="93333" y2="30416"/>
                        <a14:foregroundMark x1="40222" y1="18214" x2="46333" y2="12997"/>
                        <a14:foregroundMark x1="46333" y1="12997" x2="65111" y2="7339"/>
                        <a14:foregroundMark x1="65111" y1="7339" x2="93556" y2="14058"/>
                        <a14:foregroundMark x1="69778" y1="3537" x2="78000" y2="3714"/>
                        <a14:foregroundMark x1="65444" y1="47303" x2="69111" y2="66048"/>
                        <a14:foregroundMark x1="67778" y1="45889" x2="63667" y2="65606"/>
                        <a14:foregroundMark x1="76556" y1="87533" x2="88667" y2="94430"/>
                        <a14:foregroundMark x1="88667" y1="94430" x2="95667" y2="95579"/>
                        <a14:foregroundMark x1="57333" y1="85676" x2="39778" y2="99027"/>
                        <a14:foregroundMark x1="37778" y1="97701" x2="48889" y2="99381"/>
                        <a14:foregroundMark x1="48889" y1="99381" x2="60556" y2="97171"/>
                        <a14:foregroundMark x1="60556" y1="97171" x2="62222" y2="95933"/>
                        <a14:foregroundMark x1="73333" y1="96463" x2="87222" y2="98055"/>
                        <a14:foregroundMark x1="87222" y1="98055" x2="98333" y2="96817"/>
                        <a14:foregroundMark x1="98333" y1="96817" x2="98667" y2="95756"/>
                        <a14:foregroundMark x1="59111" y1="5128" x2="83111" y2="24757"/>
                        <a14:foregroundMark x1="71778" y1="2387" x2="97000" y2="2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0985" y="885827"/>
            <a:ext cx="4165412" cy="523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xmlns="" id="{5A55B759-31A7-423C-9BC2-A8BC09FE98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F78796AF-79A0-47AC-BEFD-BFFC00F968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27FFCF-D084-4BFA-B759-873DF3CDF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6766" y="1416502"/>
            <a:ext cx="5442222" cy="22494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C000"/>
                </a:solidFill>
                <a:latin typeface="Sigmar One" panose="00000500000000000000" pitchFamily="2" charset="0"/>
              </a:rPr>
              <a:t>Hẹn gặp lại các em!</a:t>
            </a:r>
          </a:p>
        </p:txBody>
      </p:sp>
    </p:spTree>
    <p:extLst>
      <p:ext uri="{BB962C8B-B14F-4D97-AF65-F5344CB8AC3E}">
        <p14:creationId xmlns:p14="http://schemas.microsoft.com/office/powerpoint/2010/main" val="2343463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153862B-3956-4FDB-8ACB-B7F1F3D0274B}"/>
              </a:ext>
            </a:extLst>
          </p:cNvPr>
          <p:cNvSpPr txBox="1"/>
          <p:nvPr/>
        </p:nvSpPr>
        <p:spPr>
          <a:xfrm>
            <a:off x="3876697" y="1506480"/>
            <a:ext cx="4072845" cy="1405533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TIẾT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546CBF-4E08-3BAC-E9FE-E3D3E99057AE}"/>
              </a:ext>
            </a:extLst>
          </p:cNvPr>
          <p:cNvSpPr txBox="1"/>
          <p:nvPr/>
        </p:nvSpPr>
        <p:spPr>
          <a:xfrm>
            <a:off x="1891125" y="3062139"/>
            <a:ext cx="840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SINH HOẠT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LỚP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igmar One" panose="00000500000000000000" pitchFamily="2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F546CBF-4E08-3BAC-E9FE-E3D3E99057AE}"/>
              </a:ext>
            </a:extLst>
          </p:cNvPr>
          <p:cNvSpPr txBox="1"/>
          <p:nvPr/>
        </p:nvSpPr>
        <p:spPr>
          <a:xfrm>
            <a:off x="1891125" y="3585359"/>
            <a:ext cx="8409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Cũ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mà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vẫn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igmar One" panose="00000500000000000000" pitchFamily="2" charset="0"/>
                <a:ea typeface="+mn-ea"/>
                <a:cs typeface="+mn-cs"/>
              </a:rPr>
              <a:t>tốt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igmar One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321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546CBF-4E08-3BAC-E9FE-E3D3E99057AE}"/>
              </a:ext>
            </a:extLst>
          </p:cNvPr>
          <p:cNvSpPr txBox="1"/>
          <p:nvPr/>
        </p:nvSpPr>
        <p:spPr>
          <a:xfrm>
            <a:off x="3207223" y="2782669"/>
            <a:ext cx="5076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Sigmar One" panose="00000500000000000000" pitchFamily="2" charset="0"/>
              </a:rPr>
              <a:t>TỔNG KẾT TUẦN</a:t>
            </a:r>
            <a:endParaRPr lang="en-US" sz="3600">
              <a:solidFill>
                <a:srgbClr val="0070C0"/>
              </a:solidFill>
              <a:latin typeface="Sigmar O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7641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E94E39E-B121-E9C8-F17A-5FAE7345FC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32" r="74121"/>
          <a:stretch/>
        </p:blipFill>
        <p:spPr>
          <a:xfrm>
            <a:off x="0" y="0"/>
            <a:ext cx="1132764" cy="10676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4B0C18C-802F-44F2-2563-2DB8A8F32B6B}"/>
              </a:ext>
            </a:extLst>
          </p:cNvPr>
          <p:cNvSpPr txBox="1"/>
          <p:nvPr/>
        </p:nvSpPr>
        <p:spPr>
          <a:xfrm>
            <a:off x="1373874" y="272221"/>
            <a:ext cx="4722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unito Black" pitchFamily="2" charset="0"/>
              </a:rPr>
              <a:t>Cũ</a:t>
            </a:r>
            <a:r>
              <a:rPr lang="en-US" sz="2800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unito Black" pitchFamily="2" charset="0"/>
              </a:rPr>
              <a:t>mà</a:t>
            </a:r>
            <a:r>
              <a:rPr lang="en-US" sz="2800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unito Black" pitchFamily="2" charset="0"/>
              </a:rPr>
              <a:t>vẫn</a:t>
            </a:r>
            <a:r>
              <a:rPr lang="en-US" sz="2800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unito Black" pitchFamily="2" charset="0"/>
              </a:rPr>
              <a:t>tốt</a:t>
            </a:r>
            <a:endParaRPr lang="en-US" sz="2800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28B7C6A-E8E3-6DA4-FE98-0904719F3027}"/>
              </a:ext>
            </a:extLst>
          </p:cNvPr>
          <p:cNvSpPr txBox="1"/>
          <p:nvPr/>
        </p:nvSpPr>
        <p:spPr>
          <a:xfrm>
            <a:off x="3357065" y="733550"/>
            <a:ext cx="7390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HOẠT </a:t>
            </a:r>
            <a:r>
              <a:rPr lang="en-US" sz="2800" dirty="0">
                <a:solidFill>
                  <a:srgbClr val="002060"/>
                </a:solidFill>
                <a:latin typeface="Nunito Black" pitchFamily="2" charset="0"/>
              </a:rPr>
              <a:t>ĐỘNG TỔNG KẾT TUẦN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AEDF76C4-AC92-8462-7F6D-F647F14527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9"/>
          <a:stretch/>
        </p:blipFill>
        <p:spPr bwMode="auto">
          <a:xfrm>
            <a:off x="5375228" y="1318661"/>
            <a:ext cx="5372100" cy="4668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12DE49F-FEBB-1D48-2C73-97DDEEDCDD95}"/>
              </a:ext>
            </a:extLst>
          </p:cNvPr>
          <p:cNvSpPr txBox="1"/>
          <p:nvPr/>
        </p:nvSpPr>
        <p:spPr>
          <a:xfrm>
            <a:off x="203577" y="2099358"/>
            <a:ext cx="4740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- Tổng kết hoạt động tuần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1F79673-5E2A-AA48-B9A5-23C821D39510}"/>
              </a:ext>
            </a:extLst>
          </p:cNvPr>
          <p:cNvSpPr txBox="1"/>
          <p:nvPr/>
        </p:nvSpPr>
        <p:spPr>
          <a:xfrm>
            <a:off x="203577" y="2868238"/>
            <a:ext cx="5064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- Đề ra phương hướng hoạt động tuần tới</a:t>
            </a:r>
          </a:p>
        </p:txBody>
      </p:sp>
    </p:spTree>
    <p:extLst>
      <p:ext uri="{BB962C8B-B14F-4D97-AF65-F5344CB8AC3E}">
        <p14:creationId xmlns:p14="http://schemas.microsoft.com/office/powerpoint/2010/main" val="1905956113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546CBF-4E08-3BAC-E9FE-E3D3E99057AE}"/>
              </a:ext>
            </a:extLst>
          </p:cNvPr>
          <p:cNvSpPr txBox="1"/>
          <p:nvPr/>
        </p:nvSpPr>
        <p:spPr>
          <a:xfrm>
            <a:off x="2374711" y="2414180"/>
            <a:ext cx="7151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Nunito Black" pitchFamily="2" charset="0"/>
              </a:rPr>
              <a:t>CHIA SẺ THU HOẠCH SAU TRẢI </a:t>
            </a:r>
            <a:r>
              <a:rPr lang="en-US" sz="3600" dirty="0" smtClean="0">
                <a:solidFill>
                  <a:srgbClr val="FF0000"/>
                </a:solidFill>
                <a:latin typeface="Nunito Black" pitchFamily="2" charset="0"/>
              </a:rPr>
              <a:t>NGHIỆM</a:t>
            </a:r>
            <a:endParaRPr lang="en-US" sz="3600" dirty="0">
              <a:solidFill>
                <a:srgbClr val="FF0000"/>
              </a:solidFill>
              <a:latin typeface="Sigmar O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84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E94E39E-B121-E9C8-F17A-5FAE7345FC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32" r="74121"/>
          <a:stretch/>
        </p:blipFill>
        <p:spPr>
          <a:xfrm>
            <a:off x="0" y="0"/>
            <a:ext cx="1132764" cy="10676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4B0C18C-802F-44F2-2563-2DB8A8F32B6B}"/>
              </a:ext>
            </a:extLst>
          </p:cNvPr>
          <p:cNvSpPr txBox="1"/>
          <p:nvPr/>
        </p:nvSpPr>
        <p:spPr>
          <a:xfrm>
            <a:off x="1373874" y="272221"/>
            <a:ext cx="4722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unito Black" pitchFamily="2" charset="0"/>
              </a:rPr>
              <a:t>Cũ</a:t>
            </a:r>
            <a:r>
              <a:rPr lang="en-US" sz="2800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unito Black" pitchFamily="2" charset="0"/>
              </a:rPr>
              <a:t>mà</a:t>
            </a:r>
            <a:r>
              <a:rPr lang="en-US" sz="2800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unito Black" pitchFamily="2" charset="0"/>
              </a:rPr>
              <a:t>vẫn</a:t>
            </a:r>
            <a:r>
              <a:rPr lang="en-US" sz="2800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unito Black" pitchFamily="2" charset="0"/>
              </a:rPr>
              <a:t>tốt</a:t>
            </a:r>
            <a:endParaRPr lang="en-US" sz="2800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28B7C6A-E8E3-6DA4-FE98-0904719F3027}"/>
              </a:ext>
            </a:extLst>
          </p:cNvPr>
          <p:cNvSpPr txBox="1"/>
          <p:nvPr/>
        </p:nvSpPr>
        <p:spPr>
          <a:xfrm>
            <a:off x="1373874" y="961631"/>
            <a:ext cx="10604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1. 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CHIA SẺ 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KẾT QUẢ KIỂM TRA ĐỒ DÙNG CÁ NHÂN</a:t>
            </a:r>
            <a:endParaRPr lang="en-US" sz="2400" dirty="0">
              <a:solidFill>
                <a:srgbClr val="002060"/>
              </a:solidFill>
              <a:latin typeface="Nunito Black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AEA35A7-3AAB-BBC0-E27E-8A8411A2437B}"/>
              </a:ext>
            </a:extLst>
          </p:cNvPr>
          <p:cNvSpPr txBox="1"/>
          <p:nvPr/>
        </p:nvSpPr>
        <p:spPr>
          <a:xfrm>
            <a:off x="679176" y="1589487"/>
            <a:ext cx="73890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Nunito Black" panose="020B0604020202020204" charset="0"/>
              </a:rPr>
              <a:t>- </a:t>
            </a:r>
            <a:r>
              <a:rPr lang="en-US" sz="2000" dirty="0" err="1">
                <a:solidFill>
                  <a:schemeClr val="accent2"/>
                </a:solidFill>
                <a:latin typeface="Nunito Black" panose="020B0604020202020204" charset="0"/>
              </a:rPr>
              <a:t>Liệt</a:t>
            </a:r>
            <a:r>
              <a:rPr lang="en-US" sz="2000" dirty="0">
                <a:solidFill>
                  <a:schemeClr val="accent2"/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Nunito Black" panose="020B0604020202020204" charset="0"/>
              </a:rPr>
              <a:t>kê</a:t>
            </a:r>
            <a:r>
              <a:rPr lang="en-US" sz="2000" dirty="0">
                <a:solidFill>
                  <a:schemeClr val="accent2"/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Nunito Black" panose="020B0604020202020204" charset="0"/>
              </a:rPr>
              <a:t>những</a:t>
            </a:r>
            <a:r>
              <a:rPr lang="en-US" sz="2000" dirty="0">
                <a:solidFill>
                  <a:schemeClr val="accent2"/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Nunito Black" panose="020B0604020202020204" charset="0"/>
              </a:rPr>
              <a:t>món</a:t>
            </a:r>
            <a:r>
              <a:rPr lang="en-US" sz="2000" dirty="0">
                <a:solidFill>
                  <a:schemeClr val="accent2"/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Nunito Black" panose="020B0604020202020204" charset="0"/>
              </a:rPr>
              <a:t>đồ</a:t>
            </a:r>
            <a:r>
              <a:rPr lang="en-US" sz="2000" dirty="0">
                <a:solidFill>
                  <a:schemeClr val="accent2"/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Nunito Black" panose="020B0604020202020204" charset="0"/>
              </a:rPr>
              <a:t>cần</a:t>
            </a:r>
            <a:r>
              <a:rPr lang="en-US" sz="2000" dirty="0">
                <a:solidFill>
                  <a:schemeClr val="accent2"/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Nunito Black" panose="020B0604020202020204" charset="0"/>
              </a:rPr>
              <a:t>mua</a:t>
            </a:r>
            <a:r>
              <a:rPr lang="en-US" sz="2000" dirty="0">
                <a:solidFill>
                  <a:schemeClr val="accent2"/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Nunito Black" panose="020B0604020202020204" charset="0"/>
              </a:rPr>
              <a:t>mới</a:t>
            </a:r>
            <a:r>
              <a:rPr lang="en-US" sz="2000" dirty="0" smtClean="0">
                <a:solidFill>
                  <a:schemeClr val="accent2"/>
                </a:solidFill>
                <a:latin typeface="Nunito Black" panose="020B0604020202020204" charset="0"/>
              </a:rPr>
              <a:t>.</a:t>
            </a:r>
            <a:endParaRPr lang="vi-VN" sz="2000" b="0" i="0" dirty="0">
              <a:solidFill>
                <a:schemeClr val="accent2"/>
              </a:solidFill>
              <a:effectLst/>
              <a:latin typeface="Nunito Black" panose="020B060402020202020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436" y="2330421"/>
            <a:ext cx="5902019" cy="36262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5851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E94E39E-B121-E9C8-F17A-5FAE7345FC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32" r="74121"/>
          <a:stretch/>
        </p:blipFill>
        <p:spPr>
          <a:xfrm>
            <a:off x="0" y="0"/>
            <a:ext cx="1132764" cy="10676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9451" y="488235"/>
            <a:ext cx="8131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Nunito Black" panose="020B060402020202020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Nunito Black" panose="020B0604020202020204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Nunito Black" panose="020B0604020202020204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Nunito Black" panose="020B060402020202020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Nunito Black" panose="020B0604020202020204" charset="0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Nunito Black" panose="020B0604020202020204" charset="0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Nunito Black" panose="020B060402020202020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Nunito Black" panose="020B0604020202020204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Nunito Black" panose="020B060402020202020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Nunito Black" panose="020B0604020202020204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Nunito Black" panose="020B060402020202020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Nunito Black" panose="020B0604020202020204" charset="0"/>
              </a:rPr>
              <a:t>lại</a:t>
            </a:r>
            <a:r>
              <a:rPr lang="en-US" sz="2800" dirty="0">
                <a:solidFill>
                  <a:schemeClr val="accent2"/>
                </a:solidFill>
                <a:latin typeface="Nunito Black" panose="020B0604020202020204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Nunito Black" panose="020B0604020202020204" charset="0"/>
            </a:endParaRPr>
          </a:p>
        </p:txBody>
      </p:sp>
      <p:pic>
        <p:nvPicPr>
          <p:cNvPr id="5122" name="Picture 2" descr="Bức Tranh Vẽ - Véc tơ dễ thương phim hoạt hình bút bi png tải về - Miễn phí  trong suốt Nước png Tải về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10000" r="90000">
                        <a14:foregroundMark x1="44889" y1="54792" x2="44889" y2="54792"/>
                        <a14:foregroundMark x1="51778" y1="46979" x2="51778" y2="46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5" y="1826029"/>
            <a:ext cx="1827221" cy="194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Địa Chỉ Mua Bán Chai Nhựa Giá Sỉ, Đầy Đủ Mẫu Mã Chủng Loại - ResShell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2"/>
          <a:stretch/>
        </p:blipFill>
        <p:spPr bwMode="auto">
          <a:xfrm>
            <a:off x="8854186" y="1271296"/>
            <a:ext cx="2664024" cy="1487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t="10800" b="-3989"/>
          <a:stretch/>
        </p:blipFill>
        <p:spPr>
          <a:xfrm>
            <a:off x="8854186" y="3160059"/>
            <a:ext cx="2664024" cy="18848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71" b="94805" l="0" r="100000"/>
                    </a14:imgEffect>
                  </a14:imgLayer>
                </a14:imgProps>
              </a:ext>
            </a:extLst>
          </a:blip>
          <a:srcRect b="14573"/>
          <a:stretch/>
        </p:blipFill>
        <p:spPr>
          <a:xfrm>
            <a:off x="8854186" y="5044897"/>
            <a:ext cx="2664024" cy="17700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D5B500A-5A77-E2BE-84CE-7BEE0A8AAA40}"/>
              </a:ext>
            </a:extLst>
          </p:cNvPr>
          <p:cNvSpPr txBox="1"/>
          <p:nvPr/>
        </p:nvSpPr>
        <p:spPr>
          <a:xfrm>
            <a:off x="1401946" y="2316350"/>
            <a:ext cx="1302090" cy="783193"/>
          </a:xfrm>
          <a:prstGeom prst="round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  <a:latin typeface="Nunito Black" panose="020B0604020202020204" charset="0"/>
              </a:rPr>
              <a:t>Bút</a:t>
            </a:r>
            <a:r>
              <a:rPr lang="en-US" sz="2000" dirty="0" smtClean="0">
                <a:solidFill>
                  <a:schemeClr val="bg1"/>
                </a:solidFill>
                <a:latin typeface="Nunito Black" panose="020B060402020202020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unito Black" panose="020B0604020202020204" charset="0"/>
              </a:rPr>
              <a:t>đã</a:t>
            </a:r>
            <a:r>
              <a:rPr lang="en-US" sz="2000" dirty="0" smtClean="0">
                <a:solidFill>
                  <a:schemeClr val="bg1"/>
                </a:solidFill>
                <a:latin typeface="Nunito Black" panose="020B060402020202020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unito Black" panose="020B0604020202020204" charset="0"/>
              </a:rPr>
              <a:t>hết</a:t>
            </a:r>
            <a:r>
              <a:rPr lang="en-US" sz="2000" dirty="0" smtClean="0">
                <a:solidFill>
                  <a:schemeClr val="bg1"/>
                </a:solidFill>
                <a:latin typeface="Nunito Black" panose="020B060402020202020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unito Black" panose="020B0604020202020204" charset="0"/>
              </a:rPr>
              <a:t>mực</a:t>
            </a:r>
            <a:endParaRPr lang="en-US" sz="2000" b="1" dirty="0">
              <a:solidFill>
                <a:schemeClr val="bg1"/>
              </a:solidFill>
              <a:latin typeface="Nunito Black" panose="020B060402020202020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D5B500A-5A77-E2BE-84CE-7BEE0A8AAA40}"/>
              </a:ext>
            </a:extLst>
          </p:cNvPr>
          <p:cNvSpPr txBox="1"/>
          <p:nvPr/>
        </p:nvSpPr>
        <p:spPr>
          <a:xfrm>
            <a:off x="1398421" y="3772030"/>
            <a:ext cx="1424828" cy="783193"/>
          </a:xfrm>
          <a:prstGeom prst="round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  <a:latin typeface="Nunito Black" panose="020B0604020202020204" charset="0"/>
              </a:rPr>
              <a:t>Thước</a:t>
            </a:r>
            <a:r>
              <a:rPr lang="en-US" sz="2000" dirty="0" smtClean="0">
                <a:solidFill>
                  <a:schemeClr val="bg1"/>
                </a:solidFill>
                <a:latin typeface="Nunito Black" panose="020B060402020202020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unito Black" panose="020B0604020202020204" charset="0"/>
              </a:rPr>
              <a:t>kẻ</a:t>
            </a:r>
            <a:r>
              <a:rPr lang="en-US" sz="2000" dirty="0" smtClean="0">
                <a:solidFill>
                  <a:schemeClr val="bg1"/>
                </a:solidFill>
                <a:latin typeface="Nunito Black" panose="020B060402020202020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unito Black" panose="020B0604020202020204" charset="0"/>
              </a:rPr>
              <a:t>bị</a:t>
            </a:r>
            <a:r>
              <a:rPr lang="en-US" sz="2000" dirty="0" smtClean="0">
                <a:solidFill>
                  <a:schemeClr val="bg1"/>
                </a:solidFill>
                <a:latin typeface="Nunito Black" panose="020B060402020202020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unito Black" panose="020B0604020202020204" charset="0"/>
              </a:rPr>
              <a:t>gãy</a:t>
            </a:r>
            <a:endParaRPr lang="en-US" sz="2000" b="1" dirty="0">
              <a:solidFill>
                <a:schemeClr val="bg1"/>
              </a:solidFill>
              <a:latin typeface="Nunito Black" panose="020B060402020202020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D5B500A-5A77-E2BE-84CE-7BEE0A8AAA40}"/>
              </a:ext>
            </a:extLst>
          </p:cNvPr>
          <p:cNvSpPr txBox="1"/>
          <p:nvPr/>
        </p:nvSpPr>
        <p:spPr>
          <a:xfrm>
            <a:off x="6519116" y="1781710"/>
            <a:ext cx="1424828" cy="783193"/>
          </a:xfrm>
          <a:prstGeom prst="round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  <a:latin typeface="Nunito Black" panose="020B0604020202020204" charset="0"/>
              </a:rPr>
              <a:t>Vỏ</a:t>
            </a:r>
            <a:r>
              <a:rPr lang="en-US" sz="2000" dirty="0" smtClean="0">
                <a:solidFill>
                  <a:schemeClr val="bg1"/>
                </a:solidFill>
                <a:latin typeface="Nunito Black" panose="020B0604020202020204" charset="0"/>
              </a:rPr>
              <a:t> chai </a:t>
            </a:r>
            <a:r>
              <a:rPr lang="en-US" sz="2000" dirty="0" err="1" smtClean="0">
                <a:solidFill>
                  <a:schemeClr val="bg1"/>
                </a:solidFill>
                <a:latin typeface="Nunito Black" panose="020B0604020202020204" charset="0"/>
              </a:rPr>
              <a:t>nhựa</a:t>
            </a:r>
            <a:endParaRPr lang="en-US" sz="2000" b="1" dirty="0">
              <a:solidFill>
                <a:schemeClr val="bg1"/>
              </a:solidFill>
              <a:latin typeface="Nunito Black" panose="020B060402020202020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5B500A-5A77-E2BE-84CE-7BEE0A8AAA40}"/>
              </a:ext>
            </a:extLst>
          </p:cNvPr>
          <p:cNvSpPr txBox="1"/>
          <p:nvPr/>
        </p:nvSpPr>
        <p:spPr>
          <a:xfrm>
            <a:off x="6557565" y="3666077"/>
            <a:ext cx="1347930" cy="442674"/>
          </a:xfrm>
          <a:prstGeom prst="round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  <a:latin typeface="Nunito Black" panose="020B0604020202020204" charset="0"/>
              </a:rPr>
              <a:t>Hộp</a:t>
            </a:r>
            <a:r>
              <a:rPr lang="en-US" sz="2000" dirty="0" smtClean="0">
                <a:solidFill>
                  <a:schemeClr val="bg1"/>
                </a:solidFill>
                <a:latin typeface="Nunito Black" panose="020B060402020202020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unito Black" panose="020B0604020202020204" charset="0"/>
              </a:rPr>
              <a:t>sữa</a:t>
            </a:r>
            <a:endParaRPr lang="en-US" sz="2000" b="1" dirty="0">
              <a:solidFill>
                <a:schemeClr val="bg1"/>
              </a:solidFill>
              <a:latin typeface="Nunito Black" panose="020B060402020202020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D5B500A-5A77-E2BE-84CE-7BEE0A8AAA40}"/>
              </a:ext>
            </a:extLst>
          </p:cNvPr>
          <p:cNvSpPr txBox="1"/>
          <p:nvPr/>
        </p:nvSpPr>
        <p:spPr>
          <a:xfrm>
            <a:off x="6557565" y="5246490"/>
            <a:ext cx="1424828" cy="783193"/>
          </a:xfrm>
          <a:prstGeom prst="round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  <a:latin typeface="Nunito Black" panose="020B0604020202020204" charset="0"/>
              </a:rPr>
              <a:t>Vở</a:t>
            </a:r>
            <a:r>
              <a:rPr lang="en-US" sz="2000" dirty="0" smtClean="0">
                <a:solidFill>
                  <a:schemeClr val="bg1"/>
                </a:solidFill>
                <a:latin typeface="Nunito Black" panose="020B060402020202020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unito Black" panose="020B0604020202020204" charset="0"/>
              </a:rPr>
              <a:t>đã</a:t>
            </a:r>
            <a:r>
              <a:rPr lang="en-US" sz="2000" dirty="0" smtClean="0">
                <a:solidFill>
                  <a:schemeClr val="bg1"/>
                </a:solidFill>
                <a:latin typeface="Nunito Black" panose="020B060402020202020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unito Black" panose="020B0604020202020204" charset="0"/>
              </a:rPr>
              <a:t>viết</a:t>
            </a:r>
            <a:endParaRPr lang="en-US" sz="2000" b="1" dirty="0">
              <a:solidFill>
                <a:schemeClr val="bg1"/>
              </a:solidFill>
              <a:latin typeface="Nunito Black" panose="020B060402020202020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302750" y="3618954"/>
            <a:ext cx="2479820" cy="1222609"/>
            <a:chOff x="3302750" y="3618954"/>
            <a:chExt cx="2479820" cy="1222609"/>
          </a:xfrm>
        </p:grpSpPr>
        <p:pic>
          <p:nvPicPr>
            <p:cNvPr id="5126" name="Picture 6" descr="Thước Kẻ Ba Chiều Hình ảnh | Định dạng hình ảnh PSD 611609859|  vn.lovepik.com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906" b="89151" l="5000" r="969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750" y="3618954"/>
              <a:ext cx="2479820" cy="1222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Lightning Bolt 10"/>
            <p:cNvSpPr/>
            <p:nvPr/>
          </p:nvSpPr>
          <p:spPr>
            <a:xfrm rot="20822911">
              <a:off x="4076826" y="3697509"/>
              <a:ext cx="546593" cy="1043142"/>
            </a:xfrm>
            <a:prstGeom prst="lightningBol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23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64FCB01-317E-CB7B-0EA8-E2CD46DD83FC}"/>
              </a:ext>
            </a:extLst>
          </p:cNvPr>
          <p:cNvSpPr txBox="1"/>
          <p:nvPr/>
        </p:nvSpPr>
        <p:spPr>
          <a:xfrm>
            <a:off x="1230574" y="1731791"/>
            <a:ext cx="93214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  <a:latin typeface="Sigmar One" panose="00000500000000000000" pitchFamily="2" charset="0"/>
              </a:rPr>
              <a:t>HOẠT ĐỘNG NHÓM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 smtClean="0">
                <a:solidFill>
                  <a:srgbClr val="002060"/>
                </a:solidFill>
                <a:latin typeface="Sigmar One" panose="00000500000000000000" pitchFamily="2" charset="0"/>
              </a:rPr>
              <a:t>Thực</a:t>
            </a:r>
            <a:r>
              <a:rPr lang="en-US" sz="3600" dirty="0" smtClean="0">
                <a:solidFill>
                  <a:srgbClr val="002060"/>
                </a:solidFill>
                <a:latin typeface="Sigmar One" panose="000005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igmar One" panose="00000500000000000000" pitchFamily="2" charset="0"/>
              </a:rPr>
              <a:t>hành</a:t>
            </a:r>
            <a:r>
              <a:rPr lang="en-US" sz="3600" dirty="0" smtClean="0">
                <a:solidFill>
                  <a:srgbClr val="002060"/>
                </a:solidFill>
                <a:latin typeface="Sigmar One" panose="000005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igmar One" panose="00000500000000000000" pitchFamily="2" charset="0"/>
              </a:rPr>
              <a:t>sửa</a:t>
            </a:r>
            <a:r>
              <a:rPr lang="en-US" sz="3600" dirty="0" smtClean="0">
                <a:solidFill>
                  <a:srgbClr val="002060"/>
                </a:solidFill>
                <a:latin typeface="Sigmar One" panose="000005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igmar One" panose="00000500000000000000" pitchFamily="2" charset="0"/>
              </a:rPr>
              <a:t>đồ</a:t>
            </a:r>
            <a:r>
              <a:rPr lang="en-US" sz="3600" dirty="0" smtClean="0">
                <a:solidFill>
                  <a:srgbClr val="002060"/>
                </a:solidFill>
                <a:latin typeface="Sigmar One" panose="000005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igmar One" panose="00000500000000000000" pitchFamily="2" charset="0"/>
              </a:rPr>
              <a:t>dùng</a:t>
            </a:r>
            <a:r>
              <a:rPr lang="en-US" sz="3600" dirty="0" smtClean="0">
                <a:solidFill>
                  <a:srgbClr val="002060"/>
                </a:solidFill>
                <a:latin typeface="Sigmar One" panose="000005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igmar One" panose="00000500000000000000" pitchFamily="2" charset="0"/>
              </a:rPr>
              <a:t>bị</a:t>
            </a:r>
            <a:r>
              <a:rPr lang="en-US" sz="3600" dirty="0" smtClean="0">
                <a:solidFill>
                  <a:srgbClr val="002060"/>
                </a:solidFill>
                <a:latin typeface="Sigmar One" panose="000005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igmar One" panose="00000500000000000000" pitchFamily="2" charset="0"/>
              </a:rPr>
              <a:t>hỏng</a:t>
            </a:r>
            <a:endParaRPr lang="en-US" sz="3600" dirty="0">
              <a:solidFill>
                <a:srgbClr val="002060"/>
              </a:solidFill>
              <a:latin typeface="Sigmar O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86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E94E39E-B121-E9C8-F17A-5FAE7345FC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32" r="74121"/>
          <a:stretch/>
        </p:blipFill>
        <p:spPr>
          <a:xfrm>
            <a:off x="0" y="0"/>
            <a:ext cx="1132764" cy="10676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4B0C18C-802F-44F2-2563-2DB8A8F32B6B}"/>
              </a:ext>
            </a:extLst>
          </p:cNvPr>
          <p:cNvSpPr txBox="1"/>
          <p:nvPr/>
        </p:nvSpPr>
        <p:spPr>
          <a:xfrm>
            <a:off x="1373873" y="272222"/>
            <a:ext cx="6949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unito Black" pitchFamily="2" charset="0"/>
              </a:rPr>
              <a:t>2. </a:t>
            </a:r>
            <a:r>
              <a:rPr lang="en-US" sz="2800" dirty="0" err="1" smtClean="0">
                <a:solidFill>
                  <a:srgbClr val="FF0000"/>
                </a:solidFill>
                <a:latin typeface="Nunito Black" pitchFamily="2" charset="0"/>
              </a:rPr>
              <a:t>Thực</a:t>
            </a:r>
            <a:r>
              <a:rPr lang="en-US" sz="2800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unito Black" pitchFamily="2" charset="0"/>
              </a:rPr>
              <a:t>hành</a:t>
            </a:r>
            <a:r>
              <a:rPr lang="en-US" sz="2800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unito Black" pitchFamily="2" charset="0"/>
              </a:rPr>
              <a:t>sửa</a:t>
            </a:r>
            <a:r>
              <a:rPr lang="en-US" sz="2800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unito Black" pitchFamily="2" charset="0"/>
              </a:rPr>
              <a:t>lại</a:t>
            </a:r>
            <a:r>
              <a:rPr lang="en-US" sz="2800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unito Black" pitchFamily="2" charset="0"/>
              </a:rPr>
              <a:t>đồ</a:t>
            </a:r>
            <a:r>
              <a:rPr lang="en-US" sz="2800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unito Black" pitchFamily="2" charset="0"/>
              </a:rPr>
              <a:t>dùng</a:t>
            </a:r>
            <a:r>
              <a:rPr lang="en-US" sz="2800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unito Black" pitchFamily="2" charset="0"/>
              </a:rPr>
              <a:t>bị</a:t>
            </a:r>
            <a:r>
              <a:rPr lang="en-US" sz="2800" dirty="0" smtClean="0"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unito Black" pitchFamily="2" charset="0"/>
              </a:rPr>
              <a:t>hỏng</a:t>
            </a:r>
            <a:endParaRPr lang="en-US" sz="2800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28B7C6A-E8E3-6DA4-FE98-0904719F3027}"/>
              </a:ext>
            </a:extLst>
          </p:cNvPr>
          <p:cNvSpPr txBox="1"/>
          <p:nvPr/>
        </p:nvSpPr>
        <p:spPr>
          <a:xfrm>
            <a:off x="1373873" y="910608"/>
            <a:ext cx="5151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Nunito Black" panose="020B0604020202020204" charset="0"/>
              </a:rPr>
              <a:t>- </a:t>
            </a:r>
            <a:r>
              <a:rPr lang="en-US" sz="2000" dirty="0" err="1">
                <a:solidFill>
                  <a:schemeClr val="accent1"/>
                </a:solidFill>
                <a:latin typeface="Nunito Black" panose="020B0604020202020204" charset="0"/>
              </a:rPr>
              <a:t>Dán</a:t>
            </a:r>
            <a:r>
              <a:rPr lang="en-US" sz="2000" dirty="0">
                <a:solidFill>
                  <a:schemeClr val="accent1"/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Nunito Black" panose="020B0604020202020204" charset="0"/>
              </a:rPr>
              <a:t>lại</a:t>
            </a:r>
            <a:r>
              <a:rPr lang="en-US" sz="2000" dirty="0">
                <a:solidFill>
                  <a:schemeClr val="accent1"/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Nunito Black" panose="020B0604020202020204" charset="0"/>
              </a:rPr>
              <a:t>trang</a:t>
            </a:r>
            <a:r>
              <a:rPr lang="en-US" sz="2000" dirty="0">
                <a:solidFill>
                  <a:schemeClr val="accent1"/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Nunito Black" panose="020B0604020202020204" charset="0"/>
              </a:rPr>
              <a:t>sách</a:t>
            </a:r>
            <a:r>
              <a:rPr lang="en-US" sz="2000" dirty="0">
                <a:solidFill>
                  <a:schemeClr val="accent1"/>
                </a:solidFill>
                <a:latin typeface="Nunito Black" panose="020B060402020202020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AEA35A7-3AAB-BBC0-E27E-8A8411A2437B}"/>
              </a:ext>
            </a:extLst>
          </p:cNvPr>
          <p:cNvSpPr txBox="1"/>
          <p:nvPr/>
        </p:nvSpPr>
        <p:spPr>
          <a:xfrm>
            <a:off x="1373873" y="1478086"/>
            <a:ext cx="52690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Nunito Black" panose="020B0604020202020204" charset="0"/>
              </a:rPr>
              <a:t>- </a:t>
            </a:r>
            <a:r>
              <a:rPr lang="en-US" sz="2000" dirty="0" err="1">
                <a:solidFill>
                  <a:schemeClr val="accent1"/>
                </a:solidFill>
                <a:latin typeface="Nunito Black" panose="020B0604020202020204" charset="0"/>
              </a:rPr>
              <a:t>Bọc</a:t>
            </a:r>
            <a:r>
              <a:rPr lang="en-US" sz="2000" dirty="0">
                <a:solidFill>
                  <a:schemeClr val="accent1"/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Nunito Black" panose="020B0604020202020204" charset="0"/>
              </a:rPr>
              <a:t>lại</a:t>
            </a:r>
            <a:r>
              <a:rPr lang="en-US" sz="2000" dirty="0">
                <a:solidFill>
                  <a:schemeClr val="accent1"/>
                </a:solidFill>
                <a:latin typeface="Nunito Black" panose="020B060402020202020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Nunito Black" panose="020B0604020202020204" charset="0"/>
              </a:rPr>
              <a:t>sách</a:t>
            </a:r>
            <a:r>
              <a:rPr lang="en-US" sz="2000" dirty="0">
                <a:solidFill>
                  <a:schemeClr val="accent1"/>
                </a:solidFill>
                <a:latin typeface="Nunito Black" panose="020B0604020202020204" charset="0"/>
              </a:rPr>
              <a:t>, </a:t>
            </a:r>
            <a:r>
              <a:rPr lang="en-US" sz="2000" dirty="0" err="1" smtClean="0">
                <a:solidFill>
                  <a:schemeClr val="accent1"/>
                </a:solidFill>
                <a:latin typeface="Nunito Black" panose="020B0604020202020204" charset="0"/>
              </a:rPr>
              <a:t>vở</a:t>
            </a:r>
            <a:r>
              <a:rPr lang="en-US" sz="2000" dirty="0">
                <a:solidFill>
                  <a:schemeClr val="accent1"/>
                </a:solidFill>
                <a:latin typeface="Nunito Black" panose="020B060402020202020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3023" y="2152471"/>
            <a:ext cx="6406262" cy="362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591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2188</TotalTime>
  <Words>199</Words>
  <Application>Microsoft Office PowerPoint</Application>
  <PresentationFormat>Custom</PresentationFormat>
  <Paragraphs>35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Great Vibes</vt:lpstr>
      <vt:lpstr>Calibri</vt:lpstr>
      <vt:lpstr>Sigmar One</vt:lpstr>
      <vt:lpstr>Calibri Light</vt:lpstr>
      <vt:lpstr>Nunito Black</vt:lpstr>
      <vt:lpstr>Times New Roman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Hẹn gặp lại các em!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Thứ…ngày…tháng…năm 2022 Toán</dc:title>
  <dc:creator>Admin</dc:creator>
  <cp:lastModifiedBy>Windows 10</cp:lastModifiedBy>
  <cp:revision>38</cp:revision>
  <dcterms:created xsi:type="dcterms:W3CDTF">2022-03-29T00:44:11Z</dcterms:created>
  <dcterms:modified xsi:type="dcterms:W3CDTF">2025-12-29T07:22:04Z</dcterms:modified>
</cp:coreProperties>
</file>