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1" r:id="rId2"/>
    <p:sldId id="265" r:id="rId3"/>
    <p:sldId id="269" r:id="rId4"/>
    <p:sldId id="276" r:id="rId5"/>
    <p:sldId id="270" r:id="rId6"/>
    <p:sldId id="279" r:id="rId7"/>
    <p:sldId id="271" r:id="rId8"/>
    <p:sldId id="281" r:id="rId9"/>
    <p:sldId id="272" r:id="rId10"/>
  </p:sldIdLst>
  <p:sldSz cx="12192000" cy="6858000"/>
  <p:notesSz cx="6858000" cy="9144000"/>
  <p:embeddedFontLst>
    <p:embeddedFont>
      <p:font typeface="Calibri Light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Nunito Black" charset="0"/>
      <p:bold r:id="rId17"/>
      <p:boldItalic r:id="rId18"/>
    </p:embeddedFont>
    <p:embeddedFont>
      <p:font typeface="Nunito" charset="0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Sigmar One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ahoma" pitchFamily="34" charset="0"/>
              </a:rPr>
              <a:t>TUẦN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ahoma" pitchFamily="34" charset="0"/>
              </a:rPr>
              <a:t>9: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517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53862B-3956-4FDB-8ACB-B7F1F3D0274B}"/>
              </a:ext>
            </a:extLst>
          </p:cNvPr>
          <p:cNvSpPr txBox="1"/>
          <p:nvPr/>
        </p:nvSpPr>
        <p:spPr>
          <a:xfrm>
            <a:off x="4059577" y="1097331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996418" y="2912013"/>
            <a:ext cx="6521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Sigmar One" panose="00000500000000000000" pitchFamily="2" charset="0"/>
              </a:rPr>
              <a:t>SINH HOẠT DƯỚI CỜ</a:t>
            </a:r>
          </a:p>
        </p:txBody>
      </p:sp>
    </p:spTree>
    <p:extLst>
      <p:ext uri="{BB962C8B-B14F-4D97-AF65-F5344CB8AC3E}">
        <p14:creationId xmlns:p14="http://schemas.microsoft.com/office/powerpoint/2010/main" val="33010456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30B5DA-A829-356B-8C5E-70C02AAE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686" y="1870177"/>
            <a:ext cx="8175454" cy="4182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1EF52C5-079E-C111-24A6-AADB23AF2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" y="0"/>
            <a:ext cx="752475" cy="752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6219E4-E4AB-AB44-480D-4957E98F77FE}"/>
              </a:ext>
            </a:extLst>
          </p:cNvPr>
          <p:cNvSpPr txBox="1"/>
          <p:nvPr/>
        </p:nvSpPr>
        <p:spPr>
          <a:xfrm>
            <a:off x="899886" y="217714"/>
            <a:ext cx="942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Nunito Black" pitchFamily="2" charset="0"/>
              </a:rPr>
              <a:t>PHONG TRÀO XÂY DỰNG “TỦ SÁCH LỚP HỌC”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766C05F-E4E0-EDC2-A5EA-B9D1F60B7803}"/>
              </a:ext>
            </a:extLst>
          </p:cNvPr>
          <p:cNvSpPr txBox="1"/>
          <p:nvPr/>
        </p:nvSpPr>
        <p:spPr>
          <a:xfrm>
            <a:off x="323557" y="805033"/>
            <a:ext cx="1000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 Black" pitchFamily="2" charset="0"/>
              </a:rPr>
              <a:t>- Tham gia biểu diễn văn nghệ để phát động phong trào.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543F8F-E82D-C6FD-AC0C-C81CFBE8397B}"/>
              </a:ext>
            </a:extLst>
          </p:cNvPr>
          <p:cNvSpPr txBox="1"/>
          <p:nvPr/>
        </p:nvSpPr>
        <p:spPr>
          <a:xfrm>
            <a:off x="323557" y="1295229"/>
            <a:ext cx="1000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Nunito Black" pitchFamily="2" charset="0"/>
              </a:rPr>
              <a:t>- Đăng kí góp sách cho “Tủ sách lớp học”</a:t>
            </a:r>
          </a:p>
        </p:txBody>
      </p:sp>
    </p:spTree>
    <p:extLst>
      <p:ext uri="{BB962C8B-B14F-4D97-AF65-F5344CB8AC3E}">
        <p14:creationId xmlns:p14="http://schemas.microsoft.com/office/powerpoint/2010/main" val="34806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53862B-3956-4FDB-8ACB-B7F1F3D0274B}"/>
              </a:ext>
            </a:extLst>
          </p:cNvPr>
          <p:cNvSpPr txBox="1"/>
          <p:nvPr/>
        </p:nvSpPr>
        <p:spPr>
          <a:xfrm>
            <a:off x="3876697" y="1506480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519413" y="2912013"/>
            <a:ext cx="717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igmar One" panose="00000500000000000000" pitchFamily="2" charset="0"/>
              </a:rPr>
              <a:t>Hoạt động giáo dục theo chủ đề:</a:t>
            </a:r>
          </a:p>
          <a:p>
            <a:pPr algn="ctr"/>
            <a:r>
              <a:rPr lang="en-US" sz="4400">
                <a:solidFill>
                  <a:srgbClr val="0070C0"/>
                </a:solidFill>
                <a:latin typeface="Sigmar One" panose="00000500000000000000" pitchFamily="2" charset="0"/>
              </a:rPr>
              <a:t>Lớp học của em</a:t>
            </a:r>
          </a:p>
        </p:txBody>
      </p:sp>
    </p:spTree>
    <p:extLst>
      <p:ext uri="{BB962C8B-B14F-4D97-AF65-F5344CB8AC3E}">
        <p14:creationId xmlns:p14="http://schemas.microsoft.com/office/powerpoint/2010/main" val="699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298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Nunito Black" pitchFamily="2" charset="0"/>
              </a:rPr>
              <a:t>Lớp học của 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4402795" y="718724"/>
            <a:ext cx="389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Nunito Black" pitchFamily="2" charset="0"/>
              </a:rPr>
              <a:t>Cùng ngắm lớp mình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="" xmlns:a16="http://schemas.microsoft.com/office/drawing/2014/main" id="{D39327C7-2302-B657-1CA4-5BDADEC00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32" y="1387908"/>
            <a:ext cx="5638775" cy="4082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B5833E-8A43-75A2-56F1-B5F97E0A166F}"/>
              </a:ext>
            </a:extLst>
          </p:cNvPr>
          <p:cNvSpPr txBox="1"/>
          <p:nvPr/>
        </p:nvSpPr>
        <p:spPr>
          <a:xfrm>
            <a:off x="138051" y="1343267"/>
            <a:ext cx="4926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Nunito" pitchFamily="2" charset="0"/>
              </a:rPr>
              <a:t>	Các em có nhận ra ngay lớp mình từ xa không? Vì sao?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564DFE-585B-F25C-6F31-638E7032B1FD}"/>
              </a:ext>
            </a:extLst>
          </p:cNvPr>
          <p:cNvSpPr txBox="1"/>
          <p:nvPr/>
        </p:nvSpPr>
        <p:spPr>
          <a:xfrm>
            <a:off x="1" y="2297374"/>
            <a:ext cx="5370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Nunito" pitchFamily="2" charset="0"/>
              </a:rPr>
              <a:t>	Các em nhìn thấy những gì? Có điều gì đặc biệt ở lớp mình, khác những lớp khác không?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085097-972D-CC9D-C7AE-74004B9A1833}"/>
              </a:ext>
            </a:extLst>
          </p:cNvPr>
          <p:cNvSpPr txBox="1"/>
          <p:nvPr/>
        </p:nvSpPr>
        <p:spPr>
          <a:xfrm>
            <a:off x="0" y="4129738"/>
            <a:ext cx="5992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Nunito" pitchFamily="2" charset="0"/>
              </a:rPr>
              <a:t>	Nếu nhắm mắt lại thì em tưởng tượng ngay ra chi tiết nào, góc nào của lớp?</a:t>
            </a:r>
          </a:p>
        </p:txBody>
      </p:sp>
    </p:spTree>
    <p:extLst>
      <p:ext uri="{BB962C8B-B14F-4D97-AF65-F5344CB8AC3E}">
        <p14:creationId xmlns:p14="http://schemas.microsoft.com/office/powerpoint/2010/main" val="40273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055076" y="195504"/>
            <a:ext cx="298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Nunito Black" pitchFamily="2" charset="0"/>
              </a:rPr>
              <a:t>Lớp học của 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4571606" y="678929"/>
            <a:ext cx="485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Nunito Black" pitchFamily="2" charset="0"/>
              </a:rPr>
              <a:t>Hãy nhận xét về lớp mình</a:t>
            </a:r>
          </a:p>
        </p:txBody>
      </p:sp>
      <p:sp>
        <p:nvSpPr>
          <p:cNvPr id="5" name="Heart 4">
            <a:extLst>
              <a:ext uri="{FF2B5EF4-FFF2-40B4-BE49-F238E27FC236}">
                <a16:creationId xmlns="" xmlns:a16="http://schemas.microsoft.com/office/drawing/2014/main" id="{246D4B56-1D53-6E31-215E-D9257F48F4A4}"/>
              </a:ext>
            </a:extLst>
          </p:cNvPr>
          <p:cNvSpPr/>
          <p:nvPr/>
        </p:nvSpPr>
        <p:spPr>
          <a:xfrm>
            <a:off x="900332" y="1202149"/>
            <a:ext cx="1866315" cy="1518678"/>
          </a:xfrm>
          <a:prstGeom prst="hear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unito Black" pitchFamily="2" charset="0"/>
              </a:rPr>
              <a:t>Xanh</a:t>
            </a:r>
          </a:p>
        </p:txBody>
      </p:sp>
      <p:sp>
        <p:nvSpPr>
          <p:cNvPr id="15" name="Heart 14">
            <a:extLst>
              <a:ext uri="{FF2B5EF4-FFF2-40B4-BE49-F238E27FC236}">
                <a16:creationId xmlns="" xmlns:a16="http://schemas.microsoft.com/office/drawing/2014/main" id="{985E27D8-23C4-582F-A915-1C875EB15499}"/>
              </a:ext>
            </a:extLst>
          </p:cNvPr>
          <p:cNvSpPr/>
          <p:nvPr/>
        </p:nvSpPr>
        <p:spPr>
          <a:xfrm>
            <a:off x="4571606" y="1240787"/>
            <a:ext cx="1866315" cy="1518678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7030A0"/>
                </a:solidFill>
                <a:latin typeface="Nunito Black" pitchFamily="2" charset="0"/>
              </a:rPr>
              <a:t>Sạch</a:t>
            </a:r>
          </a:p>
        </p:txBody>
      </p:sp>
      <p:sp>
        <p:nvSpPr>
          <p:cNvPr id="16" name="Heart 15">
            <a:extLst>
              <a:ext uri="{FF2B5EF4-FFF2-40B4-BE49-F238E27FC236}">
                <a16:creationId xmlns="" xmlns:a16="http://schemas.microsoft.com/office/drawing/2014/main" id="{2225EECC-A6D3-B2E7-9C6F-97E237E986CB}"/>
              </a:ext>
            </a:extLst>
          </p:cNvPr>
          <p:cNvSpPr/>
          <p:nvPr/>
        </p:nvSpPr>
        <p:spPr>
          <a:xfrm>
            <a:off x="8093217" y="1240787"/>
            <a:ext cx="1866315" cy="1518678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unito Black" pitchFamily="2" charset="0"/>
              </a:rPr>
              <a:t>Đẹp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1C7F615-031E-2CE5-42BE-0600CBFE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1" y="3008747"/>
            <a:ext cx="3304276" cy="220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CCE2D352-103A-2175-CA36-512A57B52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"/>
          <a:stretch/>
        </p:blipFill>
        <p:spPr bwMode="auto">
          <a:xfrm>
            <a:off x="3852625" y="3008747"/>
            <a:ext cx="3304276" cy="220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2E132D6A-33BD-D742-322F-7236BCB4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38" y="3008747"/>
            <a:ext cx="3304276" cy="220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24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99EE7-91C1-F457-2E91-EE8F23F68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F9B870-FF79-DA31-3147-A64A2240494C}"/>
              </a:ext>
            </a:extLst>
          </p:cNvPr>
          <p:cNvSpPr txBox="1"/>
          <p:nvPr/>
        </p:nvSpPr>
        <p:spPr>
          <a:xfrm>
            <a:off x="1055076" y="195504"/>
            <a:ext cx="298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Nunito Black" pitchFamily="2" charset="0"/>
              </a:rPr>
              <a:t>Lớp học của 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D615B2-7DC5-F769-38EA-C714FFACFDD1}"/>
              </a:ext>
            </a:extLst>
          </p:cNvPr>
          <p:cNvSpPr txBox="1"/>
          <p:nvPr/>
        </p:nvSpPr>
        <p:spPr>
          <a:xfrm>
            <a:off x="900332" y="652619"/>
            <a:ext cx="715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Nunito Black" pitchFamily="2" charset="0"/>
              </a:rPr>
              <a:t>2. Thảo luận về ý tưởng trang trí lớp học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A5346A5-AECE-8CA7-C36C-B455518E5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219" y="2400760"/>
            <a:ext cx="4135692" cy="4086225"/>
          </a:xfrm>
          <a:prstGeom prst="snipRoundRect">
            <a:avLst>
              <a:gd name="adj1" fmla="val 16667"/>
              <a:gd name="adj2" fmla="val 44723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A0D3D6-25EA-621F-BD8D-3C2FE998C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911" y="2493416"/>
            <a:ext cx="4591050" cy="397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787A74-57B2-2FDC-5F09-CAAF8066DEB5}"/>
              </a:ext>
            </a:extLst>
          </p:cNvPr>
          <p:cNvSpPr txBox="1"/>
          <p:nvPr/>
        </p:nvSpPr>
        <p:spPr>
          <a:xfrm>
            <a:off x="192923" y="1107984"/>
            <a:ext cx="811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- Chia sẻ về ý tưởng trang trí lớp học xanh, sạch, đẹp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33519E-234E-2F2C-B862-B45AD4E3B5B9}"/>
              </a:ext>
            </a:extLst>
          </p:cNvPr>
          <p:cNvSpPr txBox="1"/>
          <p:nvPr/>
        </p:nvSpPr>
        <p:spPr>
          <a:xfrm>
            <a:off x="163316" y="1472990"/>
            <a:ext cx="1170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- Lựa chọn một ý tưởng để thực hành trang trí lớp học vào tiết Sinh hoạt lớp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D4BDBC-5F98-88E1-0874-00EDDDDC24BC}"/>
              </a:ext>
            </a:extLst>
          </p:cNvPr>
          <p:cNvSpPr txBox="1"/>
          <p:nvPr/>
        </p:nvSpPr>
        <p:spPr>
          <a:xfrm>
            <a:off x="192923" y="1939095"/>
            <a:ext cx="54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Nunito Black" pitchFamily="2" charset="0"/>
              </a:rPr>
              <a:t>- Phân công nhiệm vụ các tổ, nhóm.</a:t>
            </a:r>
          </a:p>
        </p:txBody>
      </p:sp>
    </p:spTree>
    <p:extLst>
      <p:ext uri="{BB962C8B-B14F-4D97-AF65-F5344CB8AC3E}">
        <p14:creationId xmlns:p14="http://schemas.microsoft.com/office/powerpoint/2010/main" val="20466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555845" y="2598003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7219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22216DF-7DD6-5DB8-9028-C2FEF997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2" y="263373"/>
            <a:ext cx="10653862" cy="44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177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Calibri</vt:lpstr>
      <vt:lpstr>Nunito Black</vt:lpstr>
      <vt:lpstr>Times New Roman</vt:lpstr>
      <vt:lpstr>Nunito</vt:lpstr>
      <vt:lpstr>Tahoma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Windows User</cp:lastModifiedBy>
  <cp:revision>5</cp:revision>
  <dcterms:created xsi:type="dcterms:W3CDTF">2022-03-29T00:44:11Z</dcterms:created>
  <dcterms:modified xsi:type="dcterms:W3CDTF">2025-12-29T09:10:09Z</dcterms:modified>
</cp:coreProperties>
</file>