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91" r:id="rId2"/>
    <p:sldId id="282" r:id="rId3"/>
    <p:sldId id="285" r:id="rId4"/>
    <p:sldId id="273" r:id="rId5"/>
    <p:sldId id="286" r:id="rId6"/>
    <p:sldId id="283" r:id="rId7"/>
    <p:sldId id="287" r:id="rId8"/>
    <p:sldId id="284" r:id="rId9"/>
    <p:sldId id="290" r:id="rId10"/>
    <p:sldId id="289" r:id="rId11"/>
    <p:sldId id="274" r:id="rId12"/>
    <p:sldId id="288" r:id="rId13"/>
    <p:sldId id="263" r:id="rId14"/>
  </p:sldIdLst>
  <p:sldSz cx="12192000" cy="6858000"/>
  <p:notesSz cx="6858000" cy="9144000"/>
  <p:embeddedFontLst>
    <p:embeddedFont>
      <p:font typeface="Sigmar One" charset="0"/>
      <p:regular r:id="rId15"/>
    </p:embeddedFont>
    <p:embeddedFont>
      <p:font typeface="Calibri Light" pitchFamily="34" charset="0"/>
      <p:regular r:id="rId16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Tahoma" pitchFamily="34" charset="0"/>
      <p:regular r:id="rId22"/>
      <p:bold r:id="rId23"/>
    </p:embeddedFont>
    <p:embeddedFont>
      <p:font typeface="Nunito Black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70" d="100"/>
          <a:sy n="70" d="100"/>
        </p:scale>
        <p:origin x="-7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5C1F6-CA05-4BF9-9120-06FA3755F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198753-3F0E-4108-AE0B-FF1BA5D4C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23F26-6FF2-4518-ABF8-B9FAAC3B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67384C-7FC4-48C1-AE05-E0583D1E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7CC8D6-CB9D-4C31-B0A0-96FE1B75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DE94C-ED5B-4BFB-8FA1-25782059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BC7E8A-707C-475F-8300-1A7CC8FAC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4F3C5-0683-4535-A21E-DFC446C1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E6E8A5-28A7-449A-9813-EAC63DE3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A1AD0D-21E0-4B9C-ADDC-3681AD3B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42387BF-25B0-4B22-8625-E4FFCD4E1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345EBA-F126-4E8D-B470-5451DA8E0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5C28D7-15E0-4444-A131-82CED006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898A84-B66F-4047-AC88-956C31CC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CDAFCE-11AF-41CB-B8D2-41EA0CA2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8E485-0A2E-4387-A9DC-18B2AAA3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BFC9C7-1A27-4C67-A4E2-8E875E25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9326A6-68BF-4D31-B6A4-177181B1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B215BA-1996-45CA-A5D0-013C3A47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FD06EF-BB66-4306-BB1E-40B2E1E4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A8BC49-B3CC-4D70-BE1A-E90D4347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7E37DD-B9FD-441D-9205-9F26B7565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B991BB-DF6F-4F13-A027-67028761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472FED-61C5-4C98-95A6-393AE570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B3E557-0C90-4C9A-82C6-2052075A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9FAAA-0185-42F6-953F-AC9EBDA4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4DAFB4-E62B-49B5-A1AE-9878EDB0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10870D-A4D4-4094-BC91-94ECDF07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28544E-9626-430B-BA15-4D105A10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2691C3-380C-4B3A-B171-422A99D2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046F11-9725-4322-99CD-797CAEE7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CBB48-5136-4D9A-AC3D-FD9E8D98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929FFD-B1C9-4F8D-9778-8D847068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4C97D4-F683-42AA-B2D0-622A580F9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DB06A91-1DD3-4A9A-A81B-7880F7C9E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A5D319-B95D-4933-91B0-316FEBBDC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CEBFA6-8CA3-4533-9587-0E563E8E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1D3C5E-514C-4F45-A4DE-7606407B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A68DEB-B6AF-4C6C-ABC6-1547963F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F2E91-C220-46D9-B764-3E3BAE6E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A694B16-EB16-4221-952A-025DCEE3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B39461-8BC4-480B-B560-29A1C82E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D5E32B-78C7-4C2C-9D03-03B8A8E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0C58E9D-3023-4A8E-ADD6-D6782ABB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4D3E38-709D-42BC-AAF0-254836A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191791-8B9D-4B1A-89C7-C396D448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D073A-0FB0-430B-A558-D5D6D499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957282-1134-4DA4-83B1-D5ADC1B8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197B86-6379-4E78-B40D-116315D13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AAB4A6-FDA7-4C43-B626-1B402C62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F04D35-63D5-49EF-A7B1-BCF353FF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A53872-A523-4F56-AFBD-65A8D2AD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7AFBD-3BEE-4B74-928F-E095ECC4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54C5C7-34A5-4D10-A742-EC3731C94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ACBB18-419E-4B8B-83B3-8BBE7523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2DFB48-3C54-4490-92DF-F0978998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9F9CFA-39E1-4D71-ACB6-4B4E7775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14A61E-F39C-435A-ADAB-82E5AEF1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92852B-EDC0-4980-B15B-C0A5FDA9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CE92D3-7CBE-4F8E-A60F-D057CE36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6D4AD6-2FF6-42D2-A4F6-32B216D2F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4E2A3D-A6F8-41F9-A693-F6E36CD38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E582A9-65B3-4B96-B433-AC76452A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87400" y="675591"/>
            <a:ext cx="11015663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FF0066"/>
                </a:solidFill>
                <a:latin typeface="Times New Roman" pitchFamily="18" charset="0"/>
              </a:rPr>
              <a:t>TRƯỜNG TIỂU HỌC ĐA PHÚC</a:t>
            </a:r>
            <a:endParaRPr lang="vi-VN" altLang="en-US" sz="33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63" y="2160588"/>
            <a:ext cx="11869737" cy="39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50"/>
              </a:spcBef>
            </a:pP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ahoma" pitchFamily="34" charset="0"/>
              </a:rPr>
              <a:t>TUẦN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ahoma" pitchFamily="34" charset="0"/>
              </a:rPr>
              <a:t>9 :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  <a:p>
            <a:pPr algn="ctr" eaLnBrk="1" hangingPunct="1">
              <a:spcBef>
                <a:spcPts val="1350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4800600"/>
            <a:ext cx="2225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807" y="38894"/>
            <a:ext cx="103663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6354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1555845" y="2598003"/>
            <a:ext cx="831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Sigmar One" panose="00000500000000000000" pitchFamily="2" charset="0"/>
              </a:rPr>
              <a:t>CAM KẾT HÀNH ĐỘNG</a:t>
            </a:r>
          </a:p>
        </p:txBody>
      </p:sp>
    </p:spTree>
    <p:extLst>
      <p:ext uri="{BB962C8B-B14F-4D97-AF65-F5344CB8AC3E}">
        <p14:creationId xmlns:p14="http://schemas.microsoft.com/office/powerpoint/2010/main" val="281560679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FBC0B5-4DF7-74EF-02AF-92132442B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234"/>
          <a:stretch/>
        </p:blipFill>
        <p:spPr>
          <a:xfrm>
            <a:off x="377506" y="354843"/>
            <a:ext cx="10566505" cy="928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78AC8B-A449-72D3-C99B-565A7705D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8" t="25136" r="44790" b="3222"/>
          <a:stretch/>
        </p:blipFill>
        <p:spPr>
          <a:xfrm>
            <a:off x="937145" y="1869179"/>
            <a:ext cx="5158855" cy="3427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7E329DE-B8C2-2CB3-66F5-CF7C565437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24" t="23229" r="15939" b="2461"/>
          <a:stretch/>
        </p:blipFill>
        <p:spPr>
          <a:xfrm>
            <a:off x="7956645" y="1732139"/>
            <a:ext cx="2866029" cy="37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4FCB01-317E-CB7B-0EA8-E2CD46DD83FC}"/>
              </a:ext>
            </a:extLst>
          </p:cNvPr>
          <p:cNvSpPr txBox="1"/>
          <p:nvPr/>
        </p:nvSpPr>
        <p:spPr>
          <a:xfrm>
            <a:off x="1189630" y="2574920"/>
            <a:ext cx="932142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Sigmar One" panose="00000500000000000000" pitchFamily="2" charset="0"/>
              </a:rPr>
              <a:t>CỦNG CỐ - DẶN DÒ</a:t>
            </a:r>
            <a:endParaRPr lang="en-US" sz="3600">
              <a:solidFill>
                <a:srgbClr val="00206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6840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rường minh họa, trẻ em vẫy tay tạm biệt, cậu bé hoạt hình minh họa, nghệ  thuật, con trai png | PNGEgg">
            <a:extLst>
              <a:ext uri="{FF2B5EF4-FFF2-40B4-BE49-F238E27FC236}">
                <a16:creationId xmlns:a16="http://schemas.microsoft.com/office/drawing/2014/main" xmlns="" id="{6CE8D760-61EB-4E3A-99D4-1C0818FB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7" b="99293" l="10000" r="98667">
                        <a14:foregroundMark x1="43444" y1="22546" x2="55889" y2="33510"/>
                        <a14:foregroundMark x1="55889" y1="33510" x2="55889" y2="33599"/>
                        <a14:foregroundMark x1="52667" y1="19717" x2="52667" y2="33245"/>
                        <a14:foregroundMark x1="67444" y1="19982" x2="74111" y2="31211"/>
                        <a14:foregroundMark x1="45000" y1="16711" x2="58333" y2="12378"/>
                        <a14:foregroundMark x1="58333" y1="12378" x2="82444" y2="14235"/>
                        <a14:foregroundMark x1="82444" y1="14235" x2="92778" y2="30946"/>
                        <a14:foregroundMark x1="92778" y1="30946" x2="93333" y2="30416"/>
                        <a14:foregroundMark x1="40222" y1="18214" x2="46333" y2="12997"/>
                        <a14:foregroundMark x1="46333" y1="12997" x2="65111" y2="7339"/>
                        <a14:foregroundMark x1="65111" y1="7339" x2="93556" y2="14058"/>
                        <a14:foregroundMark x1="69778" y1="3537" x2="78000" y2="3714"/>
                        <a14:foregroundMark x1="65444" y1="47303" x2="69111" y2="66048"/>
                        <a14:foregroundMark x1="67778" y1="45889" x2="63667" y2="65606"/>
                        <a14:foregroundMark x1="76556" y1="87533" x2="88667" y2="94430"/>
                        <a14:foregroundMark x1="88667" y1="94430" x2="95667" y2="95579"/>
                        <a14:foregroundMark x1="57333" y1="85676" x2="39778" y2="99027"/>
                        <a14:foregroundMark x1="37778" y1="97701" x2="48889" y2="99381"/>
                        <a14:foregroundMark x1="48889" y1="99381" x2="60556" y2="97171"/>
                        <a14:foregroundMark x1="60556" y1="97171" x2="62222" y2="95933"/>
                        <a14:foregroundMark x1="73333" y1="96463" x2="87222" y2="98055"/>
                        <a14:foregroundMark x1="87222" y1="98055" x2="98333" y2="96817"/>
                        <a14:foregroundMark x1="98333" y1="96817" x2="98667" y2="95756"/>
                        <a14:foregroundMark x1="59111" y1="5128" x2="83111" y2="24757"/>
                        <a14:foregroundMark x1="71778" y1="2387" x2="97000" y2="2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985" y="885827"/>
            <a:ext cx="4165412" cy="52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5A55B759-31A7-423C-9BC2-A8BC09FE9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F78796AF-79A0-47AC-BEFD-BFFC00F968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7FFCF-D084-4BFA-B759-873DF3CD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6766" y="1416502"/>
            <a:ext cx="5442222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C000"/>
                </a:solidFill>
                <a:latin typeface="Sigmar One" panose="00000500000000000000" pitchFamily="2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234346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53862B-3956-4FDB-8ACB-B7F1F3D0274B}"/>
              </a:ext>
            </a:extLst>
          </p:cNvPr>
          <p:cNvSpPr txBox="1"/>
          <p:nvPr/>
        </p:nvSpPr>
        <p:spPr>
          <a:xfrm>
            <a:off x="3876697" y="1506480"/>
            <a:ext cx="4072845" cy="1405533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Sigmar One" panose="00000500000000000000" pitchFamily="2" charset="0"/>
              </a:rPr>
              <a:t>TIẾT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1891125" y="3062139"/>
            <a:ext cx="84097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Sigmar One" panose="00000500000000000000" pitchFamily="2" charset="0"/>
              </a:rPr>
              <a:t>SINH HOẠT LỚP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Sigmar One" panose="00000500000000000000" pitchFamily="2" charset="0"/>
              </a:rPr>
              <a:t>Lớp học thân thương</a:t>
            </a:r>
          </a:p>
        </p:txBody>
      </p:sp>
    </p:spTree>
    <p:extLst>
      <p:ext uri="{BB962C8B-B14F-4D97-AF65-F5344CB8AC3E}">
        <p14:creationId xmlns:p14="http://schemas.microsoft.com/office/powerpoint/2010/main" val="41795099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3207223" y="2782669"/>
            <a:ext cx="507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Sigmar One" panose="00000500000000000000" pitchFamily="2" charset="0"/>
              </a:rPr>
              <a:t>TỔNG KẾT TUẦN</a:t>
            </a:r>
            <a:endParaRPr lang="en-US" sz="3600">
              <a:solidFill>
                <a:srgbClr val="0070C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64137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94E39E-B121-E9C8-F17A-5FAE7345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" r="74121"/>
          <a:stretch/>
        </p:blipFill>
        <p:spPr>
          <a:xfrm>
            <a:off x="0" y="0"/>
            <a:ext cx="1132764" cy="1067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B0C18C-802F-44F2-2563-2DB8A8F32B6B}"/>
              </a:ext>
            </a:extLst>
          </p:cNvPr>
          <p:cNvSpPr txBox="1"/>
          <p:nvPr/>
        </p:nvSpPr>
        <p:spPr>
          <a:xfrm>
            <a:off x="1373874" y="272221"/>
            <a:ext cx="472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LỚP HỌC THÂN THƯƠNG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8B7C6A-E8E3-6DA4-FE98-0904719F3027}"/>
              </a:ext>
            </a:extLst>
          </p:cNvPr>
          <p:cNvSpPr txBox="1"/>
          <p:nvPr/>
        </p:nvSpPr>
        <p:spPr>
          <a:xfrm>
            <a:off x="1248769" y="795441"/>
            <a:ext cx="739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1. HOẠT ĐỘNG TỔNG KẾT TUẦN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EDF76C4-AC92-8462-7F6D-F647F1452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"/>
          <a:stretch/>
        </p:blipFill>
        <p:spPr bwMode="auto">
          <a:xfrm>
            <a:off x="5375228" y="1318661"/>
            <a:ext cx="5372100" cy="4668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2DE49F-FEBB-1D48-2C73-97DDEEDCDD95}"/>
              </a:ext>
            </a:extLst>
          </p:cNvPr>
          <p:cNvSpPr txBox="1"/>
          <p:nvPr/>
        </p:nvSpPr>
        <p:spPr>
          <a:xfrm>
            <a:off x="203577" y="2099358"/>
            <a:ext cx="474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- Tổng kết hoạt động tuần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F79673-5E2A-AA48-B9A5-23C821D39510}"/>
              </a:ext>
            </a:extLst>
          </p:cNvPr>
          <p:cNvSpPr txBox="1"/>
          <p:nvPr/>
        </p:nvSpPr>
        <p:spPr>
          <a:xfrm>
            <a:off x="203577" y="2868238"/>
            <a:ext cx="5064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- Đề ra phương hướng hoạt động tuần tới</a:t>
            </a:r>
          </a:p>
        </p:txBody>
      </p:sp>
    </p:spTree>
    <p:extLst>
      <p:ext uri="{BB962C8B-B14F-4D97-AF65-F5344CB8AC3E}">
        <p14:creationId xmlns:p14="http://schemas.microsoft.com/office/powerpoint/2010/main" val="190595611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2374711" y="2414180"/>
            <a:ext cx="7151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Nunito Black" pitchFamily="2" charset="0"/>
              </a:rPr>
              <a:t>CHIA SẺ THU HOẠCH SAU TRẢI NGHIỆM VÀ HOẠT ĐỘNG NHÓM</a:t>
            </a:r>
            <a:endParaRPr lang="en-US" sz="3600">
              <a:solidFill>
                <a:srgbClr val="FF000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94E39E-B121-E9C8-F17A-5FAE7345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" r="74121"/>
          <a:stretch/>
        </p:blipFill>
        <p:spPr>
          <a:xfrm>
            <a:off x="0" y="0"/>
            <a:ext cx="1132764" cy="1067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B0C18C-802F-44F2-2563-2DB8A8F32B6B}"/>
              </a:ext>
            </a:extLst>
          </p:cNvPr>
          <p:cNvSpPr txBox="1"/>
          <p:nvPr/>
        </p:nvSpPr>
        <p:spPr>
          <a:xfrm>
            <a:off x="1373874" y="272221"/>
            <a:ext cx="472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LỚP HỌC THÂN THƯƠNG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8B7C6A-E8E3-6DA4-FE98-0904719F3027}"/>
              </a:ext>
            </a:extLst>
          </p:cNvPr>
          <p:cNvSpPr txBox="1"/>
          <p:nvPr/>
        </p:nvSpPr>
        <p:spPr>
          <a:xfrm>
            <a:off x="627796" y="763966"/>
            <a:ext cx="1060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2. CHIA SẺ THU HOẠCH SAU TRẢI NGHIỆM VÀ HOẠT ĐỘNG NHÓM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4475A43-DF56-4D8F-C8D9-38BDB65A7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075" y="2511025"/>
            <a:ext cx="4271748" cy="3627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EA35A7-3AAB-BBC0-E27E-8A8411A2437B}"/>
              </a:ext>
            </a:extLst>
          </p:cNvPr>
          <p:cNvSpPr txBox="1"/>
          <p:nvPr/>
        </p:nvSpPr>
        <p:spPr>
          <a:xfrm>
            <a:off x="235425" y="1257106"/>
            <a:ext cx="109966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Thực hiện trang trí lớp học</a:t>
            </a:r>
          </a:p>
          <a:p>
            <a:pPr algn="l"/>
            <a:r>
              <a:rPr lang="vi-VN" sz="28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unito Black" pitchFamily="2" charset="0"/>
              </a:rPr>
              <a:t>- </a:t>
            </a:r>
            <a:r>
              <a:rPr lang="vi-VN" sz="28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unito Black" pitchFamily="2" charset="0"/>
              </a:rPr>
              <a:t>Thực hiện</a:t>
            </a:r>
            <a:r>
              <a:rPr lang="vi-VN" sz="28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unito Black" pitchFamily="2" charset="0"/>
              </a:rPr>
              <a:t> t</a:t>
            </a:r>
            <a:r>
              <a:rPr lang="vi-VN" sz="28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unito Black" pitchFamily="2" charset="0"/>
              </a:rPr>
              <a:t>rang trí lớp học theo nhiệm vụ được phân công.</a:t>
            </a:r>
          </a:p>
          <a:p>
            <a:pPr algn="l"/>
            <a:r>
              <a:rPr lang="vi-VN" sz="28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unito Black" pitchFamily="2" charset="0"/>
              </a:rPr>
              <a:t>- Sử dụng dụng cụ an toàn khi trang trí lớp học.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5421F49-73DE-A1DB-094B-181849607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26" y="2511025"/>
            <a:ext cx="3657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4FCB01-317E-CB7B-0EA8-E2CD46DD83FC}"/>
              </a:ext>
            </a:extLst>
          </p:cNvPr>
          <p:cNvSpPr txBox="1"/>
          <p:nvPr/>
        </p:nvSpPr>
        <p:spPr>
          <a:xfrm>
            <a:off x="1230574" y="1731791"/>
            <a:ext cx="932142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Sigmar One" panose="00000500000000000000" pitchFamily="2" charset="0"/>
              </a:rPr>
              <a:t>HOẠT ĐỘNG NHÓM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2060"/>
                </a:solidFill>
                <a:latin typeface="Sigmar One" panose="00000500000000000000" pitchFamily="2" charset="0"/>
              </a:rPr>
              <a:t>CHIA SẺ CẢM XÚC SAU KHI THỰC HIỆN TRANG TRÍ LỚP</a:t>
            </a:r>
          </a:p>
        </p:txBody>
      </p:sp>
    </p:spTree>
    <p:extLst>
      <p:ext uri="{BB962C8B-B14F-4D97-AF65-F5344CB8AC3E}">
        <p14:creationId xmlns:p14="http://schemas.microsoft.com/office/powerpoint/2010/main" val="39718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94E39E-B121-E9C8-F17A-5FAE7345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" r="74121"/>
          <a:stretch/>
        </p:blipFill>
        <p:spPr>
          <a:xfrm>
            <a:off x="0" y="0"/>
            <a:ext cx="1132764" cy="1067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B0C18C-802F-44F2-2563-2DB8A8F32B6B}"/>
              </a:ext>
            </a:extLst>
          </p:cNvPr>
          <p:cNvSpPr txBox="1"/>
          <p:nvPr/>
        </p:nvSpPr>
        <p:spPr>
          <a:xfrm>
            <a:off x="1373874" y="272221"/>
            <a:ext cx="472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LỚP HỌC THÂN THƯƠNG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8B7C6A-E8E3-6DA4-FE98-0904719F3027}"/>
              </a:ext>
            </a:extLst>
          </p:cNvPr>
          <p:cNvSpPr txBox="1"/>
          <p:nvPr/>
        </p:nvSpPr>
        <p:spPr>
          <a:xfrm>
            <a:off x="832513" y="795441"/>
            <a:ext cx="1060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2. CHIA SẺ THU HOẠCH SAU TRẢI NGHIỆM VÀ HOẠT ĐỘNG NHÓM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EA35A7-3AAB-BBC0-E27E-8A8411A2437B}"/>
              </a:ext>
            </a:extLst>
          </p:cNvPr>
          <p:cNvSpPr txBox="1"/>
          <p:nvPr/>
        </p:nvSpPr>
        <p:spPr>
          <a:xfrm>
            <a:off x="150125" y="1257106"/>
            <a:ext cx="117643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>
                <a:solidFill>
                  <a:schemeClr val="accent1"/>
                </a:solidFill>
                <a:effectLst/>
                <a:latin typeface="Nunito Black" pitchFamily="2" charset="0"/>
              </a:rPr>
              <a:t>Chia sẻ cảm xúc sau khi thực hiện trang trí lớp học</a:t>
            </a:r>
          </a:p>
          <a:p>
            <a:pPr algn="l"/>
            <a:r>
              <a:rPr lang="en-US" sz="2800" b="0" i="0">
                <a:effectLst/>
                <a:latin typeface="Nunito Black" pitchFamily="2" charset="0"/>
              </a:rPr>
              <a:t>- Nêu những kinh nghiệm sử dụng dụng cụ để đảm bảo an toàn.</a:t>
            </a:r>
          </a:p>
          <a:p>
            <a:pPr algn="l"/>
            <a:r>
              <a:rPr lang="en-US" sz="2800" b="0" i="0">
                <a:effectLst/>
                <a:latin typeface="Nunito Black" pitchFamily="2" charset="0"/>
              </a:rPr>
              <a:t>- Chia sẻ cảm xúc về sản phẩm của nhóm mà em thích nhất.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C7FA81EF-F718-D187-9C91-687F2C404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1545"/>
            <a:ext cx="6713503" cy="3571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595591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94E39E-B121-E9C8-F17A-5FAE7345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" r="74121"/>
          <a:stretch/>
        </p:blipFill>
        <p:spPr>
          <a:xfrm>
            <a:off x="0" y="0"/>
            <a:ext cx="1132764" cy="1067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B0C18C-802F-44F2-2563-2DB8A8F32B6B}"/>
              </a:ext>
            </a:extLst>
          </p:cNvPr>
          <p:cNvSpPr txBox="1"/>
          <p:nvPr/>
        </p:nvSpPr>
        <p:spPr>
          <a:xfrm>
            <a:off x="1373874" y="272221"/>
            <a:ext cx="472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LỚP HỌC THÂN THƯƠNG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8B7C6A-E8E3-6DA4-FE98-0904719F3027}"/>
              </a:ext>
            </a:extLst>
          </p:cNvPr>
          <p:cNvSpPr txBox="1"/>
          <p:nvPr/>
        </p:nvSpPr>
        <p:spPr>
          <a:xfrm>
            <a:off x="832513" y="795441"/>
            <a:ext cx="1060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2. CHIA SẺ THU HOẠCH SAU TRẢI NGHIỆM VÀ HOẠT ĐỘNG NHÓM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EA35A7-3AAB-BBC0-E27E-8A8411A2437B}"/>
              </a:ext>
            </a:extLst>
          </p:cNvPr>
          <p:cNvSpPr txBox="1"/>
          <p:nvPr/>
        </p:nvSpPr>
        <p:spPr>
          <a:xfrm>
            <a:off x="150125" y="1434530"/>
            <a:ext cx="1176437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Nunito Black" pitchFamily="2" charset="0"/>
              </a:rPr>
              <a:t>- Kinh nghiệm sử dụng dụng cụ để đảm bảo an toàn:</a:t>
            </a:r>
          </a:p>
          <a:p>
            <a:r>
              <a:rPr lang="vi-VN" sz="2800">
                <a:solidFill>
                  <a:srgbClr val="7030A0"/>
                </a:solidFill>
                <a:latin typeface="Nunito Black" pitchFamily="2" charset="0"/>
              </a:rPr>
              <a:t>+ Kiểm tra kỹ các đồ dùng, dụng cụ để trang trí lớp học trước khi sử dụng.</a:t>
            </a:r>
          </a:p>
          <a:p>
            <a:r>
              <a:rPr lang="vi-VN" sz="2800">
                <a:solidFill>
                  <a:srgbClr val="7030A0"/>
                </a:solidFill>
                <a:latin typeface="Nunito Black" pitchFamily="2" charset="0"/>
              </a:rPr>
              <a:t>+ Khi cần đứng lên ghế, thang để với tới những nơi cao: kiểm tra độ chắc chắn của ghế, thang trước khi đứng lên. Nếu cần thiết thì nên có một bạn đứng giữ ở dưới</a:t>
            </a:r>
          </a:p>
          <a:p>
            <a:r>
              <a:rPr lang="vi-VN" sz="2800">
                <a:solidFill>
                  <a:srgbClr val="7030A0"/>
                </a:solidFill>
                <a:latin typeface="Nunito Black" pitchFamily="2" charset="0"/>
              </a:rPr>
              <a:t>+ Cầm đúng tư thế và thao tác đúng cách với những vật như kéo, dao rọc giấy,...</a:t>
            </a:r>
          </a:p>
          <a:p>
            <a:r>
              <a:rPr lang="vi-VN" sz="2800">
                <a:solidFill>
                  <a:srgbClr val="7030A0"/>
                </a:solidFill>
                <a:latin typeface="Nunito Black" pitchFamily="2" charset="0"/>
              </a:rPr>
              <a:t>+ Không đùa nghịch, trêu chọc nhau trong quá trình trang trí lớp.</a:t>
            </a:r>
          </a:p>
        </p:txBody>
      </p:sp>
    </p:spTree>
    <p:extLst>
      <p:ext uri="{BB962C8B-B14F-4D97-AF65-F5344CB8AC3E}">
        <p14:creationId xmlns:p14="http://schemas.microsoft.com/office/powerpoint/2010/main" val="42911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326</Words>
  <Application>Microsoft Office PowerPoint</Application>
  <PresentationFormat>Custom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Sigmar One</vt:lpstr>
      <vt:lpstr>Calibri Light</vt:lpstr>
      <vt:lpstr>Calibri</vt:lpstr>
      <vt:lpstr>Times New Roman</vt:lpstr>
      <vt:lpstr>Tahoma</vt:lpstr>
      <vt:lpstr>Nunito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Thứ…ngày…tháng…năm 2022 Toán</dc:title>
  <dc:creator>Admin</dc:creator>
  <cp:lastModifiedBy>Windows 10</cp:lastModifiedBy>
  <cp:revision>5</cp:revision>
  <dcterms:created xsi:type="dcterms:W3CDTF">2022-03-29T00:44:11Z</dcterms:created>
  <dcterms:modified xsi:type="dcterms:W3CDTF">2025-12-29T07:38:59Z</dcterms:modified>
</cp:coreProperties>
</file>