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64" r:id="rId3"/>
    <p:sldId id="259" r:id="rId4"/>
    <p:sldId id="265" r:id="rId5"/>
    <p:sldId id="261" r:id="rId6"/>
    <p:sldId id="257" r:id="rId7"/>
    <p:sldId id="271" r:id="rId8"/>
    <p:sldId id="267" r:id="rId9"/>
    <p:sldId id="2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F7FFC3-B08C-9F1E-7D27-641533C9EF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EF3EB3D-3D83-384A-4F04-DCAD9A78E0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AF2B391-57A4-9E93-F27E-8D07CFA3F9E6}"/>
              </a:ext>
            </a:extLst>
          </p:cNvPr>
          <p:cNvSpPr>
            <a:spLocks noGrp="1"/>
          </p:cNvSpPr>
          <p:nvPr>
            <p:ph type="dt" sz="half" idx="10"/>
          </p:nvPr>
        </p:nvSpPr>
        <p:spPr/>
        <p:txBody>
          <a:bodyPr/>
          <a:lstStyle/>
          <a:p>
            <a:fld id="{EDB93BBE-DF13-467E-8601-22A4985E436A}" type="datetimeFigureOut">
              <a:rPr lang="en-US" smtClean="0"/>
              <a:t>12/31/2025</a:t>
            </a:fld>
            <a:endParaRPr lang="en-US"/>
          </a:p>
        </p:txBody>
      </p:sp>
      <p:sp>
        <p:nvSpPr>
          <p:cNvPr id="5" name="Footer Placeholder 4">
            <a:extLst>
              <a:ext uri="{FF2B5EF4-FFF2-40B4-BE49-F238E27FC236}">
                <a16:creationId xmlns:a16="http://schemas.microsoft.com/office/drawing/2014/main" xmlns="" id="{606C58C8-80AA-BE13-3A8F-657CAB262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B34243-9D2E-646E-A237-28A220B7D8C3}"/>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290733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BE571-44B1-31F7-B56A-04F3C96C21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83C9AFD-319E-A136-42D2-BC5ED02B68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A7746C-9475-98B4-EB76-FB9621206E9E}"/>
              </a:ext>
            </a:extLst>
          </p:cNvPr>
          <p:cNvSpPr>
            <a:spLocks noGrp="1"/>
          </p:cNvSpPr>
          <p:nvPr>
            <p:ph type="dt" sz="half" idx="10"/>
          </p:nvPr>
        </p:nvSpPr>
        <p:spPr/>
        <p:txBody>
          <a:bodyPr/>
          <a:lstStyle/>
          <a:p>
            <a:fld id="{EDB93BBE-DF13-467E-8601-22A4985E436A}" type="datetimeFigureOut">
              <a:rPr lang="en-US" smtClean="0"/>
              <a:t>12/31/2025</a:t>
            </a:fld>
            <a:endParaRPr lang="en-US"/>
          </a:p>
        </p:txBody>
      </p:sp>
      <p:sp>
        <p:nvSpPr>
          <p:cNvPr id="5" name="Footer Placeholder 4">
            <a:extLst>
              <a:ext uri="{FF2B5EF4-FFF2-40B4-BE49-F238E27FC236}">
                <a16:creationId xmlns:a16="http://schemas.microsoft.com/office/drawing/2014/main" xmlns="" id="{DE10B29E-696D-5050-6FFB-7AF85B88E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06C052-DE42-C61B-26BA-B59F56855EEE}"/>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53474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3446FFE-ACB8-178C-33EF-000A241E08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97011C5-15CF-42CC-D06C-A3F718ED83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145C31-065E-D4E4-DDB9-BAF28CEEA415}"/>
              </a:ext>
            </a:extLst>
          </p:cNvPr>
          <p:cNvSpPr>
            <a:spLocks noGrp="1"/>
          </p:cNvSpPr>
          <p:nvPr>
            <p:ph type="dt" sz="half" idx="10"/>
          </p:nvPr>
        </p:nvSpPr>
        <p:spPr/>
        <p:txBody>
          <a:bodyPr/>
          <a:lstStyle/>
          <a:p>
            <a:fld id="{EDB93BBE-DF13-467E-8601-22A4985E436A}" type="datetimeFigureOut">
              <a:rPr lang="en-US" smtClean="0"/>
              <a:t>12/31/2025</a:t>
            </a:fld>
            <a:endParaRPr lang="en-US"/>
          </a:p>
        </p:txBody>
      </p:sp>
      <p:sp>
        <p:nvSpPr>
          <p:cNvPr id="5" name="Footer Placeholder 4">
            <a:extLst>
              <a:ext uri="{FF2B5EF4-FFF2-40B4-BE49-F238E27FC236}">
                <a16:creationId xmlns:a16="http://schemas.microsoft.com/office/drawing/2014/main" xmlns="" id="{E199AB6D-040C-6969-7614-857892AC8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A1DC2B-69DC-2809-E63D-5C1A4B25283F}"/>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416559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5AE1DB-5DDB-6B9C-9AF1-7CE17F76A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4EFECF9-4017-9C8A-A68A-D4535419D6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59E8A8-D476-8E47-FA56-CBDFC099E1CA}"/>
              </a:ext>
            </a:extLst>
          </p:cNvPr>
          <p:cNvSpPr>
            <a:spLocks noGrp="1"/>
          </p:cNvSpPr>
          <p:nvPr>
            <p:ph type="dt" sz="half" idx="10"/>
          </p:nvPr>
        </p:nvSpPr>
        <p:spPr/>
        <p:txBody>
          <a:bodyPr/>
          <a:lstStyle/>
          <a:p>
            <a:fld id="{EDB93BBE-DF13-467E-8601-22A4985E436A}" type="datetimeFigureOut">
              <a:rPr lang="en-US" smtClean="0"/>
              <a:t>12/31/2025</a:t>
            </a:fld>
            <a:endParaRPr lang="en-US"/>
          </a:p>
        </p:txBody>
      </p:sp>
      <p:sp>
        <p:nvSpPr>
          <p:cNvPr id="5" name="Footer Placeholder 4">
            <a:extLst>
              <a:ext uri="{FF2B5EF4-FFF2-40B4-BE49-F238E27FC236}">
                <a16:creationId xmlns:a16="http://schemas.microsoft.com/office/drawing/2014/main" xmlns="" id="{AE4F20CF-5F1A-D72D-C346-7C94B1F82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BB94C2-6EBA-4E15-8484-0BDADE741A4C}"/>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324246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4C3CFF-46F6-C7DF-E75D-C51BCA520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8BDBF94-1699-8057-3828-2B050B0775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77D6A70-ED2C-5DF6-5D58-CC06DCBA1903}"/>
              </a:ext>
            </a:extLst>
          </p:cNvPr>
          <p:cNvSpPr>
            <a:spLocks noGrp="1"/>
          </p:cNvSpPr>
          <p:nvPr>
            <p:ph type="dt" sz="half" idx="10"/>
          </p:nvPr>
        </p:nvSpPr>
        <p:spPr/>
        <p:txBody>
          <a:bodyPr/>
          <a:lstStyle/>
          <a:p>
            <a:fld id="{EDB93BBE-DF13-467E-8601-22A4985E436A}" type="datetimeFigureOut">
              <a:rPr lang="en-US" smtClean="0"/>
              <a:t>12/31/2025</a:t>
            </a:fld>
            <a:endParaRPr lang="en-US"/>
          </a:p>
        </p:txBody>
      </p:sp>
      <p:sp>
        <p:nvSpPr>
          <p:cNvPr id="5" name="Footer Placeholder 4">
            <a:extLst>
              <a:ext uri="{FF2B5EF4-FFF2-40B4-BE49-F238E27FC236}">
                <a16:creationId xmlns:a16="http://schemas.microsoft.com/office/drawing/2014/main" xmlns="" id="{FCB69BD1-C53C-DADC-4978-8C8146377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C30193-EB0D-B828-D6C1-1F6CD03AD9A0}"/>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324889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C4CB5E-7280-6CE7-5F6F-2D74FD4AAB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A298EB-84C0-28D3-D5B7-0ADC21BBC6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392C1BC-4919-FD2C-5086-953589940A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19A0D75-C1F4-5ACF-C8AE-069E8A0CB5FF}"/>
              </a:ext>
            </a:extLst>
          </p:cNvPr>
          <p:cNvSpPr>
            <a:spLocks noGrp="1"/>
          </p:cNvSpPr>
          <p:nvPr>
            <p:ph type="dt" sz="half" idx="10"/>
          </p:nvPr>
        </p:nvSpPr>
        <p:spPr/>
        <p:txBody>
          <a:bodyPr/>
          <a:lstStyle/>
          <a:p>
            <a:fld id="{EDB93BBE-DF13-467E-8601-22A4985E436A}" type="datetimeFigureOut">
              <a:rPr lang="en-US" smtClean="0"/>
              <a:t>12/31/2025</a:t>
            </a:fld>
            <a:endParaRPr lang="en-US"/>
          </a:p>
        </p:txBody>
      </p:sp>
      <p:sp>
        <p:nvSpPr>
          <p:cNvPr id="6" name="Footer Placeholder 5">
            <a:extLst>
              <a:ext uri="{FF2B5EF4-FFF2-40B4-BE49-F238E27FC236}">
                <a16:creationId xmlns:a16="http://schemas.microsoft.com/office/drawing/2014/main" xmlns="" id="{D258B28A-EAAC-FAF2-B822-2BD490027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DF408A0-8A08-1297-30B1-F9F24D2B52F0}"/>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1950772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D59344-6117-007C-D696-9D3D21BD27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22FC837-1ED9-9684-301C-3CEF63B78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450E057-1DED-36BD-2B89-D8BCB6E61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B4ED613-A955-6B70-0533-88D130779E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A4B035D-EE59-6C45-CB06-F7781AD51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D7EDF1A-F5D4-FC40-E081-F288C0F3DC9C}"/>
              </a:ext>
            </a:extLst>
          </p:cNvPr>
          <p:cNvSpPr>
            <a:spLocks noGrp="1"/>
          </p:cNvSpPr>
          <p:nvPr>
            <p:ph type="dt" sz="half" idx="10"/>
          </p:nvPr>
        </p:nvSpPr>
        <p:spPr/>
        <p:txBody>
          <a:bodyPr/>
          <a:lstStyle/>
          <a:p>
            <a:fld id="{EDB93BBE-DF13-467E-8601-22A4985E436A}" type="datetimeFigureOut">
              <a:rPr lang="en-US" smtClean="0"/>
              <a:t>12/31/2025</a:t>
            </a:fld>
            <a:endParaRPr lang="en-US"/>
          </a:p>
        </p:txBody>
      </p:sp>
      <p:sp>
        <p:nvSpPr>
          <p:cNvPr id="8" name="Footer Placeholder 7">
            <a:extLst>
              <a:ext uri="{FF2B5EF4-FFF2-40B4-BE49-F238E27FC236}">
                <a16:creationId xmlns:a16="http://schemas.microsoft.com/office/drawing/2014/main" xmlns="" id="{4634D1D6-90D8-D85D-CE0B-FA2F7A5EF1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606E06E-EFA9-7E61-A495-22F1174FE760}"/>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8401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67098-A598-91BF-2A73-0BA91D71E3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0252245-2E5A-CFB6-1249-436667819C87}"/>
              </a:ext>
            </a:extLst>
          </p:cNvPr>
          <p:cNvSpPr>
            <a:spLocks noGrp="1"/>
          </p:cNvSpPr>
          <p:nvPr>
            <p:ph type="dt" sz="half" idx="10"/>
          </p:nvPr>
        </p:nvSpPr>
        <p:spPr/>
        <p:txBody>
          <a:bodyPr/>
          <a:lstStyle/>
          <a:p>
            <a:fld id="{EDB93BBE-DF13-467E-8601-22A4985E436A}" type="datetimeFigureOut">
              <a:rPr lang="en-US" smtClean="0"/>
              <a:t>12/31/2025</a:t>
            </a:fld>
            <a:endParaRPr lang="en-US"/>
          </a:p>
        </p:txBody>
      </p:sp>
      <p:sp>
        <p:nvSpPr>
          <p:cNvPr id="4" name="Footer Placeholder 3">
            <a:extLst>
              <a:ext uri="{FF2B5EF4-FFF2-40B4-BE49-F238E27FC236}">
                <a16:creationId xmlns:a16="http://schemas.microsoft.com/office/drawing/2014/main" xmlns="" id="{146E9A95-6DE7-1F2D-02A2-3D3E290A22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AC3E2DD-39B5-263E-D5EE-AEEF190247F8}"/>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274416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67450D8-6624-263D-74FB-656054DAC396}"/>
              </a:ext>
            </a:extLst>
          </p:cNvPr>
          <p:cNvSpPr>
            <a:spLocks noGrp="1"/>
          </p:cNvSpPr>
          <p:nvPr>
            <p:ph type="dt" sz="half" idx="10"/>
          </p:nvPr>
        </p:nvSpPr>
        <p:spPr/>
        <p:txBody>
          <a:bodyPr/>
          <a:lstStyle/>
          <a:p>
            <a:fld id="{EDB93BBE-DF13-467E-8601-22A4985E436A}" type="datetimeFigureOut">
              <a:rPr lang="en-US" smtClean="0"/>
              <a:t>12/31/2025</a:t>
            </a:fld>
            <a:endParaRPr lang="en-US"/>
          </a:p>
        </p:txBody>
      </p:sp>
      <p:sp>
        <p:nvSpPr>
          <p:cNvPr id="3" name="Footer Placeholder 2">
            <a:extLst>
              <a:ext uri="{FF2B5EF4-FFF2-40B4-BE49-F238E27FC236}">
                <a16:creationId xmlns:a16="http://schemas.microsoft.com/office/drawing/2014/main" xmlns="" id="{3CF0BBC0-172E-0E32-FD9B-CAF62A5EB8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FFCEAFB-F033-6674-D4B1-82E9DC7B542A}"/>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124382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7F9E6-70E9-6223-8D5E-888871603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16A0DBF-1827-AD9B-08BE-A63737E5D9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5D664AC-FE40-5291-69A2-D91A93FB0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9A4DC0-2173-7EE1-E9BA-C753392E2AF9}"/>
              </a:ext>
            </a:extLst>
          </p:cNvPr>
          <p:cNvSpPr>
            <a:spLocks noGrp="1"/>
          </p:cNvSpPr>
          <p:nvPr>
            <p:ph type="dt" sz="half" idx="10"/>
          </p:nvPr>
        </p:nvSpPr>
        <p:spPr/>
        <p:txBody>
          <a:bodyPr/>
          <a:lstStyle/>
          <a:p>
            <a:fld id="{EDB93BBE-DF13-467E-8601-22A4985E436A}" type="datetimeFigureOut">
              <a:rPr lang="en-US" smtClean="0"/>
              <a:t>12/31/2025</a:t>
            </a:fld>
            <a:endParaRPr lang="en-US"/>
          </a:p>
        </p:txBody>
      </p:sp>
      <p:sp>
        <p:nvSpPr>
          <p:cNvPr id="6" name="Footer Placeholder 5">
            <a:extLst>
              <a:ext uri="{FF2B5EF4-FFF2-40B4-BE49-F238E27FC236}">
                <a16:creationId xmlns:a16="http://schemas.microsoft.com/office/drawing/2014/main" xmlns="" id="{7127A821-99D8-A219-84A0-20B666856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A14C228-4E74-0864-B77C-4F2FA7826775}"/>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274647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3E0B95-A665-D1DD-04A4-58269DE13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2EF83AA-85D6-1CF7-DBAF-11F5AD133E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9810551-6F9F-FDCB-538B-11821A4CF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000568C-6417-3A80-065E-E7A3632F8769}"/>
              </a:ext>
            </a:extLst>
          </p:cNvPr>
          <p:cNvSpPr>
            <a:spLocks noGrp="1"/>
          </p:cNvSpPr>
          <p:nvPr>
            <p:ph type="dt" sz="half" idx="10"/>
          </p:nvPr>
        </p:nvSpPr>
        <p:spPr/>
        <p:txBody>
          <a:bodyPr/>
          <a:lstStyle/>
          <a:p>
            <a:fld id="{EDB93BBE-DF13-467E-8601-22A4985E436A}" type="datetimeFigureOut">
              <a:rPr lang="en-US" smtClean="0"/>
              <a:t>12/31/2025</a:t>
            </a:fld>
            <a:endParaRPr lang="en-US"/>
          </a:p>
        </p:txBody>
      </p:sp>
      <p:sp>
        <p:nvSpPr>
          <p:cNvPr id="6" name="Footer Placeholder 5">
            <a:extLst>
              <a:ext uri="{FF2B5EF4-FFF2-40B4-BE49-F238E27FC236}">
                <a16:creationId xmlns:a16="http://schemas.microsoft.com/office/drawing/2014/main" xmlns="" id="{D8F31BE0-6A18-820B-4B22-E418126D2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874E7A4-29ED-5059-2370-91F7B4F342F7}"/>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335652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E6ABD80-77B2-BB8D-B5B2-82CD21ABFB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34FF06A-D6C3-C8CD-A74A-BFED64F6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A8D7F9-D3E4-F424-4E81-A1D0FA8F22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93BBE-DF13-467E-8601-22A4985E436A}" type="datetimeFigureOut">
              <a:rPr lang="en-US" smtClean="0"/>
              <a:t>12/31/2025</a:t>
            </a:fld>
            <a:endParaRPr lang="en-US"/>
          </a:p>
        </p:txBody>
      </p:sp>
      <p:sp>
        <p:nvSpPr>
          <p:cNvPr id="5" name="Footer Placeholder 4">
            <a:extLst>
              <a:ext uri="{FF2B5EF4-FFF2-40B4-BE49-F238E27FC236}">
                <a16:creationId xmlns:a16="http://schemas.microsoft.com/office/drawing/2014/main" xmlns="" id="{5DE8D679-5420-9533-8D4C-25D0954F3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28AF9FF-3DA0-411F-CA3D-C521288E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AB02A-8079-4CB0-BDBC-3D292BFD9A57}" type="slidenum">
              <a:rPr lang="en-US" smtClean="0"/>
              <a:t>‹#›</a:t>
            </a:fld>
            <a:endParaRPr lang="en-US"/>
          </a:p>
        </p:txBody>
      </p:sp>
    </p:spTree>
    <p:extLst>
      <p:ext uri="{BB962C8B-B14F-4D97-AF65-F5344CB8AC3E}">
        <p14:creationId xmlns:p14="http://schemas.microsoft.com/office/powerpoint/2010/main" val="2959761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87400" y="525463"/>
            <a:ext cx="11015663"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2600" b="1">
                <a:solidFill>
                  <a:srgbClr val="FF0066"/>
                </a:solidFill>
                <a:latin typeface="Times New Roman" pitchFamily="18" charset="0"/>
              </a:rPr>
              <a:t>UBND PHƯỜNG HƯNG ĐẠO</a:t>
            </a:r>
          </a:p>
          <a:p>
            <a:pPr algn="ctr" eaLnBrk="1" hangingPunct="1">
              <a:spcBef>
                <a:spcPct val="50000"/>
              </a:spcBef>
            </a:pPr>
            <a:r>
              <a:rPr lang="en-US" altLang="en-US" sz="3300" b="1">
                <a:solidFill>
                  <a:srgbClr val="FF0066"/>
                </a:solidFill>
                <a:latin typeface="Times New Roman" pitchFamily="18" charset="0"/>
              </a:rPr>
              <a:t>TRƯỜNG TIỂU HỌC ĐA PHÚC</a:t>
            </a:r>
            <a:endParaRPr lang="vi-VN" altLang="en-US" sz="3300" b="1">
              <a:solidFill>
                <a:srgbClr val="FF0066"/>
              </a:solidFill>
              <a:latin typeface="Times New Roman" pitchFamily="18" charset="0"/>
            </a:endParaRPr>
          </a:p>
        </p:txBody>
      </p:sp>
      <p:sp>
        <p:nvSpPr>
          <p:cNvPr id="30" name="Text Box 14"/>
          <p:cNvSpPr txBox="1">
            <a:spLocks noChangeArrowheads="1"/>
          </p:cNvSpPr>
          <p:nvPr/>
        </p:nvSpPr>
        <p:spPr bwMode="auto">
          <a:xfrm>
            <a:off x="68263" y="2160588"/>
            <a:ext cx="11869737" cy="397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350"/>
              </a:spcBef>
            </a:pP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Hoạt</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động</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trải</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nghiệm</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lớp</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3</a:t>
            </a:r>
          </a:p>
          <a:p>
            <a:pPr algn="ctr" eaLnBrk="1" hangingPunct="1">
              <a:spcBef>
                <a:spcPts val="1350"/>
              </a:spcBef>
            </a:pPr>
            <a:endPar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r>
              <a:rPr lang="en-US" sz="4000" b="1" dirty="0" err="1">
                <a:solidFill>
                  <a:srgbClr val="FF0000"/>
                </a:solidFill>
                <a:latin typeface="Times New Roman" pitchFamily="18" charset="0"/>
                <a:cs typeface="Times New Roman" pitchFamily="18" charset="0"/>
              </a:rPr>
              <a:t>Chủ</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đề</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trường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yêu</a:t>
            </a:r>
            <a:endParaRPr lang="en-US" sz="4000" b="1" dirty="0">
              <a:solidFill>
                <a:srgbClr val="FF0000"/>
              </a:solidFill>
              <a:latin typeface="Times New Roman" pitchFamily="18" charset="0"/>
              <a:cs typeface="Times New Roman" pitchFamily="18" charset="0"/>
            </a:endParaRPr>
          </a:p>
          <a:p>
            <a:pPr algn="ctr" eaLnBrk="1" hangingPunct="1"/>
            <a:r>
              <a:rPr lang="en-US" sz="3600" b="1" dirty="0">
                <a:solidFill>
                  <a:srgbClr val="00B050"/>
                </a:solidFill>
                <a:effectLst>
                  <a:outerShdw blurRad="38100" dist="38100" dir="2700000" algn="tl">
                    <a:srgbClr val="C0C0C0"/>
                  </a:outerShdw>
                </a:effectLst>
                <a:latin typeface="Times New Roman" pitchFamily="18" charset="0"/>
                <a:ea typeface="Tahoma" pitchFamily="34" charset="0"/>
                <a:cs typeface="Tahoma" pitchFamily="34" charset="0"/>
              </a:rPr>
              <a:t>TUẦN </a:t>
            </a:r>
            <a:r>
              <a:rPr lang="en-US" sz="3600" b="1" dirty="0" smtClean="0">
                <a:solidFill>
                  <a:srgbClr val="00B050"/>
                </a:solidFill>
                <a:effectLst>
                  <a:outerShdw blurRad="38100" dist="38100" dir="2700000" algn="tl">
                    <a:srgbClr val="C0C0C0"/>
                  </a:outerShdw>
                </a:effectLst>
                <a:latin typeface="Times New Roman" pitchFamily="18" charset="0"/>
                <a:ea typeface="Tahoma" pitchFamily="34" charset="0"/>
                <a:cs typeface="Tahoma" pitchFamily="34" charset="0"/>
              </a:rPr>
              <a:t>12: </a:t>
            </a:r>
            <a:r>
              <a:rPr lang="en-US" altLang="en-US" sz="3600" b="1" dirty="0" smtClean="0">
                <a:solidFill>
                  <a:srgbClr val="00B050"/>
                </a:solidFill>
                <a:latin typeface="Times New Roman" pitchFamily="18" charset="0"/>
                <a:cs typeface="Times New Roman" pitchFamily="18" charset="0"/>
              </a:rPr>
              <a:t>CHÀO MỪNG NGÀY NHÀ GIÁO VIỆT NAM</a:t>
            </a:r>
            <a:endParaRPr lang="en-US" sz="3600" b="1" dirty="0">
              <a:solidFill>
                <a:srgbClr val="00B050"/>
              </a:solidFill>
              <a:effectLst>
                <a:outerShdw blurRad="38100" dist="38100" dir="2700000" algn="tl">
                  <a:srgbClr val="C0C0C0"/>
                </a:outerShdw>
              </a:effectLst>
              <a:latin typeface="Times New Roman" pitchFamily="18" charset="0"/>
              <a:cs typeface="Tahoma" pitchFamily="34" charset="0"/>
            </a:endParaRPr>
          </a:p>
          <a:p>
            <a:pPr algn="ctr" eaLnBrk="1" hangingPunct="1">
              <a:spcBef>
                <a:spcPts val="1350"/>
              </a:spcBef>
            </a:pPr>
            <a:endPar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spcBef>
                <a:spcPts val="1350"/>
              </a:spcBef>
            </a:pPr>
            <a:r>
              <a:rPr lang="en-US" sz="4000" b="1" i="1" dirty="0">
                <a:solidFill>
                  <a:srgbClr val="0000CC"/>
                </a:solidFill>
                <a:effectLst>
                  <a:outerShdw blurRad="38100" dist="38100" dir="2700000" algn="tl">
                    <a:srgbClr val="C0C0C0"/>
                  </a:outerShdw>
                </a:effectLst>
                <a:latin typeface="Times New Roman" pitchFamily="18" charset="0"/>
                <a:cs typeface="Times New Roman" pitchFamily="18" charset="0"/>
              </a:rPr>
              <a:t>GV: </a:t>
            </a:r>
            <a:r>
              <a:rPr lang="en-US" sz="4000" b="1" i="1" dirty="0" err="1">
                <a:solidFill>
                  <a:srgbClr val="0000CC"/>
                </a:solidFill>
                <a:effectLst>
                  <a:outerShdw blurRad="38100" dist="38100" dir="2700000" algn="tl">
                    <a:srgbClr val="C0C0C0"/>
                  </a:outerShdw>
                </a:effectLst>
                <a:latin typeface="Times New Roman" pitchFamily="18" charset="0"/>
                <a:cs typeface="Times New Roman" pitchFamily="18" charset="0"/>
              </a:rPr>
              <a:t>Nguyễn</a:t>
            </a:r>
            <a:r>
              <a:rPr lang="en-US" sz="4000" b="1" i="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sz="4000" b="1" i="1" dirty="0" err="1">
                <a:solidFill>
                  <a:srgbClr val="0000CC"/>
                </a:solidFill>
                <a:effectLst>
                  <a:outerShdw blurRad="38100" dist="38100" dir="2700000" algn="tl">
                    <a:srgbClr val="C0C0C0"/>
                  </a:outerShdw>
                </a:effectLst>
                <a:latin typeface="Times New Roman" pitchFamily="18" charset="0"/>
                <a:cs typeface="Times New Roman" pitchFamily="18" charset="0"/>
              </a:rPr>
              <a:t>Thị</a:t>
            </a:r>
            <a:r>
              <a:rPr lang="en-US" sz="4000" b="1" i="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sz="4000" b="1" i="1" dirty="0" err="1">
                <a:solidFill>
                  <a:srgbClr val="0000CC"/>
                </a:solidFill>
                <a:effectLst>
                  <a:outerShdw blurRad="38100" dist="38100" dir="2700000" algn="tl">
                    <a:srgbClr val="C0C0C0"/>
                  </a:outerShdw>
                </a:effectLst>
                <a:latin typeface="Times New Roman" pitchFamily="18" charset="0"/>
                <a:cs typeface="Times New Roman" pitchFamily="18" charset="0"/>
              </a:rPr>
              <a:t>Xuân</a:t>
            </a:r>
            <a:endParaRPr lang="en-US" sz="4000" b="1" i="1" dirty="0">
              <a:solidFill>
                <a:srgbClr val="0000CC"/>
              </a:solidFill>
              <a:effectLst>
                <a:outerShdw blurRad="38100" dist="38100" dir="2700000" algn="tl">
                  <a:srgbClr val="C0C0C0"/>
                </a:outerShdw>
              </a:effectLst>
              <a:latin typeface="Times New Roman" pitchFamily="18" charset="0"/>
              <a:cs typeface="Times New Roman" pitchFamily="18" charset="0"/>
            </a:endParaRPr>
          </a:p>
        </p:txBody>
      </p:sp>
      <p:pic>
        <p:nvPicPr>
          <p:cNvPr id="2052"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0600" y="4800600"/>
            <a:ext cx="2225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00807" y="38894"/>
            <a:ext cx="103663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381579"/>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02AF8BC-06CE-7387-C7DD-02D74987585C}"/>
              </a:ext>
            </a:extLst>
          </p:cNvPr>
          <p:cNvSpPr txBox="1"/>
          <p:nvPr/>
        </p:nvSpPr>
        <p:spPr>
          <a:xfrm>
            <a:off x="1695877" y="450945"/>
            <a:ext cx="8523810" cy="1405533"/>
          </a:xfrm>
          <a:prstGeom prst="cloud">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1" fontAlgn="auto" hangingPunct="1">
              <a:spcBef>
                <a:spcPts val="0"/>
              </a:spcBef>
              <a:spcAft>
                <a:spcPts val="0"/>
              </a:spcAft>
              <a:defRPr/>
            </a:pPr>
            <a:r>
              <a:rPr lang="en-US" sz="5400">
                <a:solidFill>
                  <a:schemeClr val="bg1"/>
                </a:solidFill>
                <a:latin typeface="Times New Roman" panose="02020603050405020304" pitchFamily="18" charset="0"/>
                <a:cs typeface="Times New Roman" panose="02020603050405020304" pitchFamily="18" charset="0"/>
              </a:rPr>
              <a:t>TIẾT 1</a:t>
            </a:r>
          </a:p>
        </p:txBody>
      </p:sp>
      <p:sp>
        <p:nvSpPr>
          <p:cNvPr id="5" name="TextBox 3">
            <a:extLst>
              <a:ext uri="{FF2B5EF4-FFF2-40B4-BE49-F238E27FC236}">
                <a16:creationId xmlns:a16="http://schemas.microsoft.com/office/drawing/2014/main" xmlns="" id="{9F1C837C-3A41-3B5A-7F08-5BAE78989F8D}"/>
              </a:ext>
            </a:extLst>
          </p:cNvPr>
          <p:cNvSpPr txBox="1">
            <a:spLocks noChangeArrowheads="1"/>
          </p:cNvSpPr>
          <p:nvPr/>
        </p:nvSpPr>
        <p:spPr bwMode="auto">
          <a:xfrm>
            <a:off x="2351314" y="2402202"/>
            <a:ext cx="76025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a:solidFill>
                  <a:srgbClr val="FF0000"/>
                </a:solidFill>
                <a:latin typeface="Times New Roman" panose="02020603050405020304" pitchFamily="18" charset="0"/>
                <a:cs typeface="Times New Roman" panose="02020603050405020304" pitchFamily="18" charset="0"/>
              </a:rPr>
              <a:t>SINH HOẠT DƯỚI CỜ</a:t>
            </a:r>
          </a:p>
        </p:txBody>
      </p:sp>
    </p:spTree>
    <p:extLst>
      <p:ext uri="{BB962C8B-B14F-4D97-AF65-F5344CB8AC3E}">
        <p14:creationId xmlns:p14="http://schemas.microsoft.com/office/powerpoint/2010/main" val="189438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7CC981E-F648-1FEF-AA90-E05AE64D1B9D}"/>
              </a:ext>
            </a:extLst>
          </p:cNvPr>
          <p:cNvSpPr txBox="1">
            <a:spLocks noChangeArrowheads="1"/>
          </p:cNvSpPr>
          <p:nvPr/>
        </p:nvSpPr>
        <p:spPr bwMode="auto">
          <a:xfrm>
            <a:off x="441743" y="1044532"/>
            <a:ext cx="1111233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a:solidFill>
                  <a:srgbClr val="FF0000"/>
                </a:solidFill>
                <a:latin typeface="Sigmar One" panose="00000500000000000000" pitchFamily="2" charset="0"/>
                <a:ea typeface="Tahoma" panose="020B0604030504040204" pitchFamily="34" charset="0"/>
                <a:cs typeface="Tahoma" panose="020B0604030504040204" pitchFamily="34" charset="0"/>
              </a:rPr>
              <a:t>     </a:t>
            </a:r>
            <a:r>
              <a:rPr lang="en-US" altLang="en-US" b="1">
                <a:solidFill>
                  <a:srgbClr val="002060"/>
                </a:solidFill>
                <a:latin typeface="Sigmar One" panose="00000500000000000000" pitchFamily="2" charset="0"/>
                <a:ea typeface="Tahoma" panose="020B0604030504040204" pitchFamily="34" charset="0"/>
                <a:cs typeface="Tahoma" panose="020B0604030504040204" pitchFamily="34" charset="0"/>
              </a:rPr>
              <a:t>- </a:t>
            </a:r>
            <a:r>
              <a:rPr lang="en-US" altLang="en-US" b="1">
                <a:solidFill>
                  <a:srgbClr val="002060"/>
                </a:solidFill>
                <a:latin typeface="Tahoma" panose="020B0604030504040204" pitchFamily="34" charset="0"/>
                <a:ea typeface="Tahoma" panose="020B0604030504040204" pitchFamily="34" charset="0"/>
                <a:cs typeface="Tahoma" panose="020B0604030504040204" pitchFamily="34" charset="0"/>
              </a:rPr>
              <a:t>Tham gia chương trình giao lưu với các thế hệ giáo viên của nhà trường.</a:t>
            </a:r>
            <a:endParaRPr lang="en-US" altLang="en-US" sz="40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xmlns="" id="{FC3F6E2B-AE8B-64E6-CA4E-9E99BECCFD1F}"/>
              </a:ext>
            </a:extLst>
          </p:cNvPr>
          <p:cNvPicPr>
            <a:picLocks noChangeAspect="1"/>
          </p:cNvPicPr>
          <p:nvPr/>
        </p:nvPicPr>
        <p:blipFill>
          <a:blip r:embed="rId3"/>
          <a:stretch>
            <a:fillRect/>
          </a:stretch>
        </p:blipFill>
        <p:spPr>
          <a:xfrm>
            <a:off x="441743" y="361270"/>
            <a:ext cx="7849695" cy="847843"/>
          </a:xfrm>
          <a:prstGeom prst="rect">
            <a:avLst/>
          </a:prstGeom>
        </p:spPr>
      </p:pic>
      <p:pic>
        <p:nvPicPr>
          <p:cNvPr id="10" name="Picture 9">
            <a:extLst>
              <a:ext uri="{FF2B5EF4-FFF2-40B4-BE49-F238E27FC236}">
                <a16:creationId xmlns:a16="http://schemas.microsoft.com/office/drawing/2014/main" xmlns="" id="{CF29C68C-A2C6-158E-4D7D-0AF75A1DF1FA}"/>
              </a:ext>
            </a:extLst>
          </p:cNvPr>
          <p:cNvPicPr>
            <a:picLocks noChangeAspect="1"/>
          </p:cNvPicPr>
          <p:nvPr/>
        </p:nvPicPr>
        <p:blipFill>
          <a:blip r:embed="rId4"/>
          <a:stretch>
            <a:fillRect/>
          </a:stretch>
        </p:blipFill>
        <p:spPr>
          <a:xfrm>
            <a:off x="2071337" y="2183305"/>
            <a:ext cx="8280299" cy="439890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01079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075C87C-4CF5-D657-A375-84049A5D6BB6}"/>
              </a:ext>
            </a:extLst>
          </p:cNvPr>
          <p:cNvSpPr txBox="1"/>
          <p:nvPr/>
        </p:nvSpPr>
        <p:spPr>
          <a:xfrm>
            <a:off x="3318117" y="450945"/>
            <a:ext cx="5757854" cy="1405533"/>
          </a:xfrm>
          <a:prstGeom prst="cloud">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1" fontAlgn="auto" hangingPunct="1">
              <a:spcBef>
                <a:spcPts val="0"/>
              </a:spcBef>
              <a:spcAft>
                <a:spcPts val="0"/>
              </a:spcAft>
              <a:defRPr/>
            </a:pPr>
            <a:r>
              <a:rPr lang="en-US" sz="5400">
                <a:solidFill>
                  <a:schemeClr val="bg1"/>
                </a:solidFill>
                <a:latin typeface="Times New Roman" panose="02020603050405020304" pitchFamily="18" charset="0"/>
                <a:cs typeface="Times New Roman" panose="02020603050405020304" pitchFamily="18" charset="0"/>
              </a:rPr>
              <a:t>TIẾT 2</a:t>
            </a:r>
          </a:p>
        </p:txBody>
      </p:sp>
      <p:sp>
        <p:nvSpPr>
          <p:cNvPr id="5" name="TextBox 3">
            <a:extLst>
              <a:ext uri="{FF2B5EF4-FFF2-40B4-BE49-F238E27FC236}">
                <a16:creationId xmlns:a16="http://schemas.microsoft.com/office/drawing/2014/main" xmlns="" id="{6F99795D-DE09-A1E6-20D9-754C89DCF35B}"/>
              </a:ext>
            </a:extLst>
          </p:cNvPr>
          <p:cNvSpPr txBox="1">
            <a:spLocks noChangeArrowheads="1"/>
          </p:cNvSpPr>
          <p:nvPr/>
        </p:nvSpPr>
        <p:spPr bwMode="auto">
          <a:xfrm>
            <a:off x="712640" y="2021007"/>
            <a:ext cx="10766719" cy="166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Hoạt động giáo dục theo chủ đề:</a:t>
            </a:r>
          </a:p>
          <a:p>
            <a:pPr algn="ctr" eaLnBrk="1" hangingPunct="1">
              <a:lnSpc>
                <a:spcPct val="150000"/>
              </a:lnSpc>
              <a:spcBef>
                <a:spcPct val="0"/>
              </a:spcBef>
              <a:buFontTx/>
              <a:buNone/>
            </a:pPr>
            <a:r>
              <a:rPr lang="en-US" altLang="en-US" sz="4400">
                <a:solidFill>
                  <a:srgbClr val="0070C0"/>
                </a:solidFill>
                <a:latin typeface="Times New Roman" panose="02020603050405020304" pitchFamily="18" charset="0"/>
                <a:cs typeface="Times New Roman" panose="02020603050405020304" pitchFamily="18" charset="0"/>
              </a:rPr>
              <a:t>THẦY CÔ TRONG MẮT EM</a:t>
            </a:r>
          </a:p>
        </p:txBody>
      </p:sp>
    </p:spTree>
    <p:extLst>
      <p:ext uri="{BB962C8B-B14F-4D97-AF65-F5344CB8AC3E}">
        <p14:creationId xmlns:p14="http://schemas.microsoft.com/office/powerpoint/2010/main" val="48868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xmlns="" id="{C27DAEBB-A71E-784E-8CFC-4E6834987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96" t="2" r="73859" b="4515"/>
          <a:stretch>
            <a:fillRect/>
          </a:stretch>
        </p:blipFill>
        <p:spPr bwMode="auto">
          <a:xfrm>
            <a:off x="357731" y="263563"/>
            <a:ext cx="900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xmlns="" id="{E471E3A3-9545-3C47-D5DA-7A5B1B139673}"/>
              </a:ext>
            </a:extLst>
          </p:cNvPr>
          <p:cNvSpPr txBox="1">
            <a:spLocks noChangeArrowheads="1"/>
          </p:cNvSpPr>
          <p:nvPr/>
        </p:nvSpPr>
        <p:spPr bwMode="auto">
          <a:xfrm>
            <a:off x="1313067" y="441069"/>
            <a:ext cx="88696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a:solidFill>
                  <a:schemeClr val="accent2">
                    <a:lumMod val="75000"/>
                  </a:schemeClr>
                </a:solidFill>
                <a:latin typeface="Times New Roman" panose="02020603050405020304" pitchFamily="18" charset="0"/>
                <a:cs typeface="Times New Roman" panose="02020603050405020304" pitchFamily="18" charset="0"/>
              </a:rPr>
              <a:t>THẦY CÔ TRONG MẮT EM</a:t>
            </a:r>
          </a:p>
        </p:txBody>
      </p:sp>
      <p:pic>
        <p:nvPicPr>
          <p:cNvPr id="5" name="Picture 4">
            <a:extLst>
              <a:ext uri="{FF2B5EF4-FFF2-40B4-BE49-F238E27FC236}">
                <a16:creationId xmlns:a16="http://schemas.microsoft.com/office/drawing/2014/main" xmlns="" id="{97A43309-2A1A-D41D-965E-2F287E31516A}"/>
              </a:ext>
            </a:extLst>
          </p:cNvPr>
          <p:cNvPicPr>
            <a:picLocks noChangeAspect="1"/>
          </p:cNvPicPr>
          <p:nvPr/>
        </p:nvPicPr>
        <p:blipFill>
          <a:blip r:embed="rId4"/>
          <a:stretch>
            <a:fillRect/>
          </a:stretch>
        </p:blipFill>
        <p:spPr>
          <a:xfrm>
            <a:off x="1257844" y="1811825"/>
            <a:ext cx="8688012" cy="448690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a:extLst>
              <a:ext uri="{FF2B5EF4-FFF2-40B4-BE49-F238E27FC236}">
                <a16:creationId xmlns:a16="http://schemas.microsoft.com/office/drawing/2014/main" xmlns="" id="{54DEBC98-9524-6409-218D-7D26DC5A0A58}"/>
              </a:ext>
            </a:extLst>
          </p:cNvPr>
          <p:cNvSpPr txBox="1"/>
          <p:nvPr/>
        </p:nvSpPr>
        <p:spPr>
          <a:xfrm>
            <a:off x="1157058" y="1026995"/>
            <a:ext cx="8254014" cy="1569660"/>
          </a:xfrm>
          <a:prstGeom prst="rect">
            <a:avLst/>
          </a:prstGeom>
          <a:noFill/>
        </p:spPr>
        <p:txBody>
          <a:bodyPr wrap="square">
            <a:spAutoFit/>
          </a:bodyPr>
          <a:lstStyle/>
          <a:p>
            <a:r>
              <a:rPr lang="en-US" sz="3200" b="1">
                <a:solidFill>
                  <a:srgbClr val="000000"/>
                </a:solidFill>
                <a:latin typeface="Times New Roman" panose="02020603050405020304" pitchFamily="18" charset="0"/>
                <a:cs typeface="Times New Roman" panose="02020603050405020304" pitchFamily="18" charset="0"/>
              </a:rPr>
              <a:t>N</a:t>
            </a:r>
            <a:r>
              <a:rPr lang="en-US" sz="3200" b="1" i="0">
                <a:solidFill>
                  <a:srgbClr val="000000"/>
                </a:solidFill>
                <a:effectLst/>
                <a:latin typeface="Times New Roman" panose="02020603050405020304" pitchFamily="18" charset="0"/>
                <a:cs typeface="Times New Roman" panose="02020603050405020304" pitchFamily="18" charset="0"/>
              </a:rPr>
              <a:t>ghe  hát và chia sẻ cảm xúc của mình.</a:t>
            </a:r>
            <a:br>
              <a:rPr lang="en-US" sz="3200" b="1" i="0">
                <a:solidFill>
                  <a:srgbClr val="000000"/>
                </a:solidFill>
                <a:effectLst/>
                <a:latin typeface="Times New Roman" panose="02020603050405020304" pitchFamily="18" charset="0"/>
                <a:cs typeface="Times New Roman" panose="02020603050405020304" pitchFamily="18" charset="0"/>
              </a:rPr>
            </a:br>
            <a:r>
              <a:rPr lang="en-US" sz="3200" b="1" i="0">
                <a:solidFill>
                  <a:srgbClr val="000000"/>
                </a:solidFill>
                <a:effectLst/>
                <a:latin typeface="Times New Roman" panose="02020603050405020304" pitchFamily="18" charset="0"/>
                <a:cs typeface="Times New Roman" panose="02020603050405020304" pitchFamily="18" charset="0"/>
              </a:rPr>
              <a:t/>
            </a:r>
            <a:br>
              <a:rPr lang="en-US" sz="3200" b="1" i="0">
                <a:solidFill>
                  <a:srgbClr val="000000"/>
                </a:solidFill>
                <a:effectLst/>
                <a:latin typeface="Times New Roman" panose="02020603050405020304" pitchFamily="18" charset="0"/>
                <a:cs typeface="Times New Roman" panose="02020603050405020304" pitchFamily="18" charset="0"/>
              </a:rPr>
            </a:b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01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uyển tập những mẫu khung ảnh đẹp nhất hiện nay">
            <a:extLst>
              <a:ext uri="{FF2B5EF4-FFF2-40B4-BE49-F238E27FC236}">
                <a16:creationId xmlns:a16="http://schemas.microsoft.com/office/drawing/2014/main" xmlns="" id="{D2A08783-DA58-CFA8-A5A4-2B6398D12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9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B3D87F04-EB09-F8A7-173D-1EA6C5C4C893}"/>
              </a:ext>
            </a:extLst>
          </p:cNvPr>
          <p:cNvSpPr/>
          <p:nvPr/>
        </p:nvSpPr>
        <p:spPr>
          <a:xfrm>
            <a:off x="267809" y="343686"/>
            <a:ext cx="11656381" cy="6514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xmlns="" id="{E5D2DED8-B4C3-739B-6C8F-59772B3FA832}"/>
              </a:ext>
            </a:extLst>
          </p:cNvPr>
          <p:cNvGrpSpPr>
            <a:grpSpLocks noChangeAspect="1"/>
          </p:cNvGrpSpPr>
          <p:nvPr/>
        </p:nvGrpSpPr>
        <p:grpSpPr>
          <a:xfrm>
            <a:off x="10957547" y="343686"/>
            <a:ext cx="912239" cy="912236"/>
            <a:chOff x="0" y="0"/>
            <a:chExt cx="6350000" cy="6349975"/>
          </a:xfrm>
        </p:grpSpPr>
        <p:sp>
          <p:nvSpPr>
            <p:cNvPr id="7" name="Freeform 6">
              <a:extLst>
                <a:ext uri="{FF2B5EF4-FFF2-40B4-BE49-F238E27FC236}">
                  <a16:creationId xmlns:a16="http://schemas.microsoft.com/office/drawing/2014/main" xmlns="" id="{6885CF01-966A-0D8D-881C-E235B45775C9}"/>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3" name="TextBox 2">
            <a:extLst>
              <a:ext uri="{FF2B5EF4-FFF2-40B4-BE49-F238E27FC236}">
                <a16:creationId xmlns:a16="http://schemas.microsoft.com/office/drawing/2014/main" xmlns="" id="{67935860-FCBF-44D5-73C0-7E3609A3A0F3}"/>
              </a:ext>
            </a:extLst>
          </p:cNvPr>
          <p:cNvSpPr txBox="1"/>
          <p:nvPr/>
        </p:nvSpPr>
        <p:spPr>
          <a:xfrm>
            <a:off x="681730" y="1599608"/>
            <a:ext cx="10828538" cy="954107"/>
          </a:xfrm>
          <a:prstGeom prst="rect">
            <a:avLst/>
          </a:prstGeom>
          <a:noFill/>
        </p:spPr>
        <p:txBody>
          <a:bodyPr wrap="square">
            <a:spAutoFit/>
          </a:bodyPr>
          <a:lstStyle/>
          <a:p>
            <a:pPr algn="l"/>
            <a:r>
              <a:rPr lang="vi-VN" sz="2800" b="1" i="0">
                <a:solidFill>
                  <a:srgbClr val="000000"/>
                </a:solidFill>
                <a:effectLst/>
                <a:latin typeface="Times New Roman" panose="02020603050405020304" pitchFamily="18" charset="0"/>
                <a:cs typeface="Times New Roman" panose="02020603050405020304" pitchFamily="18" charset="0"/>
              </a:rPr>
              <a:t>- </a:t>
            </a:r>
            <a:r>
              <a:rPr lang="vi-VN" sz="2800" b="0" i="0">
                <a:solidFill>
                  <a:srgbClr val="000000"/>
                </a:solidFill>
                <a:effectLst/>
                <a:latin typeface="Times New Roman" panose="02020603050405020304" pitchFamily="18" charset="0"/>
                <a:cs typeface="Times New Roman" panose="02020603050405020304" pitchFamily="18" charset="0"/>
              </a:rPr>
              <a:t>Kể những điều em nhớ nhất về thầy cô hoặc nhắc lại kỉ niệm giữa em và thầy cô.</a:t>
            </a:r>
            <a:endParaRPr lang="en-US">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39CBF38B-0000-E344-226B-09DBEB3F8EA1}"/>
              </a:ext>
            </a:extLst>
          </p:cNvPr>
          <p:cNvPicPr>
            <a:picLocks noChangeAspect="1"/>
          </p:cNvPicPr>
          <p:nvPr/>
        </p:nvPicPr>
        <p:blipFill>
          <a:blip r:embed="rId4"/>
          <a:stretch>
            <a:fillRect/>
          </a:stretch>
        </p:blipFill>
        <p:spPr>
          <a:xfrm>
            <a:off x="391357" y="417605"/>
            <a:ext cx="809738" cy="838317"/>
          </a:xfrm>
          <a:prstGeom prst="rect">
            <a:avLst/>
          </a:prstGeom>
        </p:spPr>
      </p:pic>
      <p:sp>
        <p:nvSpPr>
          <p:cNvPr id="10" name="TextBox 9">
            <a:extLst>
              <a:ext uri="{FF2B5EF4-FFF2-40B4-BE49-F238E27FC236}">
                <a16:creationId xmlns:a16="http://schemas.microsoft.com/office/drawing/2014/main" xmlns="" id="{541C1112-97A5-6035-2DC7-8FCE79BCF6F3}"/>
              </a:ext>
            </a:extLst>
          </p:cNvPr>
          <p:cNvSpPr txBox="1"/>
          <p:nvPr/>
        </p:nvSpPr>
        <p:spPr>
          <a:xfrm>
            <a:off x="1133808" y="575153"/>
            <a:ext cx="7390263" cy="523220"/>
          </a:xfrm>
          <a:prstGeom prst="rect">
            <a:avLst/>
          </a:prstGeom>
          <a:noFill/>
        </p:spPr>
        <p:txBody>
          <a:bodyPr wrap="square" rtlCol="0">
            <a:spAutoFit/>
          </a:bodyPr>
          <a:lstStyle/>
          <a:p>
            <a:r>
              <a:rPr lang="en-US" sz="2800">
                <a:solidFill>
                  <a:srgbClr val="C00000"/>
                </a:solidFill>
                <a:latin typeface="Times New Roman" panose="02020603050405020304" pitchFamily="18" charset="0"/>
                <a:cs typeface="Times New Roman" panose="02020603050405020304" pitchFamily="18" charset="0"/>
              </a:rPr>
              <a:t>THẦY CÔ TRONG MẮT EM</a:t>
            </a:r>
          </a:p>
        </p:txBody>
      </p:sp>
      <p:pic>
        <p:nvPicPr>
          <p:cNvPr id="8" name="Picture 7">
            <a:extLst>
              <a:ext uri="{FF2B5EF4-FFF2-40B4-BE49-F238E27FC236}">
                <a16:creationId xmlns:a16="http://schemas.microsoft.com/office/drawing/2014/main" xmlns="" id="{B4D1C66C-1A70-4990-A616-50B41F083CE8}"/>
              </a:ext>
            </a:extLst>
          </p:cNvPr>
          <p:cNvPicPr>
            <a:picLocks noChangeAspect="1"/>
          </p:cNvPicPr>
          <p:nvPr/>
        </p:nvPicPr>
        <p:blipFill>
          <a:blip r:embed="rId5"/>
          <a:stretch>
            <a:fillRect/>
          </a:stretch>
        </p:blipFill>
        <p:spPr>
          <a:xfrm>
            <a:off x="1079404" y="1002031"/>
            <a:ext cx="6030167" cy="562053"/>
          </a:xfrm>
          <a:prstGeom prst="rect">
            <a:avLst/>
          </a:prstGeom>
        </p:spPr>
      </p:pic>
      <p:pic>
        <p:nvPicPr>
          <p:cNvPr id="15" name="Picture 14">
            <a:extLst>
              <a:ext uri="{FF2B5EF4-FFF2-40B4-BE49-F238E27FC236}">
                <a16:creationId xmlns:a16="http://schemas.microsoft.com/office/drawing/2014/main" xmlns="" id="{3078101E-3028-F2A3-3A57-F7A32BA1CB61}"/>
              </a:ext>
            </a:extLst>
          </p:cNvPr>
          <p:cNvPicPr>
            <a:picLocks noChangeAspect="1"/>
          </p:cNvPicPr>
          <p:nvPr/>
        </p:nvPicPr>
        <p:blipFill>
          <a:blip r:embed="rId6"/>
          <a:stretch>
            <a:fillRect/>
          </a:stretch>
        </p:blipFill>
        <p:spPr>
          <a:xfrm>
            <a:off x="2484537" y="2553715"/>
            <a:ext cx="3219899" cy="3296110"/>
          </a:xfrm>
          <a:prstGeom prst="rect">
            <a:avLst/>
          </a:prstGeom>
        </p:spPr>
      </p:pic>
      <p:pic>
        <p:nvPicPr>
          <p:cNvPr id="17" name="Picture 16">
            <a:extLst>
              <a:ext uri="{FF2B5EF4-FFF2-40B4-BE49-F238E27FC236}">
                <a16:creationId xmlns:a16="http://schemas.microsoft.com/office/drawing/2014/main" xmlns="" id="{A51758C6-7FBC-95B9-17AD-4585843EE61E}"/>
              </a:ext>
            </a:extLst>
          </p:cNvPr>
          <p:cNvPicPr>
            <a:picLocks noChangeAspect="1"/>
          </p:cNvPicPr>
          <p:nvPr/>
        </p:nvPicPr>
        <p:blipFill>
          <a:blip r:embed="rId7"/>
          <a:stretch>
            <a:fillRect/>
          </a:stretch>
        </p:blipFill>
        <p:spPr>
          <a:xfrm>
            <a:off x="6047225" y="2696917"/>
            <a:ext cx="2476846" cy="2705478"/>
          </a:xfrm>
          <a:prstGeom prst="rect">
            <a:avLst/>
          </a:prstGeom>
        </p:spPr>
      </p:pic>
    </p:spTree>
    <p:extLst>
      <p:ext uri="{BB962C8B-B14F-4D97-AF65-F5344CB8AC3E}">
        <p14:creationId xmlns:p14="http://schemas.microsoft.com/office/powerpoint/2010/main" val="17014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679E220-9737-5686-7CCB-F63D214959B6}"/>
              </a:ext>
            </a:extLst>
          </p:cNvPr>
          <p:cNvSpPr txBox="1"/>
          <p:nvPr/>
        </p:nvSpPr>
        <p:spPr>
          <a:xfrm>
            <a:off x="1428750" y="1341923"/>
            <a:ext cx="8439150" cy="4524315"/>
          </a:xfrm>
          <a:prstGeom prst="rect">
            <a:avLst/>
          </a:prstGeom>
          <a:noFill/>
        </p:spPr>
        <p:txBody>
          <a:bodyPr wrap="square">
            <a:spAutoFit/>
          </a:bodyPr>
          <a:lstStyle/>
          <a:p>
            <a:pPr algn="l"/>
            <a:r>
              <a:rPr lang="vi-VN" sz="2000" b="1" i="0">
                <a:solidFill>
                  <a:srgbClr val="00B050"/>
                </a:solidFill>
                <a:effectLst/>
                <a:latin typeface="+mj-lt"/>
              </a:rPr>
              <a:t>Cô Hương là cô giáo chủ nhiệm lớp một của em. Ngày đầu tiên đi học, phải xa rời vòng tay của bố mẹ, em đã sợ hãi và òa khóc. Bất chợt có một bàn tay ấm áp nhẹ nhàng đặt lên vai em cùng với giọng nói dịu dàng: “Em đừng khóc, có cô ở đây mà!”. Em lại thì bắt gặp dáng vẻ rất hiền hậu, dịu dàng của cô. Cô còn trẻ lắm, dáng người thanh mảnh, nhỏ nhắn nhưng cũng rất uy nghiêm. . Em cảm thấy ấm áp và tin tưởng cô ngày từ lần gặp mặt đầu tiên. Cô đã truyền cho em một tấm lòng nhân hậu, dạy em biết cách yêu thương và quan tâm đến mọi người. Nhờ có cô mà em dần dần quên đi nỗi lo lắng, sợ hãi, bắt đầu nói chuyện và làm quen với các bạn trong lớp. Từ đó buổi học đầu tiên với ấn tượng về cô Hương vẫn mãi in đậm trong trái tim em cho đến tận bây giờ. Dù không còn là học sinh của cô nữa nhưng em vẫn mãi yêu thương và kính trọng cô.</a:t>
            </a:r>
          </a:p>
          <a:p>
            <a:r>
              <a:rPr lang="vi-VN" sz="1600" b="0" i="0">
                <a:solidFill>
                  <a:srgbClr val="000000"/>
                </a:solidFill>
                <a:effectLst/>
                <a:latin typeface="+mj-lt"/>
              </a:rPr>
              <a:t/>
            </a:r>
            <a:br>
              <a:rPr lang="vi-VN" sz="1600" b="0" i="0">
                <a:solidFill>
                  <a:srgbClr val="000000"/>
                </a:solidFill>
                <a:effectLst/>
                <a:latin typeface="+mj-lt"/>
              </a:rPr>
            </a:br>
            <a:r>
              <a:rPr lang="vi-VN" sz="1600" b="0" i="0">
                <a:solidFill>
                  <a:srgbClr val="000000"/>
                </a:solidFill>
                <a:effectLst/>
                <a:latin typeface="+mj-lt"/>
              </a:rPr>
              <a:t/>
            </a:r>
            <a:br>
              <a:rPr lang="vi-VN" sz="1600" b="0" i="0">
                <a:solidFill>
                  <a:srgbClr val="000000"/>
                </a:solidFill>
                <a:effectLst/>
                <a:latin typeface="+mj-lt"/>
              </a:rPr>
            </a:br>
            <a:endParaRPr lang="en-US" sz="1600">
              <a:latin typeface="+mj-lt"/>
            </a:endParaRPr>
          </a:p>
        </p:txBody>
      </p:sp>
      <p:sp>
        <p:nvSpPr>
          <p:cNvPr id="7" name="TextBox 6">
            <a:extLst>
              <a:ext uri="{FF2B5EF4-FFF2-40B4-BE49-F238E27FC236}">
                <a16:creationId xmlns:a16="http://schemas.microsoft.com/office/drawing/2014/main" xmlns="" id="{1375952E-F8AE-D065-884A-9DDDD78917EC}"/>
              </a:ext>
            </a:extLst>
          </p:cNvPr>
          <p:cNvSpPr txBox="1"/>
          <p:nvPr/>
        </p:nvSpPr>
        <p:spPr>
          <a:xfrm>
            <a:off x="2447925" y="428178"/>
            <a:ext cx="6096000" cy="646331"/>
          </a:xfrm>
          <a:prstGeom prst="rect">
            <a:avLst/>
          </a:prstGeom>
          <a:noFill/>
        </p:spPr>
        <p:txBody>
          <a:bodyPr wrap="square">
            <a:spAutoFit/>
          </a:bodyPr>
          <a:lstStyle/>
          <a:p>
            <a:pPr algn="ctr"/>
            <a:r>
              <a:rPr lang="vi-VN" b="1" i="0">
                <a:solidFill>
                  <a:srgbClr val="002060"/>
                </a:solidFill>
                <a:effectLst/>
                <a:latin typeface="+mj-lt"/>
              </a:rPr>
              <a:t> </a:t>
            </a:r>
            <a:r>
              <a:rPr lang="vi-VN" sz="3600" b="1" i="0">
                <a:solidFill>
                  <a:srgbClr val="002060"/>
                </a:solidFill>
                <a:effectLst/>
                <a:latin typeface="+mj-lt"/>
              </a:rPr>
              <a:t>Kỉ niệm với thầy cô:</a:t>
            </a:r>
            <a:endParaRPr lang="vi-VN" sz="2400" b="1" i="0">
              <a:solidFill>
                <a:srgbClr val="002060"/>
              </a:solidFill>
              <a:effectLst/>
              <a:latin typeface="+mj-lt"/>
            </a:endParaRPr>
          </a:p>
        </p:txBody>
      </p:sp>
    </p:spTree>
    <p:extLst>
      <p:ext uri="{BB962C8B-B14F-4D97-AF65-F5344CB8AC3E}">
        <p14:creationId xmlns:p14="http://schemas.microsoft.com/office/powerpoint/2010/main" val="94966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30776FF-5982-E411-EC76-2F560091E015}"/>
              </a:ext>
            </a:extLst>
          </p:cNvPr>
          <p:cNvPicPr>
            <a:picLocks noChangeAspect="1"/>
          </p:cNvPicPr>
          <p:nvPr/>
        </p:nvPicPr>
        <p:blipFill>
          <a:blip r:embed="rId3"/>
          <a:stretch>
            <a:fillRect/>
          </a:stretch>
        </p:blipFill>
        <p:spPr>
          <a:xfrm>
            <a:off x="509034" y="1209489"/>
            <a:ext cx="7935432" cy="2667372"/>
          </a:xfrm>
          <a:prstGeom prst="rect">
            <a:avLst/>
          </a:prstGeom>
        </p:spPr>
      </p:pic>
      <p:pic>
        <p:nvPicPr>
          <p:cNvPr id="7" name="Picture 6">
            <a:extLst>
              <a:ext uri="{FF2B5EF4-FFF2-40B4-BE49-F238E27FC236}">
                <a16:creationId xmlns:a16="http://schemas.microsoft.com/office/drawing/2014/main" xmlns="" id="{00D4DFC4-0E77-7DFF-9EBD-6404135AD6C6}"/>
              </a:ext>
            </a:extLst>
          </p:cNvPr>
          <p:cNvPicPr>
            <a:picLocks noChangeAspect="1"/>
          </p:cNvPicPr>
          <p:nvPr/>
        </p:nvPicPr>
        <p:blipFill>
          <a:blip r:embed="rId4"/>
          <a:stretch>
            <a:fillRect/>
          </a:stretch>
        </p:blipFill>
        <p:spPr>
          <a:xfrm>
            <a:off x="8829489" y="1952542"/>
            <a:ext cx="2667372" cy="3848637"/>
          </a:xfrm>
          <a:prstGeom prst="rect">
            <a:avLst/>
          </a:prstGeom>
        </p:spPr>
      </p:pic>
    </p:spTree>
    <p:extLst>
      <p:ext uri="{BB962C8B-B14F-4D97-AF65-F5344CB8AC3E}">
        <p14:creationId xmlns:p14="http://schemas.microsoft.com/office/powerpoint/2010/main" val="72686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 xmlns:asvg="http://schemas.microsoft.com/office/drawing/2016/SVG/main" r:embed="rId3"/>
              </a:ext>
            </a:extLst>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1A7CF3D-50EB-7A36-734F-897F024C5243}"/>
              </a:ext>
            </a:extLst>
          </p:cNvPr>
          <p:cNvSpPr>
            <a:spLocks noGrp="1"/>
          </p:cNvSpPr>
          <p:nvPr>
            <p:ph type="title"/>
          </p:nvPr>
        </p:nvSpPr>
        <p:spPr>
          <a:xfrm>
            <a:off x="5778914" y="1961226"/>
            <a:ext cx="5982390" cy="2249424"/>
          </a:xfrm>
        </p:spPr>
        <p:txBody>
          <a:bodyPr vert="horz" lIns="91440" tIns="45720" rIns="91440" bIns="45720" rtlCol="0" anchor="b">
            <a:normAutofit/>
          </a:bodyPr>
          <a:lstStyle/>
          <a:p>
            <a:pPr algn="ctr"/>
            <a:r>
              <a:rPr lang="en-US" sz="5400" kern="1200">
                <a:solidFill>
                  <a:srgbClr val="00B050"/>
                </a:solidFill>
                <a:latin typeface="Times New Roman" panose="02020603050405020304" pitchFamily="18" charset="0"/>
                <a:cs typeface="Times New Roman" panose="02020603050405020304" pitchFamily="18" charset="0"/>
              </a:rPr>
              <a:t>Hẹn gặp lại các em!</a:t>
            </a:r>
          </a:p>
        </p:txBody>
      </p:sp>
    </p:spTree>
    <p:extLst>
      <p:ext uri="{BB962C8B-B14F-4D97-AF65-F5344CB8AC3E}">
        <p14:creationId xmlns:p14="http://schemas.microsoft.com/office/powerpoint/2010/main" val="411956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328</Words>
  <Application>Microsoft Office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Sigmar One</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Hẹn gặp lại các em!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User</cp:lastModifiedBy>
  <cp:revision>10</cp:revision>
  <dcterms:created xsi:type="dcterms:W3CDTF">2022-09-19T09:52:31Z</dcterms:created>
  <dcterms:modified xsi:type="dcterms:W3CDTF">2025-12-31T01:29:00Z</dcterms:modified>
</cp:coreProperties>
</file>