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78" r:id="rId3"/>
    <p:sldId id="266" r:id="rId4"/>
    <p:sldId id="279" r:id="rId5"/>
    <p:sldId id="268" r:id="rId6"/>
    <p:sldId id="263" r:id="rId7"/>
    <p:sldId id="280" r:id="rId8"/>
    <p:sldId id="272" r:id="rId9"/>
    <p:sldId id="260" r:id="rId10"/>
    <p:sldId id="281" r:id="rId11"/>
    <p:sldId id="273" r:id="rId12"/>
    <p:sldId id="282"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F7FFC3-B08C-9F1E-7D27-641533C9EF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EF3EB3D-3D83-384A-4F04-DCAD9A78E0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AF2B391-57A4-9E93-F27E-8D07CFA3F9E6}"/>
              </a:ext>
            </a:extLst>
          </p:cNvPr>
          <p:cNvSpPr>
            <a:spLocks noGrp="1"/>
          </p:cNvSpPr>
          <p:nvPr>
            <p:ph type="dt" sz="half" idx="10"/>
          </p:nvPr>
        </p:nvSpPr>
        <p:spPr/>
        <p:txBody>
          <a:bodyPr/>
          <a:lstStyle/>
          <a:p>
            <a:fld id="{EDB93BBE-DF13-467E-8601-22A4985E436A}" type="datetimeFigureOut">
              <a:rPr lang="en-US" smtClean="0"/>
              <a:t>12/29/2025</a:t>
            </a:fld>
            <a:endParaRPr lang="en-US"/>
          </a:p>
        </p:txBody>
      </p:sp>
      <p:sp>
        <p:nvSpPr>
          <p:cNvPr id="5" name="Footer Placeholder 4">
            <a:extLst>
              <a:ext uri="{FF2B5EF4-FFF2-40B4-BE49-F238E27FC236}">
                <a16:creationId xmlns:a16="http://schemas.microsoft.com/office/drawing/2014/main" xmlns="" id="{606C58C8-80AA-BE13-3A8F-657CAB262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B34243-9D2E-646E-A237-28A220B7D8C3}"/>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290733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BE571-44B1-31F7-B56A-04F3C96C21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83C9AFD-319E-A136-42D2-BC5ED02B68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A7746C-9475-98B4-EB76-FB9621206E9E}"/>
              </a:ext>
            </a:extLst>
          </p:cNvPr>
          <p:cNvSpPr>
            <a:spLocks noGrp="1"/>
          </p:cNvSpPr>
          <p:nvPr>
            <p:ph type="dt" sz="half" idx="10"/>
          </p:nvPr>
        </p:nvSpPr>
        <p:spPr/>
        <p:txBody>
          <a:bodyPr/>
          <a:lstStyle/>
          <a:p>
            <a:fld id="{EDB93BBE-DF13-467E-8601-22A4985E436A}" type="datetimeFigureOut">
              <a:rPr lang="en-US" smtClean="0"/>
              <a:t>12/29/2025</a:t>
            </a:fld>
            <a:endParaRPr lang="en-US"/>
          </a:p>
        </p:txBody>
      </p:sp>
      <p:sp>
        <p:nvSpPr>
          <p:cNvPr id="5" name="Footer Placeholder 4">
            <a:extLst>
              <a:ext uri="{FF2B5EF4-FFF2-40B4-BE49-F238E27FC236}">
                <a16:creationId xmlns:a16="http://schemas.microsoft.com/office/drawing/2014/main" xmlns="" id="{DE10B29E-696D-5050-6FFB-7AF85B88E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06C052-DE42-C61B-26BA-B59F56855EEE}"/>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53474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3446FFE-ACB8-178C-33EF-000A241E08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97011C5-15CF-42CC-D06C-A3F718ED83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145C31-065E-D4E4-DDB9-BAF28CEEA415}"/>
              </a:ext>
            </a:extLst>
          </p:cNvPr>
          <p:cNvSpPr>
            <a:spLocks noGrp="1"/>
          </p:cNvSpPr>
          <p:nvPr>
            <p:ph type="dt" sz="half" idx="10"/>
          </p:nvPr>
        </p:nvSpPr>
        <p:spPr/>
        <p:txBody>
          <a:bodyPr/>
          <a:lstStyle/>
          <a:p>
            <a:fld id="{EDB93BBE-DF13-467E-8601-22A4985E436A}" type="datetimeFigureOut">
              <a:rPr lang="en-US" smtClean="0"/>
              <a:t>12/29/2025</a:t>
            </a:fld>
            <a:endParaRPr lang="en-US"/>
          </a:p>
        </p:txBody>
      </p:sp>
      <p:sp>
        <p:nvSpPr>
          <p:cNvPr id="5" name="Footer Placeholder 4">
            <a:extLst>
              <a:ext uri="{FF2B5EF4-FFF2-40B4-BE49-F238E27FC236}">
                <a16:creationId xmlns:a16="http://schemas.microsoft.com/office/drawing/2014/main" xmlns="" id="{E199AB6D-040C-6969-7614-857892AC8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8A1DC2B-69DC-2809-E63D-5C1A4B25283F}"/>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416559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5AE1DB-5DDB-6B9C-9AF1-7CE17F76A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4EFECF9-4017-9C8A-A68A-D4535419D6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59E8A8-D476-8E47-FA56-CBDFC099E1CA}"/>
              </a:ext>
            </a:extLst>
          </p:cNvPr>
          <p:cNvSpPr>
            <a:spLocks noGrp="1"/>
          </p:cNvSpPr>
          <p:nvPr>
            <p:ph type="dt" sz="half" idx="10"/>
          </p:nvPr>
        </p:nvSpPr>
        <p:spPr/>
        <p:txBody>
          <a:bodyPr/>
          <a:lstStyle/>
          <a:p>
            <a:fld id="{EDB93BBE-DF13-467E-8601-22A4985E436A}" type="datetimeFigureOut">
              <a:rPr lang="en-US" smtClean="0"/>
              <a:t>12/29/2025</a:t>
            </a:fld>
            <a:endParaRPr lang="en-US"/>
          </a:p>
        </p:txBody>
      </p:sp>
      <p:sp>
        <p:nvSpPr>
          <p:cNvPr id="5" name="Footer Placeholder 4">
            <a:extLst>
              <a:ext uri="{FF2B5EF4-FFF2-40B4-BE49-F238E27FC236}">
                <a16:creationId xmlns:a16="http://schemas.microsoft.com/office/drawing/2014/main" xmlns="" id="{AE4F20CF-5F1A-D72D-C346-7C94B1F820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BB94C2-6EBA-4E15-8484-0BDADE741A4C}"/>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324246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4C3CFF-46F6-C7DF-E75D-C51BCA520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8BDBF94-1699-8057-3828-2B050B0775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77D6A70-ED2C-5DF6-5D58-CC06DCBA1903}"/>
              </a:ext>
            </a:extLst>
          </p:cNvPr>
          <p:cNvSpPr>
            <a:spLocks noGrp="1"/>
          </p:cNvSpPr>
          <p:nvPr>
            <p:ph type="dt" sz="half" idx="10"/>
          </p:nvPr>
        </p:nvSpPr>
        <p:spPr/>
        <p:txBody>
          <a:bodyPr/>
          <a:lstStyle/>
          <a:p>
            <a:fld id="{EDB93BBE-DF13-467E-8601-22A4985E436A}" type="datetimeFigureOut">
              <a:rPr lang="en-US" smtClean="0"/>
              <a:t>12/29/2025</a:t>
            </a:fld>
            <a:endParaRPr lang="en-US"/>
          </a:p>
        </p:txBody>
      </p:sp>
      <p:sp>
        <p:nvSpPr>
          <p:cNvPr id="5" name="Footer Placeholder 4">
            <a:extLst>
              <a:ext uri="{FF2B5EF4-FFF2-40B4-BE49-F238E27FC236}">
                <a16:creationId xmlns:a16="http://schemas.microsoft.com/office/drawing/2014/main" xmlns="" id="{FCB69BD1-C53C-DADC-4978-8C8146377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C30193-EB0D-B828-D6C1-1F6CD03AD9A0}"/>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324889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C4CB5E-7280-6CE7-5F6F-2D74FD4AAB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A298EB-84C0-28D3-D5B7-0ADC21BBC6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392C1BC-4919-FD2C-5086-953589940A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19A0D75-C1F4-5ACF-C8AE-069E8A0CB5FF}"/>
              </a:ext>
            </a:extLst>
          </p:cNvPr>
          <p:cNvSpPr>
            <a:spLocks noGrp="1"/>
          </p:cNvSpPr>
          <p:nvPr>
            <p:ph type="dt" sz="half" idx="10"/>
          </p:nvPr>
        </p:nvSpPr>
        <p:spPr/>
        <p:txBody>
          <a:bodyPr/>
          <a:lstStyle/>
          <a:p>
            <a:fld id="{EDB93BBE-DF13-467E-8601-22A4985E436A}" type="datetimeFigureOut">
              <a:rPr lang="en-US" smtClean="0"/>
              <a:t>12/29/2025</a:t>
            </a:fld>
            <a:endParaRPr lang="en-US"/>
          </a:p>
        </p:txBody>
      </p:sp>
      <p:sp>
        <p:nvSpPr>
          <p:cNvPr id="6" name="Footer Placeholder 5">
            <a:extLst>
              <a:ext uri="{FF2B5EF4-FFF2-40B4-BE49-F238E27FC236}">
                <a16:creationId xmlns:a16="http://schemas.microsoft.com/office/drawing/2014/main" xmlns="" id="{D258B28A-EAAC-FAF2-B822-2BD490027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DF408A0-8A08-1297-30B1-F9F24D2B52F0}"/>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1950772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D59344-6117-007C-D696-9D3D21BD27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22FC837-1ED9-9684-301C-3CEF63B78A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450E057-1DED-36BD-2B89-D8BCB6E618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B4ED613-A955-6B70-0533-88D130779E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A4B035D-EE59-6C45-CB06-F7781AD512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D7EDF1A-F5D4-FC40-E081-F288C0F3DC9C}"/>
              </a:ext>
            </a:extLst>
          </p:cNvPr>
          <p:cNvSpPr>
            <a:spLocks noGrp="1"/>
          </p:cNvSpPr>
          <p:nvPr>
            <p:ph type="dt" sz="half" idx="10"/>
          </p:nvPr>
        </p:nvSpPr>
        <p:spPr/>
        <p:txBody>
          <a:bodyPr/>
          <a:lstStyle/>
          <a:p>
            <a:fld id="{EDB93BBE-DF13-467E-8601-22A4985E436A}" type="datetimeFigureOut">
              <a:rPr lang="en-US" smtClean="0"/>
              <a:t>12/29/2025</a:t>
            </a:fld>
            <a:endParaRPr lang="en-US"/>
          </a:p>
        </p:txBody>
      </p:sp>
      <p:sp>
        <p:nvSpPr>
          <p:cNvPr id="8" name="Footer Placeholder 7">
            <a:extLst>
              <a:ext uri="{FF2B5EF4-FFF2-40B4-BE49-F238E27FC236}">
                <a16:creationId xmlns:a16="http://schemas.microsoft.com/office/drawing/2014/main" xmlns="" id="{4634D1D6-90D8-D85D-CE0B-FA2F7A5EF1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606E06E-EFA9-7E61-A495-22F1174FE760}"/>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8401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367098-A598-91BF-2A73-0BA91D71E3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0252245-2E5A-CFB6-1249-436667819C87}"/>
              </a:ext>
            </a:extLst>
          </p:cNvPr>
          <p:cNvSpPr>
            <a:spLocks noGrp="1"/>
          </p:cNvSpPr>
          <p:nvPr>
            <p:ph type="dt" sz="half" idx="10"/>
          </p:nvPr>
        </p:nvSpPr>
        <p:spPr/>
        <p:txBody>
          <a:bodyPr/>
          <a:lstStyle/>
          <a:p>
            <a:fld id="{EDB93BBE-DF13-467E-8601-22A4985E436A}" type="datetimeFigureOut">
              <a:rPr lang="en-US" smtClean="0"/>
              <a:t>12/29/2025</a:t>
            </a:fld>
            <a:endParaRPr lang="en-US"/>
          </a:p>
        </p:txBody>
      </p:sp>
      <p:sp>
        <p:nvSpPr>
          <p:cNvPr id="4" name="Footer Placeholder 3">
            <a:extLst>
              <a:ext uri="{FF2B5EF4-FFF2-40B4-BE49-F238E27FC236}">
                <a16:creationId xmlns:a16="http://schemas.microsoft.com/office/drawing/2014/main" xmlns="" id="{146E9A95-6DE7-1F2D-02A2-3D3E290A22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AC3E2DD-39B5-263E-D5EE-AEEF190247F8}"/>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274416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67450D8-6624-263D-74FB-656054DAC396}"/>
              </a:ext>
            </a:extLst>
          </p:cNvPr>
          <p:cNvSpPr>
            <a:spLocks noGrp="1"/>
          </p:cNvSpPr>
          <p:nvPr>
            <p:ph type="dt" sz="half" idx="10"/>
          </p:nvPr>
        </p:nvSpPr>
        <p:spPr/>
        <p:txBody>
          <a:bodyPr/>
          <a:lstStyle/>
          <a:p>
            <a:fld id="{EDB93BBE-DF13-467E-8601-22A4985E436A}" type="datetimeFigureOut">
              <a:rPr lang="en-US" smtClean="0"/>
              <a:t>12/29/2025</a:t>
            </a:fld>
            <a:endParaRPr lang="en-US"/>
          </a:p>
        </p:txBody>
      </p:sp>
      <p:sp>
        <p:nvSpPr>
          <p:cNvPr id="3" name="Footer Placeholder 2">
            <a:extLst>
              <a:ext uri="{FF2B5EF4-FFF2-40B4-BE49-F238E27FC236}">
                <a16:creationId xmlns:a16="http://schemas.microsoft.com/office/drawing/2014/main" xmlns="" id="{3CF0BBC0-172E-0E32-FD9B-CAF62A5EB8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FFCEAFB-F033-6674-D4B1-82E9DC7B542A}"/>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124382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7F9E6-70E9-6223-8D5E-888871603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16A0DBF-1827-AD9B-08BE-A63737E5D9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5D664AC-FE40-5291-69A2-D91A93FB0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9A4DC0-2173-7EE1-E9BA-C753392E2AF9}"/>
              </a:ext>
            </a:extLst>
          </p:cNvPr>
          <p:cNvSpPr>
            <a:spLocks noGrp="1"/>
          </p:cNvSpPr>
          <p:nvPr>
            <p:ph type="dt" sz="half" idx="10"/>
          </p:nvPr>
        </p:nvSpPr>
        <p:spPr/>
        <p:txBody>
          <a:bodyPr/>
          <a:lstStyle/>
          <a:p>
            <a:fld id="{EDB93BBE-DF13-467E-8601-22A4985E436A}" type="datetimeFigureOut">
              <a:rPr lang="en-US" smtClean="0"/>
              <a:t>12/29/2025</a:t>
            </a:fld>
            <a:endParaRPr lang="en-US"/>
          </a:p>
        </p:txBody>
      </p:sp>
      <p:sp>
        <p:nvSpPr>
          <p:cNvPr id="6" name="Footer Placeholder 5">
            <a:extLst>
              <a:ext uri="{FF2B5EF4-FFF2-40B4-BE49-F238E27FC236}">
                <a16:creationId xmlns:a16="http://schemas.microsoft.com/office/drawing/2014/main" xmlns="" id="{7127A821-99D8-A219-84A0-20B666856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A14C228-4E74-0864-B77C-4F2FA7826775}"/>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274647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3E0B95-A665-D1DD-04A4-58269DE133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2EF83AA-85D6-1CF7-DBAF-11F5AD133E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9810551-6F9F-FDCB-538B-11821A4CF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000568C-6417-3A80-065E-E7A3632F8769}"/>
              </a:ext>
            </a:extLst>
          </p:cNvPr>
          <p:cNvSpPr>
            <a:spLocks noGrp="1"/>
          </p:cNvSpPr>
          <p:nvPr>
            <p:ph type="dt" sz="half" idx="10"/>
          </p:nvPr>
        </p:nvSpPr>
        <p:spPr/>
        <p:txBody>
          <a:bodyPr/>
          <a:lstStyle/>
          <a:p>
            <a:fld id="{EDB93BBE-DF13-467E-8601-22A4985E436A}" type="datetimeFigureOut">
              <a:rPr lang="en-US" smtClean="0"/>
              <a:t>12/29/2025</a:t>
            </a:fld>
            <a:endParaRPr lang="en-US"/>
          </a:p>
        </p:txBody>
      </p:sp>
      <p:sp>
        <p:nvSpPr>
          <p:cNvPr id="6" name="Footer Placeholder 5">
            <a:extLst>
              <a:ext uri="{FF2B5EF4-FFF2-40B4-BE49-F238E27FC236}">
                <a16:creationId xmlns:a16="http://schemas.microsoft.com/office/drawing/2014/main" xmlns="" id="{D8F31BE0-6A18-820B-4B22-E418126D27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874E7A4-29ED-5059-2370-91F7B4F342F7}"/>
              </a:ext>
            </a:extLst>
          </p:cNvPr>
          <p:cNvSpPr>
            <a:spLocks noGrp="1"/>
          </p:cNvSpPr>
          <p:nvPr>
            <p:ph type="sldNum" sz="quarter" idx="12"/>
          </p:nvPr>
        </p:nvSpPr>
        <p:spPr/>
        <p:txBody>
          <a:bodyPr/>
          <a:lstStyle/>
          <a:p>
            <a:fld id="{7C8AB02A-8079-4CB0-BDBC-3D292BFD9A57}" type="slidenum">
              <a:rPr lang="en-US" smtClean="0"/>
              <a:t>‹#›</a:t>
            </a:fld>
            <a:endParaRPr lang="en-US"/>
          </a:p>
        </p:txBody>
      </p:sp>
    </p:spTree>
    <p:extLst>
      <p:ext uri="{BB962C8B-B14F-4D97-AF65-F5344CB8AC3E}">
        <p14:creationId xmlns:p14="http://schemas.microsoft.com/office/powerpoint/2010/main" val="3356524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E6ABD80-77B2-BB8D-B5B2-82CD21ABFB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34FF06A-D6C3-C8CD-A74A-BFED64F6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A8D7F9-D3E4-F424-4E81-A1D0FA8F22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93BBE-DF13-467E-8601-22A4985E436A}" type="datetimeFigureOut">
              <a:rPr lang="en-US" smtClean="0"/>
              <a:t>12/29/2025</a:t>
            </a:fld>
            <a:endParaRPr lang="en-US"/>
          </a:p>
        </p:txBody>
      </p:sp>
      <p:sp>
        <p:nvSpPr>
          <p:cNvPr id="5" name="Footer Placeholder 4">
            <a:extLst>
              <a:ext uri="{FF2B5EF4-FFF2-40B4-BE49-F238E27FC236}">
                <a16:creationId xmlns:a16="http://schemas.microsoft.com/office/drawing/2014/main" xmlns="" id="{5DE8D679-5420-9533-8D4C-25D0954F3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28AF9FF-3DA0-411F-CA3D-C521288E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AB02A-8079-4CB0-BDBC-3D292BFD9A57}" type="slidenum">
              <a:rPr lang="en-US" smtClean="0"/>
              <a:t>‹#›</a:t>
            </a:fld>
            <a:endParaRPr lang="en-US"/>
          </a:p>
        </p:txBody>
      </p:sp>
    </p:spTree>
    <p:extLst>
      <p:ext uri="{BB962C8B-B14F-4D97-AF65-F5344CB8AC3E}">
        <p14:creationId xmlns:p14="http://schemas.microsoft.com/office/powerpoint/2010/main" val="2959761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87400" y="525463"/>
            <a:ext cx="11015663"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66" tIns="53833" rIns="107666" bIns="53833">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2600" b="1">
                <a:solidFill>
                  <a:srgbClr val="FF0066"/>
                </a:solidFill>
                <a:latin typeface="Times New Roman" pitchFamily="18" charset="0"/>
              </a:rPr>
              <a:t>UBND PHƯỜNG HƯNG ĐẠO</a:t>
            </a:r>
          </a:p>
          <a:p>
            <a:pPr algn="ctr" eaLnBrk="1" hangingPunct="1">
              <a:spcBef>
                <a:spcPct val="50000"/>
              </a:spcBef>
            </a:pPr>
            <a:r>
              <a:rPr lang="en-US" altLang="en-US" sz="3300" b="1">
                <a:solidFill>
                  <a:srgbClr val="FF0066"/>
                </a:solidFill>
                <a:latin typeface="Times New Roman" pitchFamily="18" charset="0"/>
              </a:rPr>
              <a:t>TRƯỜNG TIỂU HỌC ĐA PHÚC</a:t>
            </a:r>
            <a:endParaRPr lang="vi-VN" altLang="en-US" sz="3300" b="1">
              <a:solidFill>
                <a:srgbClr val="FF0066"/>
              </a:solidFill>
              <a:latin typeface="Times New Roman" pitchFamily="18" charset="0"/>
            </a:endParaRPr>
          </a:p>
        </p:txBody>
      </p:sp>
      <p:sp>
        <p:nvSpPr>
          <p:cNvPr id="30" name="Text Box 14"/>
          <p:cNvSpPr txBox="1">
            <a:spLocks noChangeArrowheads="1"/>
          </p:cNvSpPr>
          <p:nvPr/>
        </p:nvSpPr>
        <p:spPr bwMode="auto">
          <a:xfrm>
            <a:off x="68263" y="2160588"/>
            <a:ext cx="11869737" cy="397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66" tIns="53833" rIns="107666" bIns="53833">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350"/>
              </a:spcBef>
            </a:pPr>
            <a:r>
              <a:rPr lang="en-US" sz="3000" b="1" dirty="0" err="1">
                <a:solidFill>
                  <a:srgbClr val="FF0000"/>
                </a:solidFill>
                <a:effectLst>
                  <a:outerShdw blurRad="38100" dist="38100" dir="2700000" algn="tl">
                    <a:srgbClr val="C0C0C0"/>
                  </a:outerShdw>
                </a:effectLst>
                <a:latin typeface="Times New Roman" pitchFamily="18" charset="0"/>
                <a:cs typeface="Times New Roman" pitchFamily="18" charset="0"/>
              </a:rPr>
              <a:t>Hoạt</a:t>
            </a:r>
            <a:r>
              <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FF0000"/>
                </a:solidFill>
                <a:effectLst>
                  <a:outerShdw blurRad="38100" dist="38100" dir="2700000" algn="tl">
                    <a:srgbClr val="C0C0C0"/>
                  </a:outerShdw>
                </a:effectLst>
                <a:latin typeface="Times New Roman" pitchFamily="18" charset="0"/>
                <a:cs typeface="Times New Roman" pitchFamily="18" charset="0"/>
              </a:rPr>
              <a:t>động</a:t>
            </a:r>
            <a:r>
              <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FF0000"/>
                </a:solidFill>
                <a:effectLst>
                  <a:outerShdw blurRad="38100" dist="38100" dir="2700000" algn="tl">
                    <a:srgbClr val="C0C0C0"/>
                  </a:outerShdw>
                </a:effectLst>
                <a:latin typeface="Times New Roman" pitchFamily="18" charset="0"/>
                <a:cs typeface="Times New Roman" pitchFamily="18" charset="0"/>
              </a:rPr>
              <a:t>trải</a:t>
            </a:r>
            <a:r>
              <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FF0000"/>
                </a:solidFill>
                <a:effectLst>
                  <a:outerShdw blurRad="38100" dist="38100" dir="2700000" algn="tl">
                    <a:srgbClr val="C0C0C0"/>
                  </a:outerShdw>
                </a:effectLst>
                <a:latin typeface="Times New Roman" pitchFamily="18" charset="0"/>
                <a:cs typeface="Times New Roman" pitchFamily="18" charset="0"/>
              </a:rPr>
              <a:t>nghiệm</a:t>
            </a:r>
            <a:r>
              <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000" b="1" dirty="0" err="1">
                <a:solidFill>
                  <a:srgbClr val="FF0000"/>
                </a:solidFill>
                <a:effectLst>
                  <a:outerShdw blurRad="38100" dist="38100" dir="2700000" algn="tl">
                    <a:srgbClr val="C0C0C0"/>
                  </a:outerShdw>
                </a:effectLst>
                <a:latin typeface="Times New Roman" pitchFamily="18" charset="0"/>
                <a:cs typeface="Times New Roman" pitchFamily="18" charset="0"/>
              </a:rPr>
              <a:t>lớp</a:t>
            </a:r>
            <a:r>
              <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rPr>
              <a:t> 3</a:t>
            </a:r>
          </a:p>
          <a:p>
            <a:pPr algn="ctr" eaLnBrk="1" hangingPunct="1">
              <a:spcBef>
                <a:spcPts val="1350"/>
              </a:spcBef>
            </a:pPr>
            <a:endParaRPr lang="en-US" sz="30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eaLnBrk="1" hangingPunct="1"/>
            <a:r>
              <a:rPr lang="en-US" sz="4000" b="1" dirty="0" err="1">
                <a:solidFill>
                  <a:srgbClr val="FF0000"/>
                </a:solidFill>
                <a:latin typeface="Times New Roman" pitchFamily="18" charset="0"/>
                <a:cs typeface="Times New Roman" pitchFamily="18" charset="0"/>
              </a:rPr>
              <a:t>Chủ</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đề</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trường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yêu</a:t>
            </a:r>
            <a:endParaRPr lang="en-US" sz="4000" b="1" dirty="0">
              <a:solidFill>
                <a:srgbClr val="FF0000"/>
              </a:solidFill>
              <a:latin typeface="Times New Roman" pitchFamily="18" charset="0"/>
              <a:cs typeface="Times New Roman" pitchFamily="18" charset="0"/>
            </a:endParaRPr>
          </a:p>
          <a:p>
            <a:pPr algn="ctr" eaLnBrk="1" hangingPunct="1"/>
            <a:r>
              <a:rPr lang="en-US" sz="3600" b="1" dirty="0">
                <a:solidFill>
                  <a:srgbClr val="00B050"/>
                </a:solidFill>
                <a:effectLst>
                  <a:outerShdw blurRad="38100" dist="38100" dir="2700000" algn="tl">
                    <a:srgbClr val="C0C0C0"/>
                  </a:outerShdw>
                </a:effectLst>
                <a:latin typeface="Times New Roman" pitchFamily="18" charset="0"/>
                <a:ea typeface="Tahoma" pitchFamily="34" charset="0"/>
                <a:cs typeface="Tahoma" pitchFamily="34" charset="0"/>
              </a:rPr>
              <a:t>TUẦN </a:t>
            </a:r>
            <a:r>
              <a:rPr lang="en-US" sz="3600" b="1" dirty="0" smtClean="0">
                <a:solidFill>
                  <a:srgbClr val="00B050"/>
                </a:solidFill>
                <a:effectLst>
                  <a:outerShdw blurRad="38100" dist="38100" dir="2700000" algn="tl">
                    <a:srgbClr val="C0C0C0"/>
                  </a:outerShdw>
                </a:effectLst>
                <a:latin typeface="Times New Roman" pitchFamily="18" charset="0"/>
                <a:ea typeface="Tahoma" pitchFamily="34" charset="0"/>
                <a:cs typeface="Tahoma" pitchFamily="34" charset="0"/>
              </a:rPr>
              <a:t>12: </a:t>
            </a:r>
            <a:r>
              <a:rPr lang="en-US" altLang="en-US" sz="3600" b="1" dirty="0" smtClean="0">
                <a:solidFill>
                  <a:srgbClr val="00B050"/>
                </a:solidFill>
                <a:latin typeface="Times New Roman" pitchFamily="18" charset="0"/>
                <a:cs typeface="Times New Roman" pitchFamily="18" charset="0"/>
              </a:rPr>
              <a:t>CHÀO MỪNG NGÀY NHÀ GIÁO VIỆT NAM</a:t>
            </a:r>
            <a:endParaRPr lang="en-US" sz="3600" b="1" dirty="0">
              <a:solidFill>
                <a:srgbClr val="00B050"/>
              </a:solidFill>
              <a:effectLst>
                <a:outerShdw blurRad="38100" dist="38100" dir="2700000" algn="tl">
                  <a:srgbClr val="C0C0C0"/>
                </a:outerShdw>
              </a:effectLst>
              <a:latin typeface="Times New Roman" pitchFamily="18" charset="0"/>
              <a:cs typeface="Tahoma" pitchFamily="34" charset="0"/>
            </a:endParaRPr>
          </a:p>
          <a:p>
            <a:pPr algn="ctr" eaLnBrk="1" hangingPunct="1">
              <a:spcBef>
                <a:spcPts val="1350"/>
              </a:spcBef>
            </a:pPr>
            <a:endPar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eaLnBrk="1" hangingPunct="1">
              <a:spcBef>
                <a:spcPts val="1350"/>
              </a:spcBef>
            </a:pPr>
            <a:r>
              <a:rPr lang="en-US" sz="4000" b="1" i="1" dirty="0">
                <a:solidFill>
                  <a:srgbClr val="0000CC"/>
                </a:solidFill>
                <a:effectLst>
                  <a:outerShdw blurRad="38100" dist="38100" dir="2700000" algn="tl">
                    <a:srgbClr val="C0C0C0"/>
                  </a:outerShdw>
                </a:effectLst>
                <a:latin typeface="Times New Roman" pitchFamily="18" charset="0"/>
                <a:cs typeface="Times New Roman" pitchFamily="18" charset="0"/>
              </a:rPr>
              <a:t>GV: </a:t>
            </a:r>
            <a:r>
              <a:rPr lang="en-US" sz="4000" b="1" i="1" dirty="0" err="1">
                <a:solidFill>
                  <a:srgbClr val="0000CC"/>
                </a:solidFill>
                <a:effectLst>
                  <a:outerShdw blurRad="38100" dist="38100" dir="2700000" algn="tl">
                    <a:srgbClr val="C0C0C0"/>
                  </a:outerShdw>
                </a:effectLst>
                <a:latin typeface="Times New Roman" pitchFamily="18" charset="0"/>
                <a:cs typeface="Times New Roman" pitchFamily="18" charset="0"/>
              </a:rPr>
              <a:t>Nguyễn</a:t>
            </a:r>
            <a:r>
              <a:rPr lang="en-US" sz="4000" b="1" i="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sz="4000" b="1" i="1" dirty="0" err="1">
                <a:solidFill>
                  <a:srgbClr val="0000CC"/>
                </a:solidFill>
                <a:effectLst>
                  <a:outerShdw blurRad="38100" dist="38100" dir="2700000" algn="tl">
                    <a:srgbClr val="C0C0C0"/>
                  </a:outerShdw>
                </a:effectLst>
                <a:latin typeface="Times New Roman" pitchFamily="18" charset="0"/>
                <a:cs typeface="Times New Roman" pitchFamily="18" charset="0"/>
              </a:rPr>
              <a:t>Thị</a:t>
            </a:r>
            <a:r>
              <a:rPr lang="en-US" sz="4000" b="1" i="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sz="4000" b="1" i="1" dirty="0" err="1">
                <a:solidFill>
                  <a:srgbClr val="0000CC"/>
                </a:solidFill>
                <a:effectLst>
                  <a:outerShdw blurRad="38100" dist="38100" dir="2700000" algn="tl">
                    <a:srgbClr val="C0C0C0"/>
                  </a:outerShdw>
                </a:effectLst>
                <a:latin typeface="Times New Roman" pitchFamily="18" charset="0"/>
                <a:cs typeface="Times New Roman" pitchFamily="18" charset="0"/>
              </a:rPr>
              <a:t>Xuân</a:t>
            </a:r>
            <a:endParaRPr lang="en-US" sz="4000" b="1" i="1" dirty="0">
              <a:solidFill>
                <a:srgbClr val="0000CC"/>
              </a:solidFill>
              <a:effectLst>
                <a:outerShdw blurRad="38100" dist="38100" dir="2700000" algn="tl">
                  <a:srgbClr val="C0C0C0"/>
                </a:outerShdw>
              </a:effectLst>
              <a:latin typeface="Times New Roman" pitchFamily="18" charset="0"/>
              <a:cs typeface="Times New Roman" pitchFamily="18" charset="0"/>
            </a:endParaRPr>
          </a:p>
        </p:txBody>
      </p:sp>
      <p:pic>
        <p:nvPicPr>
          <p:cNvPr id="2052"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0600" y="4800600"/>
            <a:ext cx="2225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00807" y="38894"/>
            <a:ext cx="1036637"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637438"/>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D35986D-9A04-7AD0-4AF5-1B7C82B76234}"/>
              </a:ext>
            </a:extLst>
          </p:cNvPr>
          <p:cNvSpPr txBox="1"/>
          <p:nvPr/>
        </p:nvSpPr>
        <p:spPr>
          <a:xfrm>
            <a:off x="274320" y="1368582"/>
            <a:ext cx="11429999" cy="1754326"/>
          </a:xfrm>
          <a:prstGeom prst="rect">
            <a:avLst/>
          </a:prstGeom>
          <a:noFill/>
        </p:spPr>
        <p:txBody>
          <a:bodyPr wrap="square" rtlCol="0">
            <a:spAutoFit/>
          </a:bodyPr>
          <a:lstStyle/>
          <a:p>
            <a:pPr algn="ctr"/>
            <a:r>
              <a:rPr lang="en-US" sz="5400">
                <a:solidFill>
                  <a:srgbClr val="00B050"/>
                </a:solidFill>
                <a:latin typeface="Times New Roman" panose="02020603050405020304" pitchFamily="18" charset="0"/>
                <a:cs typeface="Times New Roman" panose="02020603050405020304" pitchFamily="18" charset="0"/>
              </a:rPr>
              <a:t>CAM KẾT </a:t>
            </a:r>
          </a:p>
          <a:p>
            <a:pPr algn="ctr"/>
            <a:r>
              <a:rPr lang="en-US" sz="5400">
                <a:solidFill>
                  <a:srgbClr val="00B050"/>
                </a:solidFill>
                <a:latin typeface="Times New Roman" panose="02020603050405020304" pitchFamily="18" charset="0"/>
                <a:cs typeface="Times New Roman" panose="02020603050405020304" pitchFamily="18" charset="0"/>
              </a:rPr>
              <a:t>HÀNH ĐỘNG</a:t>
            </a:r>
          </a:p>
        </p:txBody>
      </p:sp>
    </p:spTree>
    <p:extLst>
      <p:ext uri="{BB962C8B-B14F-4D97-AF65-F5344CB8AC3E}">
        <p14:creationId xmlns:p14="http://schemas.microsoft.com/office/powerpoint/2010/main" val="504819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9E44FC1-2D7B-C04F-DAD8-933DBD45124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08" b="94595" l="8537" r="87805">
                        <a14:foregroundMark x1="42683" y1="9910" x2="63415" y2="9009"/>
                        <a14:foregroundMark x1="32927" y1="48649" x2="50000" y2="73874"/>
                        <a14:foregroundMark x1="29268" y1="66667" x2="53659" y2="94595"/>
                      </a14:backgroundRemoval>
                    </a14:imgEffect>
                  </a14:imgLayer>
                </a14:imgProps>
              </a:ext>
            </a:extLst>
          </a:blip>
          <a:stretch>
            <a:fillRect/>
          </a:stretch>
        </p:blipFill>
        <p:spPr>
          <a:xfrm>
            <a:off x="3326204" y="592094"/>
            <a:ext cx="1467738" cy="1057423"/>
          </a:xfrm>
          <a:prstGeom prst="rect">
            <a:avLst/>
          </a:prstGeom>
        </p:spPr>
      </p:pic>
      <p:sp>
        <p:nvSpPr>
          <p:cNvPr id="7" name="TextBox 6">
            <a:extLst>
              <a:ext uri="{FF2B5EF4-FFF2-40B4-BE49-F238E27FC236}">
                <a16:creationId xmlns:a16="http://schemas.microsoft.com/office/drawing/2014/main" xmlns="" id="{7B965A58-FE28-3DFF-B80A-2C413989C536}"/>
              </a:ext>
            </a:extLst>
          </p:cNvPr>
          <p:cNvSpPr txBox="1">
            <a:spLocks noChangeArrowheads="1"/>
          </p:cNvSpPr>
          <p:nvPr/>
        </p:nvSpPr>
        <p:spPr bwMode="auto">
          <a:xfrm>
            <a:off x="1143136" y="1798581"/>
            <a:ext cx="86923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4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en-US" altLang="en-US"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3658355B-4CD7-2F1E-AD60-A6F13E918105}"/>
              </a:ext>
            </a:extLst>
          </p:cNvPr>
          <p:cNvSpPr txBox="1">
            <a:spLocks noChangeArrowheads="1"/>
          </p:cNvSpPr>
          <p:nvPr/>
        </p:nvSpPr>
        <p:spPr bwMode="auto">
          <a:xfrm>
            <a:off x="570089" y="1798581"/>
            <a:ext cx="115519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4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Cùng người thân lên kế hoạch thực hiện một trong những việc sau:</a:t>
            </a:r>
            <a:endParaRPr lang="en-US" altLang="en-US"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7C218040-C49B-CD9E-F2B7-CF062B975796}"/>
              </a:ext>
            </a:extLst>
          </p:cNvPr>
          <p:cNvSpPr txBox="1">
            <a:spLocks noChangeArrowheads="1"/>
          </p:cNvSpPr>
          <p:nvPr/>
        </p:nvSpPr>
        <p:spPr bwMode="auto">
          <a:xfrm>
            <a:off x="570089" y="2854320"/>
            <a:ext cx="115519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4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Thăm hỏi thầy cô giáo cũ của em</a:t>
            </a:r>
            <a:endParaRPr lang="en-US" altLang="en-US"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C8118CF5-C4B3-F82E-4AAF-D1A7BF45BDB2}"/>
              </a:ext>
            </a:extLst>
          </p:cNvPr>
          <p:cNvSpPr txBox="1">
            <a:spLocks noChangeArrowheads="1"/>
          </p:cNvSpPr>
          <p:nvPr/>
        </p:nvSpPr>
        <p:spPr bwMode="auto">
          <a:xfrm>
            <a:off x="570089" y="3429000"/>
            <a:ext cx="115519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4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Thăm hỏi thầy cô giáo ngày xưa của người thân.</a:t>
            </a:r>
            <a:endParaRPr lang="en-US" altLang="en-US"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780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6604B5D-3C62-FD1C-CA9C-E7942C774A4D}"/>
              </a:ext>
            </a:extLst>
          </p:cNvPr>
          <p:cNvSpPr txBox="1"/>
          <p:nvPr/>
        </p:nvSpPr>
        <p:spPr>
          <a:xfrm>
            <a:off x="2163400" y="1666757"/>
            <a:ext cx="7865200" cy="769441"/>
          </a:xfrm>
          <a:prstGeom prst="rect">
            <a:avLst/>
          </a:prstGeom>
          <a:noFill/>
        </p:spPr>
        <p:txBody>
          <a:bodyPr wrap="square" rtlCol="0">
            <a:spAutoFit/>
          </a:bodyPr>
          <a:lstStyle/>
          <a:p>
            <a:pPr algn="ctr"/>
            <a:r>
              <a:rPr lang="en-US" sz="4400">
                <a:solidFill>
                  <a:srgbClr val="00B050"/>
                </a:solidFill>
                <a:latin typeface="Times New Roman" panose="02020603050405020304" pitchFamily="18" charset="0"/>
                <a:cs typeface="Times New Roman" panose="02020603050405020304" pitchFamily="18" charset="0"/>
              </a:rPr>
              <a:t>CỦNG CỐ- DẶN DÒ</a:t>
            </a:r>
          </a:p>
        </p:txBody>
      </p:sp>
    </p:spTree>
    <p:extLst>
      <p:ext uri="{BB962C8B-B14F-4D97-AF65-F5344CB8AC3E}">
        <p14:creationId xmlns:p14="http://schemas.microsoft.com/office/powerpoint/2010/main" val="963479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 xmlns:asvg="http://schemas.microsoft.com/office/drawing/2016/SVG/main" r:embed="rId3"/>
              </a:ext>
            </a:extLst>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1A7CF3D-50EB-7A36-734F-897F024C5243}"/>
              </a:ext>
            </a:extLst>
          </p:cNvPr>
          <p:cNvSpPr>
            <a:spLocks noGrp="1"/>
          </p:cNvSpPr>
          <p:nvPr>
            <p:ph type="title"/>
          </p:nvPr>
        </p:nvSpPr>
        <p:spPr>
          <a:xfrm>
            <a:off x="5778914" y="1961226"/>
            <a:ext cx="5982390" cy="2249424"/>
          </a:xfrm>
        </p:spPr>
        <p:txBody>
          <a:bodyPr vert="horz" lIns="91440" tIns="45720" rIns="91440" bIns="45720" rtlCol="0" anchor="b">
            <a:normAutofit/>
          </a:bodyPr>
          <a:lstStyle/>
          <a:p>
            <a:pPr algn="ctr"/>
            <a:r>
              <a:rPr lang="en-US" sz="5400" kern="1200">
                <a:solidFill>
                  <a:srgbClr val="00B050"/>
                </a:solidFill>
                <a:latin typeface="Times New Roman" panose="02020603050405020304" pitchFamily="18" charset="0"/>
                <a:cs typeface="Times New Roman" panose="02020603050405020304" pitchFamily="18" charset="0"/>
              </a:rPr>
              <a:t>Hẹn gặp lại các em!</a:t>
            </a:r>
          </a:p>
        </p:txBody>
      </p:sp>
    </p:spTree>
    <p:extLst>
      <p:ext uri="{BB962C8B-B14F-4D97-AF65-F5344CB8AC3E}">
        <p14:creationId xmlns:p14="http://schemas.microsoft.com/office/powerpoint/2010/main" val="411956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52EA7EB-7231-3C0D-797C-A9D536B4CF8D}"/>
              </a:ext>
            </a:extLst>
          </p:cNvPr>
          <p:cNvSpPr txBox="1"/>
          <p:nvPr/>
        </p:nvSpPr>
        <p:spPr>
          <a:xfrm>
            <a:off x="3318117" y="450945"/>
            <a:ext cx="5757854" cy="1405533"/>
          </a:xfrm>
          <a:prstGeom prst="cloud">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1" fontAlgn="auto" hangingPunct="1">
              <a:spcBef>
                <a:spcPts val="0"/>
              </a:spcBef>
              <a:spcAft>
                <a:spcPts val="0"/>
              </a:spcAft>
              <a:defRPr/>
            </a:pPr>
            <a:r>
              <a:rPr lang="en-US" sz="5400">
                <a:solidFill>
                  <a:schemeClr val="bg1"/>
                </a:solidFill>
                <a:latin typeface="Times New Roman" panose="02020603050405020304" pitchFamily="18" charset="0"/>
                <a:cs typeface="Times New Roman" panose="02020603050405020304" pitchFamily="18" charset="0"/>
              </a:rPr>
              <a:t>TIẾT 3</a:t>
            </a:r>
          </a:p>
        </p:txBody>
      </p:sp>
      <p:sp>
        <p:nvSpPr>
          <p:cNvPr id="6" name="TextBox 5">
            <a:extLst>
              <a:ext uri="{FF2B5EF4-FFF2-40B4-BE49-F238E27FC236}">
                <a16:creationId xmlns:a16="http://schemas.microsoft.com/office/drawing/2014/main" xmlns="" id="{D3C93688-6BE4-C199-E40B-2B6C153B6B33}"/>
              </a:ext>
            </a:extLst>
          </p:cNvPr>
          <p:cNvSpPr txBox="1"/>
          <p:nvPr/>
        </p:nvSpPr>
        <p:spPr>
          <a:xfrm>
            <a:off x="1891125" y="2030512"/>
            <a:ext cx="8409750" cy="1138773"/>
          </a:xfrm>
          <a:prstGeom prst="rect">
            <a:avLst/>
          </a:prstGeom>
          <a:noFill/>
        </p:spPr>
        <p:txBody>
          <a:bodyPr wrap="square" rtlCol="0">
            <a:spAutoFit/>
          </a:bodyPr>
          <a:lstStyle/>
          <a:p>
            <a:pPr algn="ctr"/>
            <a:r>
              <a:rPr lang="en-US" sz="2800">
                <a:solidFill>
                  <a:srgbClr val="FF0000"/>
                </a:solidFill>
                <a:latin typeface="Times New Roman" panose="02020603050405020304" pitchFamily="18" charset="0"/>
                <a:cs typeface="Times New Roman" panose="02020603050405020304" pitchFamily="18" charset="0"/>
              </a:rPr>
              <a:t>SINH HOẠT LỚP</a:t>
            </a:r>
          </a:p>
          <a:p>
            <a:pPr algn="ctr"/>
            <a:r>
              <a:rPr lang="en-US" sz="4000">
                <a:solidFill>
                  <a:srgbClr val="0070C0"/>
                </a:solidFill>
                <a:latin typeface="Times New Roman" panose="02020603050405020304" pitchFamily="18" charset="0"/>
                <a:cs typeface="Times New Roman" panose="02020603050405020304" pitchFamily="18" charset="0"/>
              </a:rPr>
              <a:t>MÓN QUÀ TẶNG THẦY CÔ</a:t>
            </a:r>
          </a:p>
        </p:txBody>
      </p:sp>
    </p:spTree>
    <p:extLst>
      <p:ext uri="{BB962C8B-B14F-4D97-AF65-F5344CB8AC3E}">
        <p14:creationId xmlns:p14="http://schemas.microsoft.com/office/powerpoint/2010/main" val="222514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2B4FCDC-C85B-51A1-ABF9-3B80E0F277EF}"/>
              </a:ext>
            </a:extLst>
          </p:cNvPr>
          <p:cNvPicPr>
            <a:picLocks noChangeAspect="1"/>
          </p:cNvPicPr>
          <p:nvPr/>
        </p:nvPicPr>
        <p:blipFill>
          <a:blip r:embed="rId2"/>
          <a:stretch>
            <a:fillRect/>
          </a:stretch>
        </p:blipFill>
        <p:spPr>
          <a:xfrm>
            <a:off x="0" y="-1"/>
            <a:ext cx="12192000" cy="7000875"/>
          </a:xfrm>
          <a:prstGeom prst="rect">
            <a:avLst/>
          </a:prstGeom>
        </p:spPr>
      </p:pic>
    </p:spTree>
    <p:extLst>
      <p:ext uri="{BB962C8B-B14F-4D97-AF65-F5344CB8AC3E}">
        <p14:creationId xmlns:p14="http://schemas.microsoft.com/office/powerpoint/2010/main" val="310852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102CDB7-FBBB-41A7-376C-4647214EFA2B}"/>
              </a:ext>
            </a:extLst>
          </p:cNvPr>
          <p:cNvSpPr txBox="1"/>
          <p:nvPr/>
        </p:nvSpPr>
        <p:spPr>
          <a:xfrm>
            <a:off x="1436914" y="1174214"/>
            <a:ext cx="9313817" cy="1015663"/>
          </a:xfrm>
          <a:prstGeom prst="rect">
            <a:avLst/>
          </a:prstGeom>
          <a:noFill/>
        </p:spPr>
        <p:txBody>
          <a:bodyPr wrap="square" rtlCol="0">
            <a:spAutoFit/>
          </a:bodyPr>
          <a:lstStyle/>
          <a:p>
            <a:pPr algn="ctr"/>
            <a:r>
              <a:rPr lang="en-US" sz="6000">
                <a:solidFill>
                  <a:srgbClr val="FF0000"/>
                </a:solidFill>
                <a:latin typeface="Times New Roman" panose="02020603050405020304" pitchFamily="18" charset="0"/>
                <a:cs typeface="Times New Roman" panose="02020603050405020304" pitchFamily="18" charset="0"/>
              </a:rPr>
              <a:t>TỔNG KẾT TUẦN</a:t>
            </a:r>
            <a:endParaRPr lang="en-US" sz="60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48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CC1D88A-16DC-D41E-01ED-F600FC1CAE32}"/>
              </a:ext>
            </a:extLst>
          </p:cNvPr>
          <p:cNvSpPr txBox="1"/>
          <p:nvPr/>
        </p:nvSpPr>
        <p:spPr>
          <a:xfrm>
            <a:off x="480816" y="1289872"/>
            <a:ext cx="7390263" cy="523220"/>
          </a:xfrm>
          <a:prstGeom prst="rect">
            <a:avLst/>
          </a:prstGeom>
          <a:noFill/>
        </p:spPr>
        <p:txBody>
          <a:bodyPr wrap="square" rtlCol="0">
            <a:spAutoFit/>
          </a:bodyPr>
          <a:lstStyle/>
          <a:p>
            <a:r>
              <a:rPr lang="en-US" sz="2800">
                <a:solidFill>
                  <a:srgbClr val="002060"/>
                </a:solidFill>
                <a:latin typeface="Times New Roman" panose="02020603050405020304" pitchFamily="18" charset="0"/>
                <a:cs typeface="Times New Roman" panose="02020603050405020304" pitchFamily="18" charset="0"/>
              </a:rPr>
              <a:t>1. HOẠT ĐỘNG TỔNG KẾT TUẦN</a:t>
            </a:r>
          </a:p>
        </p:txBody>
      </p:sp>
      <p:sp>
        <p:nvSpPr>
          <p:cNvPr id="5" name="TextBox 4">
            <a:extLst>
              <a:ext uri="{FF2B5EF4-FFF2-40B4-BE49-F238E27FC236}">
                <a16:creationId xmlns:a16="http://schemas.microsoft.com/office/drawing/2014/main" xmlns="" id="{D11AF867-9C33-67B3-61A0-10C57C98C224}"/>
              </a:ext>
            </a:extLst>
          </p:cNvPr>
          <p:cNvSpPr txBox="1"/>
          <p:nvPr/>
        </p:nvSpPr>
        <p:spPr>
          <a:xfrm>
            <a:off x="480816" y="1959857"/>
            <a:ext cx="5935887" cy="523220"/>
          </a:xfrm>
          <a:prstGeom prst="rect">
            <a:avLst/>
          </a:prstGeom>
          <a:noFill/>
        </p:spPr>
        <p:txBody>
          <a:bodyPr wrap="square" rtlCol="0">
            <a:spAutoFit/>
          </a:bodyPr>
          <a:lstStyle/>
          <a:p>
            <a:r>
              <a:rPr lang="en-US" sz="2800">
                <a:solidFill>
                  <a:srgbClr val="002060"/>
                </a:solidFill>
                <a:latin typeface="Times New Roman" panose="02020603050405020304" pitchFamily="18" charset="0"/>
                <a:cs typeface="Times New Roman" panose="02020603050405020304" pitchFamily="18" charset="0"/>
              </a:rPr>
              <a:t>- Tổng kết hoạt động tuần. </a:t>
            </a:r>
          </a:p>
        </p:txBody>
      </p:sp>
      <p:sp>
        <p:nvSpPr>
          <p:cNvPr id="6" name="TextBox 5">
            <a:extLst>
              <a:ext uri="{FF2B5EF4-FFF2-40B4-BE49-F238E27FC236}">
                <a16:creationId xmlns:a16="http://schemas.microsoft.com/office/drawing/2014/main" xmlns="" id="{A86553B4-FB02-60A2-DBCC-CE6AF430D50E}"/>
              </a:ext>
            </a:extLst>
          </p:cNvPr>
          <p:cNvSpPr txBox="1"/>
          <p:nvPr/>
        </p:nvSpPr>
        <p:spPr>
          <a:xfrm>
            <a:off x="480816" y="2483077"/>
            <a:ext cx="7639943" cy="523220"/>
          </a:xfrm>
          <a:prstGeom prst="rect">
            <a:avLst/>
          </a:prstGeom>
          <a:noFill/>
        </p:spPr>
        <p:txBody>
          <a:bodyPr wrap="square" rtlCol="0">
            <a:spAutoFit/>
          </a:bodyPr>
          <a:lstStyle/>
          <a:p>
            <a:r>
              <a:rPr lang="en-US" sz="2800">
                <a:solidFill>
                  <a:srgbClr val="002060"/>
                </a:solidFill>
                <a:latin typeface="Times New Roman" panose="02020603050405020304" pitchFamily="18" charset="0"/>
                <a:cs typeface="Times New Roman" panose="02020603050405020304" pitchFamily="18" charset="0"/>
              </a:rPr>
              <a:t>- Đề ra phương hướng hoạt động tuần tới</a:t>
            </a:r>
          </a:p>
        </p:txBody>
      </p:sp>
      <p:pic>
        <p:nvPicPr>
          <p:cNvPr id="7" name="Picture 6">
            <a:extLst>
              <a:ext uri="{FF2B5EF4-FFF2-40B4-BE49-F238E27FC236}">
                <a16:creationId xmlns:a16="http://schemas.microsoft.com/office/drawing/2014/main" xmlns="" id="{95066659-CF9B-A91C-C816-160AE68AC52E}"/>
              </a:ext>
            </a:extLst>
          </p:cNvPr>
          <p:cNvPicPr>
            <a:picLocks noChangeAspect="1"/>
          </p:cNvPicPr>
          <p:nvPr/>
        </p:nvPicPr>
        <p:blipFill>
          <a:blip r:embed="rId3"/>
          <a:stretch>
            <a:fillRect/>
          </a:stretch>
        </p:blipFill>
        <p:spPr>
          <a:xfrm>
            <a:off x="610497" y="348249"/>
            <a:ext cx="790685" cy="695422"/>
          </a:xfrm>
          <a:prstGeom prst="rect">
            <a:avLst/>
          </a:prstGeom>
        </p:spPr>
      </p:pic>
      <p:sp>
        <p:nvSpPr>
          <p:cNvPr id="8" name="TextBox 7">
            <a:extLst>
              <a:ext uri="{FF2B5EF4-FFF2-40B4-BE49-F238E27FC236}">
                <a16:creationId xmlns:a16="http://schemas.microsoft.com/office/drawing/2014/main" xmlns="" id="{8BA50FAE-DAED-20D5-0575-71E96010A9BB}"/>
              </a:ext>
            </a:extLst>
          </p:cNvPr>
          <p:cNvSpPr txBox="1"/>
          <p:nvPr/>
        </p:nvSpPr>
        <p:spPr>
          <a:xfrm>
            <a:off x="1209999" y="403572"/>
            <a:ext cx="5490509"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MÓN QUÀ TẶNG THẦY CÔ</a:t>
            </a:r>
            <a:endParaRPr lang="en-US" sz="3200" b="1">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9" name="Picture 2">
            <a:extLst>
              <a:ext uri="{FF2B5EF4-FFF2-40B4-BE49-F238E27FC236}">
                <a16:creationId xmlns:a16="http://schemas.microsoft.com/office/drawing/2014/main" xmlns="" id="{F7C39978-2CA4-D1A2-FDA5-C3EDE1CC0B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209"/>
          <a:stretch/>
        </p:blipFill>
        <p:spPr bwMode="auto">
          <a:xfrm>
            <a:off x="1952090" y="3087090"/>
            <a:ext cx="5027830" cy="3367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781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420E74-F427-DC82-92F6-9EE46C1FF3BC}"/>
              </a:ext>
            </a:extLst>
          </p:cNvPr>
          <p:cNvSpPr txBox="1">
            <a:spLocks noChangeArrowheads="1"/>
          </p:cNvSpPr>
          <p:nvPr/>
        </p:nvSpPr>
        <p:spPr bwMode="auto">
          <a:xfrm>
            <a:off x="460793" y="406357"/>
            <a:ext cx="111123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Món quà tặng thầy cô</a:t>
            </a:r>
            <a:endParaRPr lang="en-US" altLang="en-US"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E93916EB-FBFD-FB06-DF3D-CB9753787B2F}"/>
              </a:ext>
            </a:extLst>
          </p:cNvPr>
          <p:cNvSpPr txBox="1"/>
          <p:nvPr/>
        </p:nvSpPr>
        <p:spPr>
          <a:xfrm>
            <a:off x="552194" y="923743"/>
            <a:ext cx="10001505" cy="1384995"/>
          </a:xfrm>
          <a:prstGeom prst="rect">
            <a:avLst/>
          </a:prstGeom>
          <a:noFill/>
        </p:spPr>
        <p:txBody>
          <a:bodyPr wrap="square">
            <a:spAutoFit/>
          </a:bodyPr>
          <a:lstStyle/>
          <a:p>
            <a:r>
              <a:rPr lang="vi-VN" sz="2800" b="1" i="0">
                <a:solidFill>
                  <a:srgbClr val="00B050"/>
                </a:solidFill>
                <a:effectLst/>
                <a:latin typeface="Times New Roman" panose="02020603050405020304" pitchFamily="18" charset="0"/>
                <a:cs typeface="Times New Roman" panose="02020603050405020304" pitchFamily="18" charset="0"/>
              </a:rPr>
              <a:t>Câu 1. Chia sẻ về món quà hoặc bưu thiếp em tặng thầy cô.</a:t>
            </a:r>
            <a:br>
              <a:rPr lang="vi-VN" sz="2800" b="1" i="0">
                <a:solidFill>
                  <a:srgbClr val="00B050"/>
                </a:solidFill>
                <a:effectLst/>
                <a:latin typeface="Times New Roman" panose="02020603050405020304" pitchFamily="18" charset="0"/>
                <a:cs typeface="Times New Roman" panose="02020603050405020304" pitchFamily="18" charset="0"/>
              </a:rPr>
            </a:br>
            <a:r>
              <a:rPr lang="vi-VN" sz="2800" b="1" i="0">
                <a:solidFill>
                  <a:srgbClr val="00B050"/>
                </a:solidFill>
                <a:effectLst/>
                <a:latin typeface="Times New Roman" panose="02020603050405020304" pitchFamily="18" charset="0"/>
                <a:cs typeface="Times New Roman" panose="02020603050405020304" pitchFamily="18" charset="0"/>
              </a:rPr>
              <a:t/>
            </a:r>
            <a:br>
              <a:rPr lang="vi-VN" sz="2800" b="1" i="0">
                <a:solidFill>
                  <a:srgbClr val="00B050"/>
                </a:solidFill>
                <a:effectLst/>
                <a:latin typeface="Times New Roman" panose="02020603050405020304" pitchFamily="18" charset="0"/>
                <a:cs typeface="Times New Roman" panose="02020603050405020304" pitchFamily="18" charset="0"/>
              </a:rPr>
            </a:br>
            <a:endParaRPr lang="en-US" sz="2800" b="1">
              <a:solidFill>
                <a:srgbClr val="00B05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BB3B2236-2E6D-321F-7258-2A4690F58716}"/>
              </a:ext>
            </a:extLst>
          </p:cNvPr>
          <p:cNvPicPr>
            <a:picLocks noChangeAspect="1"/>
          </p:cNvPicPr>
          <p:nvPr/>
        </p:nvPicPr>
        <p:blipFill>
          <a:blip r:embed="rId3"/>
          <a:stretch>
            <a:fillRect/>
          </a:stretch>
        </p:blipFill>
        <p:spPr>
          <a:xfrm>
            <a:off x="1509209" y="1475935"/>
            <a:ext cx="7211431" cy="4458322"/>
          </a:xfrm>
          <a:prstGeom prst="rect">
            <a:avLst/>
          </a:prstGeom>
        </p:spPr>
      </p:pic>
      <p:sp>
        <p:nvSpPr>
          <p:cNvPr id="2" name="TextBox 1">
            <a:extLst>
              <a:ext uri="{FF2B5EF4-FFF2-40B4-BE49-F238E27FC236}">
                <a16:creationId xmlns:a16="http://schemas.microsoft.com/office/drawing/2014/main" xmlns="" id="{748BA091-E2DC-418D-A224-029281682C1D}"/>
              </a:ext>
            </a:extLst>
          </p:cNvPr>
          <p:cNvSpPr txBox="1">
            <a:spLocks noChangeArrowheads="1"/>
          </p:cNvSpPr>
          <p:nvPr/>
        </p:nvSpPr>
        <p:spPr bwMode="auto">
          <a:xfrm>
            <a:off x="552194" y="5748423"/>
            <a:ext cx="10311557" cy="193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vi-VN">
                <a:latin typeface="Times New Roman" panose="02020603050405020304" pitchFamily="18" charset="0"/>
                <a:cs typeface="Times New Roman" panose="02020603050405020304" pitchFamily="18" charset="0"/>
              </a:rPr>
              <a:t>Giới thiệu và nêu ý nghĩa của món quà hoặc hình ảnh trên bưu thiếp.</a:t>
            </a:r>
          </a:p>
          <a:p>
            <a:pPr>
              <a:buNone/>
            </a:pPr>
            <a:r>
              <a:rPr lang="vi-VN">
                <a:latin typeface="Times New Roman" panose="02020603050405020304" pitchFamily="18" charset="0"/>
                <a:cs typeface="Times New Roman" panose="02020603050405020304" pitchFamily="18" charset="0"/>
              </a:rPr>
              <a:t/>
            </a:r>
            <a:br>
              <a:rPr lang="vi-VN">
                <a:latin typeface="Times New Roman" panose="02020603050405020304" pitchFamily="18" charset="0"/>
                <a:cs typeface="Times New Roman" panose="02020603050405020304" pitchFamily="18" charset="0"/>
              </a:rPr>
            </a:br>
            <a:r>
              <a:rPr lang="vi-VN">
                <a:latin typeface="Times New Roman" panose="02020603050405020304" pitchFamily="18" charset="0"/>
                <a:cs typeface="Times New Roman" panose="02020603050405020304" pitchFamily="18" charset="0"/>
              </a:rPr>
              <a:t/>
            </a:r>
            <a:br>
              <a:rPr lang="vi-VN">
                <a:latin typeface="Times New Roman" panose="02020603050405020304" pitchFamily="18" charset="0"/>
                <a:cs typeface="Times New Roman" panose="02020603050405020304" pitchFamily="18" charset="0"/>
              </a:rPr>
            </a:br>
            <a:endParaRPr lang="en-US" altLang="en-US"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672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E708160-4F01-2B66-D711-794A4A7EDC3F}"/>
              </a:ext>
            </a:extLst>
          </p:cNvPr>
          <p:cNvSpPr txBox="1"/>
          <p:nvPr/>
        </p:nvSpPr>
        <p:spPr>
          <a:xfrm>
            <a:off x="2082137" y="1161187"/>
            <a:ext cx="7151426" cy="1200329"/>
          </a:xfrm>
          <a:prstGeom prst="rect">
            <a:avLst/>
          </a:prstGeom>
          <a:noFill/>
        </p:spPr>
        <p:txBody>
          <a:bodyPr wrap="square" rtlCol="0">
            <a:spAutoFit/>
          </a:bodyPr>
          <a:lstStyle/>
          <a:p>
            <a:pPr algn="ctr"/>
            <a:r>
              <a:rPr lang="en-US" sz="3600">
                <a:solidFill>
                  <a:srgbClr val="002060"/>
                </a:solidFill>
                <a:latin typeface="Times New Roman" panose="02020603050405020304" pitchFamily="18" charset="0"/>
                <a:cs typeface="Times New Roman" panose="02020603050405020304" pitchFamily="18" charset="0"/>
              </a:rPr>
              <a:t>CHIA SẺ THU HOẠCH SAU TRẢI NGHIỆM VÀ HOẠT ĐỘNG NHÓM</a:t>
            </a:r>
          </a:p>
        </p:txBody>
      </p:sp>
    </p:spTree>
    <p:extLst>
      <p:ext uri="{BB962C8B-B14F-4D97-AF65-F5344CB8AC3E}">
        <p14:creationId xmlns:p14="http://schemas.microsoft.com/office/powerpoint/2010/main" val="257550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ách Làm Hoa Hướng Dương Bằng Vải Nỉ, Hướng Dẫn Làm Hoa Hướng Dương Bằng  Vải Nỉ">
            <a:extLst>
              <a:ext uri="{FF2B5EF4-FFF2-40B4-BE49-F238E27FC236}">
                <a16:creationId xmlns:a16="http://schemas.microsoft.com/office/drawing/2014/main" xmlns="" id="{AA1B4658-04ED-9876-2B5E-4735A4883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84" y="1287725"/>
            <a:ext cx="2988076" cy="29880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CA520702-D4D5-7866-A5A6-A7AEAFF7A538}"/>
              </a:ext>
            </a:extLst>
          </p:cNvPr>
          <p:cNvSpPr txBox="1"/>
          <p:nvPr/>
        </p:nvSpPr>
        <p:spPr>
          <a:xfrm>
            <a:off x="230819" y="435408"/>
            <a:ext cx="11070455" cy="1138773"/>
          </a:xfrm>
          <a:prstGeom prst="rect">
            <a:avLst/>
          </a:prstGeom>
          <a:noFill/>
        </p:spPr>
        <p:txBody>
          <a:bodyPr wrap="square">
            <a:spAutoFit/>
          </a:bodyPr>
          <a:lstStyle/>
          <a:p>
            <a:r>
              <a:rPr lang="vi-VN" sz="3200" b="0" i="0">
                <a:solidFill>
                  <a:srgbClr val="000000"/>
                </a:solidFill>
                <a:effectLst/>
                <a:latin typeface="+mj-lt"/>
              </a:rPr>
              <a:t>- Món quà: tự tay làm bó hoa hướng dương tặng cô</a:t>
            </a:r>
            <a:r>
              <a:rPr lang="vi-VN" b="0" i="0">
                <a:solidFill>
                  <a:srgbClr val="000000"/>
                </a:solidFill>
                <a:effectLst/>
                <a:latin typeface="+mj-lt"/>
              </a:rPr>
              <a:t/>
            </a:r>
            <a:br>
              <a:rPr lang="vi-VN" b="0" i="0">
                <a:solidFill>
                  <a:srgbClr val="000000"/>
                </a:solidFill>
                <a:effectLst/>
                <a:latin typeface="+mj-lt"/>
              </a:rPr>
            </a:br>
            <a:r>
              <a:rPr lang="vi-VN" b="0" i="0">
                <a:solidFill>
                  <a:srgbClr val="000000"/>
                </a:solidFill>
                <a:effectLst/>
                <a:latin typeface="+mj-lt"/>
              </a:rPr>
              <a:t/>
            </a:r>
            <a:br>
              <a:rPr lang="vi-VN" b="0" i="0">
                <a:solidFill>
                  <a:srgbClr val="000000"/>
                </a:solidFill>
                <a:effectLst/>
                <a:latin typeface="+mj-lt"/>
              </a:rPr>
            </a:br>
            <a:endParaRPr lang="en-US">
              <a:latin typeface="+mj-lt"/>
            </a:endParaRPr>
          </a:p>
        </p:txBody>
      </p:sp>
      <p:pic>
        <p:nvPicPr>
          <p:cNvPr id="5" name="Picture 4">
            <a:extLst>
              <a:ext uri="{FF2B5EF4-FFF2-40B4-BE49-F238E27FC236}">
                <a16:creationId xmlns:a16="http://schemas.microsoft.com/office/drawing/2014/main" xmlns="" id="{ECFA812F-B6E4-F8BE-00E3-6A2E0BB5BC02}"/>
              </a:ext>
            </a:extLst>
          </p:cNvPr>
          <p:cNvPicPr>
            <a:picLocks noChangeAspect="1"/>
          </p:cNvPicPr>
          <p:nvPr/>
        </p:nvPicPr>
        <p:blipFill>
          <a:blip r:embed="rId4"/>
          <a:stretch>
            <a:fillRect/>
          </a:stretch>
        </p:blipFill>
        <p:spPr>
          <a:xfrm>
            <a:off x="4095751" y="1287726"/>
            <a:ext cx="4019549" cy="3093774"/>
          </a:xfrm>
          <a:prstGeom prst="rect">
            <a:avLst/>
          </a:prstGeom>
        </p:spPr>
      </p:pic>
      <p:sp>
        <p:nvSpPr>
          <p:cNvPr id="7" name="TextBox 6">
            <a:extLst>
              <a:ext uri="{FF2B5EF4-FFF2-40B4-BE49-F238E27FC236}">
                <a16:creationId xmlns:a16="http://schemas.microsoft.com/office/drawing/2014/main" xmlns="" id="{2E83CBD0-2E3E-E190-0D01-45E405D4D654}"/>
              </a:ext>
            </a:extLst>
          </p:cNvPr>
          <p:cNvSpPr txBox="1"/>
          <p:nvPr/>
        </p:nvSpPr>
        <p:spPr>
          <a:xfrm>
            <a:off x="677660" y="4275801"/>
            <a:ext cx="11070455" cy="2369880"/>
          </a:xfrm>
          <a:prstGeom prst="rect">
            <a:avLst/>
          </a:prstGeom>
          <a:noFill/>
        </p:spPr>
        <p:txBody>
          <a:bodyPr wrap="square">
            <a:spAutoFit/>
          </a:bodyPr>
          <a:lstStyle/>
          <a:p>
            <a:r>
              <a:rPr lang="en-US" b="0" i="0">
                <a:solidFill>
                  <a:srgbClr val="000000"/>
                </a:solidFill>
                <a:effectLst/>
                <a:latin typeface="+mj-lt"/>
              </a:rPr>
              <a:t>    </a:t>
            </a:r>
            <a:r>
              <a:rPr lang="vi-VN" sz="2800" b="0" i="0">
                <a:solidFill>
                  <a:schemeClr val="accent4">
                    <a:lumMod val="75000"/>
                  </a:schemeClr>
                </a:solidFill>
                <a:effectLst/>
                <a:latin typeface="+mj-lt"/>
              </a:rPr>
              <a:t>Hoa hướng dương luôn hướng về phía mặt trời, giống như những thế hệ học trò luôn hướng về thầy cô giáo bằng sự kính trọng và yêu thương. Vì thế tặng hoa hướng dương cho thầy/cô chính là thể hiện sự trân trọng, lòng biết ơn những công lao to lớn của thầy/cô đối với chúng ta.</a:t>
            </a:r>
            <a:br>
              <a:rPr lang="vi-VN" sz="2800" b="0" i="0">
                <a:solidFill>
                  <a:schemeClr val="accent4">
                    <a:lumMod val="75000"/>
                  </a:schemeClr>
                </a:solidFill>
                <a:effectLst/>
                <a:latin typeface="+mj-lt"/>
              </a:rPr>
            </a:br>
            <a:r>
              <a:rPr lang="vi-VN" b="0" i="0">
                <a:solidFill>
                  <a:srgbClr val="000000"/>
                </a:solidFill>
                <a:effectLst/>
                <a:latin typeface="+mj-lt"/>
              </a:rPr>
              <a:t/>
            </a:r>
            <a:br>
              <a:rPr lang="vi-VN" b="0" i="0">
                <a:solidFill>
                  <a:srgbClr val="000000"/>
                </a:solidFill>
                <a:effectLst/>
                <a:latin typeface="+mj-lt"/>
              </a:rPr>
            </a:br>
            <a:endParaRPr lang="en-US">
              <a:latin typeface="+mj-lt"/>
            </a:endParaRPr>
          </a:p>
        </p:txBody>
      </p:sp>
    </p:spTree>
    <p:extLst>
      <p:ext uri="{BB962C8B-B14F-4D97-AF65-F5344CB8AC3E}">
        <p14:creationId xmlns:p14="http://schemas.microsoft.com/office/powerpoint/2010/main" val="379899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68681E8-668A-DAFF-D1D5-1FE24D62CDD5}"/>
              </a:ext>
            </a:extLst>
          </p:cNvPr>
          <p:cNvPicPr>
            <a:picLocks noChangeAspect="1"/>
          </p:cNvPicPr>
          <p:nvPr/>
        </p:nvPicPr>
        <p:blipFill>
          <a:blip r:embed="rId3"/>
          <a:stretch>
            <a:fillRect/>
          </a:stretch>
        </p:blipFill>
        <p:spPr>
          <a:xfrm>
            <a:off x="441742" y="306602"/>
            <a:ext cx="7849695" cy="847843"/>
          </a:xfrm>
          <a:prstGeom prst="rect">
            <a:avLst/>
          </a:prstGeom>
        </p:spPr>
      </p:pic>
      <p:sp>
        <p:nvSpPr>
          <p:cNvPr id="5" name="TextBox 4">
            <a:extLst>
              <a:ext uri="{FF2B5EF4-FFF2-40B4-BE49-F238E27FC236}">
                <a16:creationId xmlns:a16="http://schemas.microsoft.com/office/drawing/2014/main" xmlns="" id="{D3C711A2-4C4E-272A-7CA2-0A4054BDFBE2}"/>
              </a:ext>
            </a:extLst>
          </p:cNvPr>
          <p:cNvSpPr txBox="1">
            <a:spLocks noChangeArrowheads="1"/>
          </p:cNvSpPr>
          <p:nvPr/>
        </p:nvSpPr>
        <p:spPr bwMode="auto">
          <a:xfrm>
            <a:off x="315430" y="1088278"/>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b="1">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a:solidFill>
                  <a:srgbClr val="00B050"/>
                </a:solidFill>
                <a:latin typeface="Times New Roman" panose="02020603050405020304" pitchFamily="18" charset="0"/>
                <a:ea typeface="Tahoma" panose="020B0604030504040204" pitchFamily="34" charset="0"/>
                <a:cs typeface="Times New Roman" panose="02020603050405020304" pitchFamily="18" charset="0"/>
              </a:rPr>
              <a:t>2. Ghi lại những kỉ niệm của em với thầy cô</a:t>
            </a:r>
            <a:endParaRPr lang="en-US" altLang="en-US" sz="4000" b="1">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575F7772-5ED5-0763-1969-519AFB37FFD2}"/>
              </a:ext>
            </a:extLst>
          </p:cNvPr>
          <p:cNvSpPr txBox="1">
            <a:spLocks noChangeArrowheads="1"/>
          </p:cNvSpPr>
          <p:nvPr/>
        </p:nvSpPr>
        <p:spPr bwMode="auto">
          <a:xfrm>
            <a:off x="86693" y="1722024"/>
            <a:ext cx="86923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4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Làm cuốn sổ .” Kỉ niệm tình thầy trò”</a:t>
            </a:r>
            <a:endParaRPr lang="en-US" altLang="en-US"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43AAB895-F7D5-75FC-3514-FB2864CEE5CD}"/>
              </a:ext>
            </a:extLst>
          </p:cNvPr>
          <p:cNvSpPr txBox="1">
            <a:spLocks noChangeArrowheads="1"/>
          </p:cNvSpPr>
          <p:nvPr/>
        </p:nvSpPr>
        <p:spPr bwMode="auto">
          <a:xfrm>
            <a:off x="86693" y="2332389"/>
            <a:ext cx="120186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Mỗi bạn viết vào sổ một câu về kỉ niệm của lớp với thầy cô.</a:t>
            </a:r>
            <a:endParaRPr lang="en-US" altLang="en-US"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40E11E6F-57A3-9BA3-F763-6505FFC83940}"/>
              </a:ext>
            </a:extLst>
          </p:cNvPr>
          <p:cNvSpPr txBox="1">
            <a:spLocks noChangeArrowheads="1"/>
          </p:cNvSpPr>
          <p:nvPr/>
        </p:nvSpPr>
        <p:spPr bwMode="auto">
          <a:xfrm>
            <a:off x="86693" y="2795254"/>
            <a:ext cx="120186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Trang trí cuốn sổ.</a:t>
            </a:r>
            <a:endParaRPr lang="en-US" altLang="en-US"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xmlns="" id="{CC563469-64A3-C53B-A155-F807F926230B}"/>
              </a:ext>
            </a:extLst>
          </p:cNvPr>
          <p:cNvSpPr txBox="1">
            <a:spLocks noChangeArrowheads="1"/>
          </p:cNvSpPr>
          <p:nvPr/>
        </p:nvSpPr>
        <p:spPr bwMode="auto">
          <a:xfrm>
            <a:off x="86693" y="3320078"/>
            <a:ext cx="120186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Tặng thầy cô cuốn sổ kỉ niệm.</a:t>
            </a:r>
            <a:endParaRPr lang="en-US" altLang="en-US"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3903DE57-C3C8-A643-8FC6-F3D813A5719E}"/>
              </a:ext>
            </a:extLst>
          </p:cNvPr>
          <p:cNvPicPr>
            <a:picLocks noChangeAspect="1"/>
          </p:cNvPicPr>
          <p:nvPr/>
        </p:nvPicPr>
        <p:blipFill>
          <a:blip r:embed="rId4"/>
          <a:stretch>
            <a:fillRect/>
          </a:stretch>
        </p:blipFill>
        <p:spPr>
          <a:xfrm>
            <a:off x="7108854" y="3429000"/>
            <a:ext cx="3953769" cy="2893852"/>
          </a:xfrm>
          <a:prstGeom prst="rect">
            <a:avLst/>
          </a:prstGeom>
        </p:spPr>
      </p:pic>
    </p:spTree>
    <p:extLst>
      <p:ext uri="{BB962C8B-B14F-4D97-AF65-F5344CB8AC3E}">
        <p14:creationId xmlns:p14="http://schemas.microsoft.com/office/powerpoint/2010/main" val="422881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303</Words>
  <Application>Microsoft Office PowerPoint</Application>
  <PresentationFormat>Custom</PresentationFormat>
  <Paragraphs>36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Hẹn gặp lại các em!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Windows 10</cp:lastModifiedBy>
  <cp:revision>8</cp:revision>
  <dcterms:created xsi:type="dcterms:W3CDTF">2022-09-19T09:52:31Z</dcterms:created>
  <dcterms:modified xsi:type="dcterms:W3CDTF">2025-12-29T07:54:48Z</dcterms:modified>
</cp:coreProperties>
</file>