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</p:sldMasterIdLst>
  <p:notesMasterIdLst>
    <p:notesMasterId r:id="rId12"/>
  </p:notesMasterIdLst>
  <p:sldIdLst>
    <p:sldId id="411" r:id="rId3"/>
    <p:sldId id="408" r:id="rId4"/>
    <p:sldId id="409" r:id="rId5"/>
    <p:sldId id="375" r:id="rId6"/>
    <p:sldId id="404" r:id="rId7"/>
    <p:sldId id="405" r:id="rId8"/>
    <p:sldId id="410" r:id="rId9"/>
    <p:sldId id="396" r:id="rId10"/>
    <p:sldId id="3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64C2DD-A5E4-4A5F-9858-2F33716275E0}">
          <p14:sldIdLst/>
        </p14:section>
        <p14:section name="Untitled Section" id="{8F9F4564-5EAD-4BEA-88BA-89F1D9C06284}">
          <p14:sldIdLst>
            <p14:sldId id="411"/>
            <p14:sldId id="408"/>
            <p14:sldId id="409"/>
            <p14:sldId id="375"/>
            <p14:sldId id="404"/>
            <p14:sldId id="405"/>
            <p14:sldId id="410"/>
            <p14:sldId id="396"/>
            <p14:sldId id="38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ED7"/>
    <a:srgbClr val="0000CC"/>
    <a:srgbClr val="FEE829"/>
    <a:srgbClr val="D2E1AE"/>
    <a:srgbClr val="FBD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53" autoAdjust="0"/>
    <p:restoredTop sz="94660"/>
  </p:normalViewPr>
  <p:slideViewPr>
    <p:cSldViewPr snapToGrid="0">
      <p:cViewPr varScale="1">
        <p:scale>
          <a:sx n="66" d="100"/>
          <a:sy n="66" d="100"/>
        </p:scale>
        <p:origin x="-4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AC898-10C9-42A7-9E5B-C59D7BB89F8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5EDFF-BCF8-4D50-83CD-FF513EFF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2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7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8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94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5329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16989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1002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2400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8148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3250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8895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3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121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4273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17148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1261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0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8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2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4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1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DEC7D-F651-4261-BD79-305C6356B85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0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9032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787789" y="500511"/>
            <a:ext cx="11015964" cy="127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ĐA PHÚC</a:t>
            </a:r>
            <a:endParaRPr lang="vi-VN" altLang="en-US" sz="33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901944" y="2286000"/>
            <a:ext cx="10273956" cy="295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241" y="4800600"/>
            <a:ext cx="2226024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975" y="39312"/>
            <a:ext cx="1037036" cy="11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7888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0528E-305E-67A7-DB00-BD54368E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ĐÁNH GIÁ KẾT QUẢ CUỐI TUẦN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5058EB-2718-5210-E9C6-6A2BB8A24C4A}"/>
              </a:ext>
            </a:extLst>
          </p:cNvPr>
          <p:cNvSpPr txBox="1"/>
          <p:nvPr/>
        </p:nvSpPr>
        <p:spPr>
          <a:xfrm>
            <a:off x="1097280" y="1690688"/>
            <a:ext cx="917829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Kết quả sinh hoạt nền nếp.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Kết quả học tập.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Kết quả hoạt động các phong trào.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573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83CEE-BB96-7D61-B972-BE80F9E4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KẾ HOẠCH TUẦN TỚI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E5A5BF-FA76-1C19-33C9-7579A50C40BD}"/>
              </a:ext>
            </a:extLst>
          </p:cNvPr>
          <p:cNvSpPr txBox="1"/>
          <p:nvPr/>
        </p:nvSpPr>
        <p:spPr>
          <a:xfrm>
            <a:off x="960120" y="1565910"/>
            <a:ext cx="846963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Duy trì nền nếp trong tuần.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Thi đua học tập tốt.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Thực hiện các hoạt động các phong trào.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646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C0AB7A-409B-5ADF-1447-96A31061F9DA}"/>
              </a:ext>
            </a:extLst>
          </p:cNvPr>
          <p:cNvSpPr txBox="1"/>
          <p:nvPr/>
        </p:nvSpPr>
        <p:spPr>
          <a:xfrm>
            <a:off x="550843" y="297455"/>
            <a:ext cx="7348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</a:rPr>
              <a:t>SINH HOẠT CHỦ ĐỀ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79F472-4751-878D-F84B-2753F0D759BF}"/>
              </a:ext>
            </a:extLst>
          </p:cNvPr>
          <p:cNvSpPr txBox="1"/>
          <p:nvPr/>
        </p:nvSpPr>
        <p:spPr>
          <a:xfrm>
            <a:off x="550843" y="1075803"/>
            <a:ext cx="10653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sẻ với bạn về sản phẩm hoặc thành tích có liên quan đến sở thích của em.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44004A30-E333-CDC5-9F1C-D4962FA41446}"/>
              </a:ext>
            </a:extLst>
          </p:cNvPr>
          <p:cNvSpPr/>
          <p:nvPr/>
        </p:nvSpPr>
        <p:spPr>
          <a:xfrm>
            <a:off x="356212" y="2346594"/>
            <a:ext cx="11479576" cy="4213952"/>
          </a:xfrm>
          <a:prstGeom prst="cloud">
            <a:avLst/>
          </a:prstGeom>
          <a:solidFill>
            <a:srgbClr val="7F9E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 nhóm 2 và chia sẻ: </a:t>
            </a:r>
          </a:p>
          <a:p>
            <a:pPr algn="just">
              <a:lnSpc>
                <a:spcPct val="120000"/>
              </a:lnSpc>
            </a:pPr>
            <a:r>
              <a:rPr lang="nl-NL" sz="2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nl-NL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 là sản phẩm gì? ( hoặc Đây là thành tích gì?)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nl-NL" sz="2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nl-NL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đã làm hoặc đạt được nó khi nào?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nl-NL" sz="2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nl-NL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có được những sản phẩm hoặc thành tích này, em có cần ai hỗ trợ gì không?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5B1C2E-709B-5EE7-CE48-2A3D8C608585}"/>
              </a:ext>
            </a:extLst>
          </p:cNvPr>
          <p:cNvSpPr txBox="1"/>
          <p:nvPr/>
        </p:nvSpPr>
        <p:spPr>
          <a:xfrm>
            <a:off x="3748497" y="962815"/>
            <a:ext cx="6972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8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951BAB-DAA2-C103-824E-66F1CB63E0F2}"/>
              </a:ext>
            </a:extLst>
          </p:cNvPr>
          <p:cNvSpPr txBox="1"/>
          <p:nvPr/>
        </p:nvSpPr>
        <p:spPr>
          <a:xfrm>
            <a:off x="797495" y="413025"/>
            <a:ext cx="10316818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6F4E0A-4A7A-2083-0FB0-BA47C66F2D3D}"/>
              </a:ext>
            </a:extLst>
          </p:cNvPr>
          <p:cNvSpPr txBox="1"/>
          <p:nvPr/>
        </p:nvSpPr>
        <p:spPr>
          <a:xfrm>
            <a:off x="599192" y="1101404"/>
            <a:ext cx="10316818" cy="4393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sở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vang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9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130755-1E4A-C22E-FD43-D4A788BF3F16}"/>
              </a:ext>
            </a:extLst>
          </p:cNvPr>
          <p:cNvSpPr txBox="1"/>
          <p:nvPr/>
        </p:nvSpPr>
        <p:spPr>
          <a:xfrm>
            <a:off x="3265714" y="2416628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83682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2602" y="2022570"/>
            <a:ext cx="6402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</a:rPr>
              <a:t>- </a:t>
            </a:r>
            <a:r>
              <a:rPr lang="en-US" sz="4000" b="1" dirty="0" err="1">
                <a:solidFill>
                  <a:srgbClr val="0000CC"/>
                </a:solidFill>
              </a:rPr>
              <a:t>Hôm</a:t>
            </a:r>
            <a:r>
              <a:rPr lang="en-US" sz="4000" b="1" dirty="0">
                <a:solidFill>
                  <a:srgbClr val="0000CC"/>
                </a:solidFill>
              </a:rPr>
              <a:t> nay </a:t>
            </a:r>
            <a:r>
              <a:rPr lang="en-US" sz="4000" b="1" dirty="0" err="1">
                <a:solidFill>
                  <a:srgbClr val="0000CC"/>
                </a:solidFill>
              </a:rPr>
              <a:t>các</a:t>
            </a:r>
            <a:r>
              <a:rPr lang="en-US" sz="4000" b="1" dirty="0">
                <a:solidFill>
                  <a:srgbClr val="0000CC"/>
                </a:solidFill>
              </a:rPr>
              <a:t> con </a:t>
            </a:r>
            <a:r>
              <a:rPr lang="en-US" sz="4000" b="1" dirty="0" err="1">
                <a:solidFill>
                  <a:srgbClr val="0000CC"/>
                </a:solidFill>
              </a:rPr>
              <a:t>học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bài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gì</a:t>
            </a:r>
            <a:r>
              <a:rPr lang="en-US" sz="4000" b="1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2602" y="3342589"/>
            <a:ext cx="9066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</a:rPr>
              <a:t>- Qua </a:t>
            </a:r>
            <a:r>
              <a:rPr lang="en-US" sz="4000" b="1" dirty="0" err="1">
                <a:solidFill>
                  <a:srgbClr val="0000CC"/>
                </a:solidFill>
              </a:rPr>
              <a:t>bài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học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các</a:t>
            </a:r>
            <a:r>
              <a:rPr lang="en-US" sz="4000" b="1" dirty="0">
                <a:solidFill>
                  <a:srgbClr val="0000CC"/>
                </a:solidFill>
              </a:rPr>
              <a:t> con </a:t>
            </a:r>
            <a:r>
              <a:rPr lang="en-US" sz="4000" b="1" dirty="0" err="1">
                <a:solidFill>
                  <a:srgbClr val="0000CC"/>
                </a:solidFill>
              </a:rPr>
              <a:t>cần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ghi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nhớ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điều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gì</a:t>
            </a:r>
            <a:r>
              <a:rPr lang="en-US" sz="4000" b="1" dirty="0">
                <a:solidFill>
                  <a:srgbClr val="0000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33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005" y="0"/>
            <a:ext cx="12841995" cy="704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AB0A26-A391-CC4A-E125-9B25ED030C2A}"/>
              </a:ext>
            </a:extLst>
          </p:cNvPr>
          <p:cNvSpPr txBox="1"/>
          <p:nvPr/>
        </p:nvSpPr>
        <p:spPr>
          <a:xfrm>
            <a:off x="2125980" y="2151727"/>
            <a:ext cx="8972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6">
                    <a:lumMod val="50000"/>
                  </a:schemeClr>
                </a:solidFill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nl-NL" sz="3600" dirty="0">
                <a:solidFill>
                  <a:schemeClr val="accent6">
                    <a:lumMod val="50000"/>
                  </a:schemeClr>
                </a:solidFill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Tìm hiểu sở thích của người thân:</a:t>
            </a:r>
          </a:p>
          <a:p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Chuẩn bị một cuốn sách yêu thích để giới thiệu với cả lớp .</a:t>
            </a: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#9Slide03 AllRoundGothic" panose="020B07030202020201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292B5B-50FE-3927-C092-73AEAD32B4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054" t="15677" b="16459"/>
          <a:stretch/>
        </p:blipFill>
        <p:spPr>
          <a:xfrm>
            <a:off x="1280481" y="1703070"/>
            <a:ext cx="1142679" cy="10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85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277</Words>
  <Application>Microsoft Office PowerPoint</Application>
  <PresentationFormat>Custom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2_Office Theme</vt:lpstr>
      <vt:lpstr>PowerPoint Presentation</vt:lpstr>
      <vt:lpstr>ĐÁNH GIÁ KẾT QUẢ CUỐI TUẦN</vt:lpstr>
      <vt:lpstr>KẾ HOẠCH TUẦN TỚI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64</cp:revision>
  <dcterms:created xsi:type="dcterms:W3CDTF">2021-06-11T14:30:21Z</dcterms:created>
  <dcterms:modified xsi:type="dcterms:W3CDTF">2025-12-29T02:28:39Z</dcterms:modified>
</cp:coreProperties>
</file>