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50" r:id="rId2"/>
    <p:sldId id="445" r:id="rId3"/>
    <p:sldId id="434" r:id="rId4"/>
    <p:sldId id="442" r:id="rId5"/>
    <p:sldId id="443" r:id="rId6"/>
    <p:sldId id="449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510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051719" y="76200"/>
            <a:ext cx="14706599" cy="16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4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204119" y="3048000"/>
            <a:ext cx="13715999" cy="39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5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58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5530" y="407895"/>
            <a:ext cx="1493520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500" b="1" dirty="0">
                <a:latin typeface="Times New Roman" pitchFamily="18" charset="0"/>
                <a:cs typeface="Times New Roman" pitchFamily="18" charset="0"/>
              </a:rPr>
              <a:t>I. YÊU CẦU CẦN ĐẠT: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500" dirty="0">
                <a:latin typeface="Times New Roman" pitchFamily="18" charset="0"/>
                <a:cs typeface="Times New Roman" pitchFamily="18" charset="0"/>
              </a:rPr>
              <a:t>- HS chia sẻ được về sở thích của bản thân, những việc làm liên quan đến sở thích đó.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500" dirty="0">
                <a:latin typeface="Times New Roman" pitchFamily="18" charset="0"/>
                <a:cs typeface="Times New Roman" pitchFamily="18" charset="0"/>
              </a:rPr>
              <a:t>- Tìm được những bạn cùng lớp có chung sở thích với mình để cùng làm ra một sản phẩm hoặc tham gia hoạt động chung.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II. ĐỒ DÙNG DẠY HỌC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 SGK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III. HOẠT ĐỘNG DẠY HỌC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 CHỦ YẾU: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5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7072" y="1600200"/>
            <a:ext cx="1127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253" y="2286000"/>
            <a:ext cx="14859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58445" r="46121" b="17111"/>
          <a:stretch/>
        </p:blipFill>
        <p:spPr bwMode="auto">
          <a:xfrm>
            <a:off x="2085976" y="4749800"/>
            <a:ext cx="11872705" cy="40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09791" y="609600"/>
            <a:ext cx="14496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NGÔI SAO CỦA TÔI, NGÔI SAO CỦA 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0919" y="533400"/>
            <a:ext cx="1463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319" y="1828800"/>
            <a:ext cx="7923085" cy="4939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0" t="23778" r="16370" b="25555"/>
          <a:stretch/>
        </p:blipFill>
        <p:spPr bwMode="auto">
          <a:xfrm>
            <a:off x="8563435" y="1752600"/>
            <a:ext cx="7377766" cy="675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8863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4119" y="685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Chia </a:t>
            </a:r>
            <a:r>
              <a:rPr lang="en-US" sz="6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1392238" y="1752600"/>
            <a:ext cx="13411200" cy="502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1319" y="7101048"/>
            <a:ext cx="1295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BÌNH CHỌN NHÓM THỰC HIỆN TỐT NHẤT.</a:t>
            </a:r>
          </a:p>
        </p:txBody>
      </p:sp>
    </p:spTree>
    <p:extLst>
      <p:ext uri="{BB962C8B-B14F-4D97-AF65-F5344CB8AC3E}">
        <p14:creationId xmlns:p14="http://schemas.microsoft.com/office/powerpoint/2010/main" val="1088720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919" y="533726"/>
            <a:ext cx="998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189" y="2129281"/>
            <a:ext cx="144959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955" y="3505200"/>
            <a:ext cx="142795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TẤT CẢ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10338</TotalTime>
  <Words>406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1212</cp:revision>
  <dcterms:created xsi:type="dcterms:W3CDTF">2008-09-09T22:52:10Z</dcterms:created>
  <dcterms:modified xsi:type="dcterms:W3CDTF">2025-12-31T01:20:24Z</dcterms:modified>
</cp:coreProperties>
</file>